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4" r:id="rId3"/>
    <p:sldId id="279" r:id="rId4"/>
    <p:sldId id="286" r:id="rId5"/>
    <p:sldId id="295" r:id="rId6"/>
    <p:sldId id="269" r:id="rId7"/>
    <p:sldId id="299" r:id="rId8"/>
    <p:sldId id="304" r:id="rId9"/>
    <p:sldId id="287" r:id="rId10"/>
    <p:sldId id="297" r:id="rId11"/>
    <p:sldId id="270" r:id="rId12"/>
    <p:sldId id="303" r:id="rId13"/>
    <p:sldId id="301" r:id="rId14"/>
    <p:sldId id="305" r:id="rId15"/>
    <p:sldId id="308" r:id="rId16"/>
    <p:sldId id="285" r:id="rId17"/>
    <p:sldId id="298" r:id="rId18"/>
    <p:sldId id="271" r:id="rId19"/>
    <p:sldId id="302" r:id="rId20"/>
    <p:sldId id="306" r:id="rId21"/>
    <p:sldId id="288" r:id="rId22"/>
    <p:sldId id="296" r:id="rId23"/>
    <p:sldId id="272" r:id="rId24"/>
    <p:sldId id="300" r:id="rId25"/>
    <p:sldId id="309" r:id="rId26"/>
    <p:sldId id="307" r:id="rId27"/>
    <p:sldId id="310" r:id="rId28"/>
    <p:sldId id="289" r:id="rId29"/>
    <p:sldId id="292" r:id="rId30"/>
    <p:sldId id="293" r:id="rId31"/>
    <p:sldId id="291" r:id="rId32"/>
    <p:sldId id="290" r:id="rId33"/>
    <p:sldId id="311" r:id="rId34"/>
    <p:sldId id="277" r:id="rId35"/>
    <p:sldId id="263" r:id="rId36"/>
    <p:sldId id="264" r:id="rId37"/>
    <p:sldId id="26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FF66"/>
    <a:srgbClr val="006600"/>
    <a:srgbClr val="A50021"/>
    <a:srgbClr val="00FF00"/>
    <a:srgbClr val="00FF99"/>
    <a:srgbClr val="993366"/>
    <a:srgbClr val="66FFFF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03" autoAdjust="0"/>
  </p:normalViewPr>
  <p:slideViewPr>
    <p:cSldViewPr>
      <p:cViewPr varScale="1">
        <p:scale>
          <a:sx n="53" d="100"/>
          <a:sy n="53" d="100"/>
        </p:scale>
        <p:origin x="-93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EFE6C-0543-4E5D-967B-1A23B78A624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2DF858-8FC3-4AB9-9737-D2D9C0A894E7}">
      <dgm:prSet phldrT="[Texte]" custT="1"/>
      <dgm:spPr>
        <a:solidFill>
          <a:srgbClr val="A50021"/>
        </a:solidFill>
      </dgm:spPr>
      <dgm:t>
        <a:bodyPr/>
        <a:lstStyle/>
        <a:p>
          <a:r>
            <a:rPr lang="fr-FR" sz="3200" dirty="0" smtClean="0"/>
            <a:t>1/ Cadrage</a:t>
          </a:r>
          <a:endParaRPr lang="fr-FR" sz="3200" dirty="0"/>
        </a:p>
      </dgm:t>
    </dgm:pt>
    <dgm:pt modelId="{9A47495E-7071-4E63-BE46-68868D1145D5}" type="parTrans" cxnId="{55051740-23C5-4CF6-9909-B854C695BD59}">
      <dgm:prSet/>
      <dgm:spPr/>
      <dgm:t>
        <a:bodyPr/>
        <a:lstStyle/>
        <a:p>
          <a:endParaRPr lang="fr-FR"/>
        </a:p>
      </dgm:t>
    </dgm:pt>
    <dgm:pt modelId="{1B07E7C9-2003-4A7B-AD53-169E03A971E0}" type="sibTrans" cxnId="{55051740-23C5-4CF6-9909-B854C695BD59}">
      <dgm:prSet/>
      <dgm:spPr/>
      <dgm:t>
        <a:bodyPr/>
        <a:lstStyle/>
        <a:p>
          <a:endParaRPr lang="fr-FR"/>
        </a:p>
      </dgm:t>
    </dgm:pt>
    <dgm:pt modelId="{58CD09A5-0B47-4B3D-8DE7-93FFF217312C}">
      <dgm:prSet phldrT="[Texte]" custT="1"/>
      <dgm:spPr/>
      <dgm:t>
        <a:bodyPr/>
        <a:lstStyle/>
        <a:p>
          <a:r>
            <a:rPr lang="fr-FR" sz="2800" dirty="0" smtClean="0"/>
            <a:t>Définir le problème</a:t>
          </a:r>
          <a:endParaRPr lang="fr-FR" sz="2800" dirty="0"/>
        </a:p>
      </dgm:t>
    </dgm:pt>
    <dgm:pt modelId="{1E6EDD94-CE17-41C3-9A56-41F64E4266DB}" type="parTrans" cxnId="{451168A6-4404-4F2C-9E84-C17BCF079335}">
      <dgm:prSet/>
      <dgm:spPr/>
      <dgm:t>
        <a:bodyPr/>
        <a:lstStyle/>
        <a:p>
          <a:endParaRPr lang="fr-FR"/>
        </a:p>
      </dgm:t>
    </dgm:pt>
    <dgm:pt modelId="{9D6BCD71-4094-4D67-8A7A-C5D7E39B9E40}" type="sibTrans" cxnId="{451168A6-4404-4F2C-9E84-C17BCF079335}">
      <dgm:prSet/>
      <dgm:spPr/>
      <dgm:t>
        <a:bodyPr/>
        <a:lstStyle/>
        <a:p>
          <a:endParaRPr lang="fr-FR"/>
        </a:p>
      </dgm:t>
    </dgm:pt>
    <dgm:pt modelId="{97D122E2-2D1D-4AC8-A691-DEA7D183FFED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2/ Analyse</a:t>
          </a:r>
          <a:endParaRPr lang="fr-FR" dirty="0"/>
        </a:p>
      </dgm:t>
    </dgm:pt>
    <dgm:pt modelId="{2E0B56A4-1D6E-418B-9B0A-01313BB5F079}" type="parTrans" cxnId="{04246B2F-96B0-429E-AC46-FCE4E16306F4}">
      <dgm:prSet/>
      <dgm:spPr/>
      <dgm:t>
        <a:bodyPr/>
        <a:lstStyle/>
        <a:p>
          <a:endParaRPr lang="fr-FR"/>
        </a:p>
      </dgm:t>
    </dgm:pt>
    <dgm:pt modelId="{02F2D98A-156E-43E7-9755-E16D85ED8108}" type="sibTrans" cxnId="{04246B2F-96B0-429E-AC46-FCE4E16306F4}">
      <dgm:prSet/>
      <dgm:spPr/>
      <dgm:t>
        <a:bodyPr/>
        <a:lstStyle/>
        <a:p>
          <a:endParaRPr lang="fr-FR"/>
        </a:p>
      </dgm:t>
    </dgm:pt>
    <dgm:pt modelId="{2177D81F-E839-443F-8292-0907EBA8A98D}">
      <dgm:prSet phldrT="[Texte]" custT="1"/>
      <dgm:spPr/>
      <dgm:t>
        <a:bodyPr/>
        <a:lstStyle/>
        <a:p>
          <a:r>
            <a:rPr lang="fr-FR" sz="2800" dirty="0" smtClean="0"/>
            <a:t>Remonter aux causes</a:t>
          </a:r>
          <a:endParaRPr lang="fr-FR" sz="2800" dirty="0"/>
        </a:p>
      </dgm:t>
    </dgm:pt>
    <dgm:pt modelId="{9C918DD9-5360-41B7-ADBA-ACC3C289F19B}" type="parTrans" cxnId="{118B2A23-E4B2-4324-9344-F9FE12EA1E05}">
      <dgm:prSet/>
      <dgm:spPr/>
      <dgm:t>
        <a:bodyPr/>
        <a:lstStyle/>
        <a:p>
          <a:endParaRPr lang="fr-FR"/>
        </a:p>
      </dgm:t>
    </dgm:pt>
    <dgm:pt modelId="{4CEDE719-1169-4AAF-9A95-7ABF9B17C8BE}" type="sibTrans" cxnId="{118B2A23-E4B2-4324-9344-F9FE12EA1E05}">
      <dgm:prSet/>
      <dgm:spPr/>
      <dgm:t>
        <a:bodyPr/>
        <a:lstStyle/>
        <a:p>
          <a:endParaRPr lang="fr-FR"/>
        </a:p>
      </dgm:t>
    </dgm:pt>
    <dgm:pt modelId="{B03459FB-E37D-4F7D-9FD1-96C89CC7438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3/ Solution</a:t>
          </a:r>
          <a:endParaRPr lang="fr-FR" dirty="0"/>
        </a:p>
      </dgm:t>
    </dgm:pt>
    <dgm:pt modelId="{437687D4-53B1-4981-B537-A3169CA0CAE8}" type="parTrans" cxnId="{7DF24BD9-396F-4A08-B10A-2B5A1E9C1EC0}">
      <dgm:prSet/>
      <dgm:spPr/>
      <dgm:t>
        <a:bodyPr/>
        <a:lstStyle/>
        <a:p>
          <a:endParaRPr lang="fr-FR"/>
        </a:p>
      </dgm:t>
    </dgm:pt>
    <dgm:pt modelId="{890592A9-E4A4-485A-8759-CE6208E51682}" type="sibTrans" cxnId="{7DF24BD9-396F-4A08-B10A-2B5A1E9C1EC0}">
      <dgm:prSet/>
      <dgm:spPr/>
      <dgm:t>
        <a:bodyPr/>
        <a:lstStyle/>
        <a:p>
          <a:endParaRPr lang="fr-FR"/>
        </a:p>
      </dgm:t>
    </dgm:pt>
    <dgm:pt modelId="{DA9F67CB-47CC-46C3-B9CD-89A7AB89D7EA}">
      <dgm:prSet phldrT="[Texte]" custT="1"/>
      <dgm:spPr/>
      <dgm:t>
        <a:bodyPr/>
        <a:lstStyle/>
        <a:p>
          <a:r>
            <a:rPr lang="fr-FR" sz="2800" dirty="0" smtClean="0"/>
            <a:t>Trouver et choisir les solutions</a:t>
          </a:r>
          <a:endParaRPr lang="fr-FR" sz="2800" dirty="0"/>
        </a:p>
      </dgm:t>
    </dgm:pt>
    <dgm:pt modelId="{B6A0F6F0-19F2-4D63-B630-A797D9513879}" type="parTrans" cxnId="{14FF328B-A20C-488C-BC76-BF716EAA9FA8}">
      <dgm:prSet/>
      <dgm:spPr/>
      <dgm:t>
        <a:bodyPr/>
        <a:lstStyle/>
        <a:p>
          <a:endParaRPr lang="fr-FR"/>
        </a:p>
      </dgm:t>
    </dgm:pt>
    <dgm:pt modelId="{3DF66521-926C-474D-87EF-6D69AE8DEA18}" type="sibTrans" cxnId="{14FF328B-A20C-488C-BC76-BF716EAA9FA8}">
      <dgm:prSet/>
      <dgm:spPr/>
      <dgm:t>
        <a:bodyPr/>
        <a:lstStyle/>
        <a:p>
          <a:endParaRPr lang="fr-FR"/>
        </a:p>
      </dgm:t>
    </dgm:pt>
    <dgm:pt modelId="{9B143F3A-ECA2-4838-9899-DA510AFBC137}">
      <dgm:prSet phldrT="[Texte]"/>
      <dgm:spPr>
        <a:solidFill>
          <a:srgbClr val="006600"/>
        </a:solidFill>
      </dgm:spPr>
      <dgm:t>
        <a:bodyPr/>
        <a:lstStyle/>
        <a:p>
          <a:r>
            <a:rPr lang="fr-FR" dirty="0" smtClean="0"/>
            <a:t>4/ Action</a:t>
          </a:r>
          <a:endParaRPr lang="fr-FR" dirty="0"/>
        </a:p>
      </dgm:t>
    </dgm:pt>
    <dgm:pt modelId="{4408EF2C-C268-42F6-9DA0-75B818ABC57A}" type="parTrans" cxnId="{28915013-B34F-47E8-9FF9-1FC3267EDBBA}">
      <dgm:prSet/>
      <dgm:spPr/>
      <dgm:t>
        <a:bodyPr/>
        <a:lstStyle/>
        <a:p>
          <a:endParaRPr lang="fr-FR"/>
        </a:p>
      </dgm:t>
    </dgm:pt>
    <dgm:pt modelId="{9329A2EA-4BE8-4CBC-A31B-265DD96DC3F7}" type="sibTrans" cxnId="{28915013-B34F-47E8-9FF9-1FC3267EDBBA}">
      <dgm:prSet/>
      <dgm:spPr/>
      <dgm:t>
        <a:bodyPr/>
        <a:lstStyle/>
        <a:p>
          <a:endParaRPr lang="fr-FR"/>
        </a:p>
      </dgm:t>
    </dgm:pt>
    <dgm:pt modelId="{95800C93-7898-49CE-B72C-3E41061266E5}">
      <dgm:prSet phldrT="[Texte]" custT="1"/>
      <dgm:spPr/>
      <dgm:t>
        <a:bodyPr/>
        <a:lstStyle/>
        <a:p>
          <a:r>
            <a:rPr lang="fr-FR" sz="2000" dirty="0" smtClean="0"/>
            <a:t>Implantation</a:t>
          </a:r>
          <a:endParaRPr lang="fr-FR" sz="2000" dirty="0"/>
        </a:p>
      </dgm:t>
    </dgm:pt>
    <dgm:pt modelId="{E1C47997-4735-4EEB-8943-852129B52E5F}" type="parTrans" cxnId="{C2ABC358-7F61-439D-8FB9-D96D4A3F92D0}">
      <dgm:prSet/>
      <dgm:spPr/>
      <dgm:t>
        <a:bodyPr/>
        <a:lstStyle/>
        <a:p>
          <a:endParaRPr lang="fr-FR"/>
        </a:p>
      </dgm:t>
    </dgm:pt>
    <dgm:pt modelId="{7DCC3BA9-72EB-47C4-AA63-337016FF472C}" type="sibTrans" cxnId="{C2ABC358-7F61-439D-8FB9-D96D4A3F92D0}">
      <dgm:prSet/>
      <dgm:spPr/>
      <dgm:t>
        <a:bodyPr/>
        <a:lstStyle/>
        <a:p>
          <a:endParaRPr lang="fr-FR"/>
        </a:p>
      </dgm:t>
    </dgm:pt>
    <dgm:pt modelId="{8A235AEC-8781-46E3-9AC7-F4BAFFE4A625}">
      <dgm:prSet phldrT="[Texte]" custT="1"/>
      <dgm:spPr/>
      <dgm:t>
        <a:bodyPr/>
        <a:lstStyle/>
        <a:p>
          <a:r>
            <a:rPr lang="fr-FR" sz="2000" dirty="0" smtClean="0"/>
            <a:t>Suivi </a:t>
          </a:r>
          <a:endParaRPr lang="fr-FR" sz="2000" dirty="0"/>
        </a:p>
      </dgm:t>
    </dgm:pt>
    <dgm:pt modelId="{B555EA01-E6F3-497E-8607-8578E6912618}" type="parTrans" cxnId="{2C9A9908-3DB7-4B00-A088-1166AFED8D47}">
      <dgm:prSet/>
      <dgm:spPr/>
      <dgm:t>
        <a:bodyPr/>
        <a:lstStyle/>
        <a:p>
          <a:endParaRPr lang="fr-FR"/>
        </a:p>
      </dgm:t>
    </dgm:pt>
    <dgm:pt modelId="{5A37CE15-ACF7-42DE-96A6-D100FD7FE2A2}" type="sibTrans" cxnId="{2C9A9908-3DB7-4B00-A088-1166AFED8D47}">
      <dgm:prSet/>
      <dgm:spPr/>
      <dgm:t>
        <a:bodyPr/>
        <a:lstStyle/>
        <a:p>
          <a:endParaRPr lang="fr-FR"/>
        </a:p>
      </dgm:t>
    </dgm:pt>
    <dgm:pt modelId="{1E3666D8-C350-455D-A327-738CAF1B6B39}">
      <dgm:prSet phldrT="[Texte]" custT="1"/>
      <dgm:spPr/>
      <dgm:t>
        <a:bodyPr/>
        <a:lstStyle/>
        <a:p>
          <a:r>
            <a:rPr lang="fr-FR" sz="2000" dirty="0" smtClean="0"/>
            <a:t>Évaluation</a:t>
          </a:r>
          <a:endParaRPr lang="fr-FR" sz="2000" dirty="0"/>
        </a:p>
      </dgm:t>
    </dgm:pt>
    <dgm:pt modelId="{857A7BE9-EDEF-420E-AA52-DA6B4E83C6E0}" type="parTrans" cxnId="{10027A7F-0063-41CA-9674-4FD194C20F00}">
      <dgm:prSet/>
      <dgm:spPr/>
      <dgm:t>
        <a:bodyPr/>
        <a:lstStyle/>
        <a:p>
          <a:endParaRPr lang="fr-FR"/>
        </a:p>
      </dgm:t>
    </dgm:pt>
    <dgm:pt modelId="{F642714C-915C-4555-B409-4B4CB3C1D869}" type="sibTrans" cxnId="{10027A7F-0063-41CA-9674-4FD194C20F00}">
      <dgm:prSet/>
      <dgm:spPr/>
      <dgm:t>
        <a:bodyPr/>
        <a:lstStyle/>
        <a:p>
          <a:endParaRPr lang="fr-FR"/>
        </a:p>
      </dgm:t>
    </dgm:pt>
    <dgm:pt modelId="{DF743381-A467-425A-AE83-3DF42A54EC35}">
      <dgm:prSet phldrT="[Texte]" custT="1"/>
      <dgm:spPr/>
      <dgm:t>
        <a:bodyPr/>
        <a:lstStyle/>
        <a:p>
          <a:r>
            <a:rPr lang="fr-FR" sz="2000" dirty="0" smtClean="0"/>
            <a:t>Capitalisation</a:t>
          </a:r>
          <a:endParaRPr lang="fr-FR" sz="2000" dirty="0"/>
        </a:p>
      </dgm:t>
    </dgm:pt>
    <dgm:pt modelId="{6E3C12CF-5587-42CB-B799-42272DE24947}" type="parTrans" cxnId="{808EB3EC-5EC6-43EF-867F-8DA51BCD7ACF}">
      <dgm:prSet/>
      <dgm:spPr/>
      <dgm:t>
        <a:bodyPr/>
        <a:lstStyle/>
        <a:p>
          <a:endParaRPr lang="fr-FR"/>
        </a:p>
      </dgm:t>
    </dgm:pt>
    <dgm:pt modelId="{F4DA0CA5-EA08-4088-8F68-C9D51B6813D9}" type="sibTrans" cxnId="{808EB3EC-5EC6-43EF-867F-8DA51BCD7ACF}">
      <dgm:prSet/>
      <dgm:spPr/>
      <dgm:t>
        <a:bodyPr/>
        <a:lstStyle/>
        <a:p>
          <a:endParaRPr lang="fr-FR"/>
        </a:p>
      </dgm:t>
    </dgm:pt>
    <dgm:pt modelId="{418BB1A6-8FA5-457E-AA77-79B262402A81}" type="pres">
      <dgm:prSet presAssocID="{8FEEFE6C-0543-4E5D-967B-1A23B78A624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B7279C-001D-471C-BD5E-CB5F1C72D6F3}" type="pres">
      <dgm:prSet presAssocID="{8FEEFE6C-0543-4E5D-967B-1A23B78A6248}" presName="children" presStyleCnt="0"/>
      <dgm:spPr/>
    </dgm:pt>
    <dgm:pt modelId="{3CC48672-C415-4A1A-8374-5621502A1307}" type="pres">
      <dgm:prSet presAssocID="{8FEEFE6C-0543-4E5D-967B-1A23B78A6248}" presName="child1group" presStyleCnt="0"/>
      <dgm:spPr/>
    </dgm:pt>
    <dgm:pt modelId="{8528E565-D4FB-4521-B1BB-EC6E2971B9B0}" type="pres">
      <dgm:prSet presAssocID="{8FEEFE6C-0543-4E5D-967B-1A23B78A6248}" presName="child1" presStyleLbl="bgAcc1" presStyleIdx="0" presStyleCnt="4"/>
      <dgm:spPr/>
      <dgm:t>
        <a:bodyPr/>
        <a:lstStyle/>
        <a:p>
          <a:endParaRPr lang="fr-FR"/>
        </a:p>
      </dgm:t>
    </dgm:pt>
    <dgm:pt modelId="{87C71861-8C5D-40E0-A596-656CF77CB9E5}" type="pres">
      <dgm:prSet presAssocID="{8FEEFE6C-0543-4E5D-967B-1A23B78A624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6F5303-F337-4F8B-8AFC-234DE70B2D86}" type="pres">
      <dgm:prSet presAssocID="{8FEEFE6C-0543-4E5D-967B-1A23B78A6248}" presName="child2group" presStyleCnt="0"/>
      <dgm:spPr/>
    </dgm:pt>
    <dgm:pt modelId="{127B4454-C45A-481D-91EE-1E32D22CAD71}" type="pres">
      <dgm:prSet presAssocID="{8FEEFE6C-0543-4E5D-967B-1A23B78A6248}" presName="child2" presStyleLbl="bgAcc1" presStyleIdx="1" presStyleCnt="4"/>
      <dgm:spPr/>
      <dgm:t>
        <a:bodyPr/>
        <a:lstStyle/>
        <a:p>
          <a:endParaRPr lang="fr-FR"/>
        </a:p>
      </dgm:t>
    </dgm:pt>
    <dgm:pt modelId="{79881DB1-47E2-4604-8CCA-B59FF87CA43D}" type="pres">
      <dgm:prSet presAssocID="{8FEEFE6C-0543-4E5D-967B-1A23B78A624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1CD51C-DECF-4EE2-9AF9-98646CED1E75}" type="pres">
      <dgm:prSet presAssocID="{8FEEFE6C-0543-4E5D-967B-1A23B78A6248}" presName="child3group" presStyleCnt="0"/>
      <dgm:spPr/>
    </dgm:pt>
    <dgm:pt modelId="{9F673E57-4B07-42E4-81B2-7239BE67FA40}" type="pres">
      <dgm:prSet presAssocID="{8FEEFE6C-0543-4E5D-967B-1A23B78A6248}" presName="child3" presStyleLbl="bgAcc1" presStyleIdx="2" presStyleCnt="4"/>
      <dgm:spPr/>
      <dgm:t>
        <a:bodyPr/>
        <a:lstStyle/>
        <a:p>
          <a:endParaRPr lang="fr-FR"/>
        </a:p>
      </dgm:t>
    </dgm:pt>
    <dgm:pt modelId="{7FB78F59-6BE0-40E4-9D66-06629DD9CA99}" type="pres">
      <dgm:prSet presAssocID="{8FEEFE6C-0543-4E5D-967B-1A23B78A624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C2DF77-3ABA-4673-BAF9-E7CF55A3501E}" type="pres">
      <dgm:prSet presAssocID="{8FEEFE6C-0543-4E5D-967B-1A23B78A6248}" presName="child4group" presStyleCnt="0"/>
      <dgm:spPr/>
    </dgm:pt>
    <dgm:pt modelId="{5BBD9F95-E6C6-4A42-928B-4100DE9C129C}" type="pres">
      <dgm:prSet presAssocID="{8FEEFE6C-0543-4E5D-967B-1A23B78A6248}" presName="child4" presStyleLbl="bgAcc1" presStyleIdx="3" presStyleCnt="4"/>
      <dgm:spPr/>
      <dgm:t>
        <a:bodyPr/>
        <a:lstStyle/>
        <a:p>
          <a:endParaRPr lang="fr-FR"/>
        </a:p>
      </dgm:t>
    </dgm:pt>
    <dgm:pt modelId="{447A3220-06E6-48AB-BADB-2E5C3F1E0CEE}" type="pres">
      <dgm:prSet presAssocID="{8FEEFE6C-0543-4E5D-967B-1A23B78A624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3C11-647A-42D0-94D5-56DB9CE5D93A}" type="pres">
      <dgm:prSet presAssocID="{8FEEFE6C-0543-4E5D-967B-1A23B78A6248}" presName="childPlaceholder" presStyleCnt="0"/>
      <dgm:spPr/>
    </dgm:pt>
    <dgm:pt modelId="{7688E905-C0F5-4110-A479-6DC1D02408AF}" type="pres">
      <dgm:prSet presAssocID="{8FEEFE6C-0543-4E5D-967B-1A23B78A6248}" presName="circle" presStyleCnt="0"/>
      <dgm:spPr/>
    </dgm:pt>
    <dgm:pt modelId="{FA162D2F-B9D4-4A4B-A89F-AE7846973A7B}" type="pres">
      <dgm:prSet presAssocID="{8FEEFE6C-0543-4E5D-967B-1A23B78A624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E974A3-EC87-4160-BFB3-4E5C232C65CC}" type="pres">
      <dgm:prSet presAssocID="{8FEEFE6C-0543-4E5D-967B-1A23B78A624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08AF97-8977-4D5B-BD03-9F2863A5DBF1}" type="pres">
      <dgm:prSet presAssocID="{8FEEFE6C-0543-4E5D-967B-1A23B78A624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49F711-E48B-4CBD-9D08-C5D41CD13162}" type="pres">
      <dgm:prSet presAssocID="{8FEEFE6C-0543-4E5D-967B-1A23B78A624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1448B7-6CE0-40A0-81DF-8379A0D38703}" type="pres">
      <dgm:prSet presAssocID="{8FEEFE6C-0543-4E5D-967B-1A23B78A6248}" presName="quadrantPlaceholder" presStyleCnt="0"/>
      <dgm:spPr/>
    </dgm:pt>
    <dgm:pt modelId="{12979BB8-5D87-41ED-9C91-670003350CA7}" type="pres">
      <dgm:prSet presAssocID="{8FEEFE6C-0543-4E5D-967B-1A23B78A6248}" presName="center1" presStyleLbl="fgShp" presStyleIdx="0" presStyleCnt="2"/>
      <dgm:spPr/>
    </dgm:pt>
    <dgm:pt modelId="{6D3CF738-2131-4B44-A688-1B2B14E42715}" type="pres">
      <dgm:prSet presAssocID="{8FEEFE6C-0543-4E5D-967B-1A23B78A6248}" presName="center2" presStyleLbl="fgShp" presStyleIdx="1" presStyleCnt="2"/>
      <dgm:spPr/>
    </dgm:pt>
  </dgm:ptLst>
  <dgm:cxnLst>
    <dgm:cxn modelId="{30F935E8-AACC-4C4D-8F01-91149666C4D1}" type="presOf" srcId="{DF743381-A467-425A-AE83-3DF42A54EC35}" destId="{447A3220-06E6-48AB-BADB-2E5C3F1E0CEE}" srcOrd="1" destOrd="3" presId="urn:microsoft.com/office/officeart/2005/8/layout/cycle4"/>
    <dgm:cxn modelId="{C2ABC358-7F61-439D-8FB9-D96D4A3F92D0}" srcId="{9B143F3A-ECA2-4838-9899-DA510AFBC137}" destId="{95800C93-7898-49CE-B72C-3E41061266E5}" srcOrd="0" destOrd="0" parTransId="{E1C47997-4735-4EEB-8943-852129B52E5F}" sibTransId="{7DCC3BA9-72EB-47C4-AA63-337016FF472C}"/>
    <dgm:cxn modelId="{04246B2F-96B0-429E-AC46-FCE4E16306F4}" srcId="{8FEEFE6C-0543-4E5D-967B-1A23B78A6248}" destId="{97D122E2-2D1D-4AC8-A691-DEA7D183FFED}" srcOrd="1" destOrd="0" parTransId="{2E0B56A4-1D6E-418B-9B0A-01313BB5F079}" sibTransId="{02F2D98A-156E-43E7-9755-E16D85ED8108}"/>
    <dgm:cxn modelId="{55051740-23C5-4CF6-9909-B854C695BD59}" srcId="{8FEEFE6C-0543-4E5D-967B-1A23B78A6248}" destId="{342DF858-8FC3-4AB9-9737-D2D9C0A894E7}" srcOrd="0" destOrd="0" parTransId="{9A47495E-7071-4E63-BE46-68868D1145D5}" sibTransId="{1B07E7C9-2003-4A7B-AD53-169E03A971E0}"/>
    <dgm:cxn modelId="{1241BE32-62C9-4D66-806D-DF101832AF02}" type="presOf" srcId="{8A235AEC-8781-46E3-9AC7-F4BAFFE4A625}" destId="{5BBD9F95-E6C6-4A42-928B-4100DE9C129C}" srcOrd="0" destOrd="1" presId="urn:microsoft.com/office/officeart/2005/8/layout/cycle4"/>
    <dgm:cxn modelId="{808EB3EC-5EC6-43EF-867F-8DA51BCD7ACF}" srcId="{9B143F3A-ECA2-4838-9899-DA510AFBC137}" destId="{DF743381-A467-425A-AE83-3DF42A54EC35}" srcOrd="3" destOrd="0" parTransId="{6E3C12CF-5587-42CB-B799-42272DE24947}" sibTransId="{F4DA0CA5-EA08-4088-8F68-C9D51B6813D9}"/>
    <dgm:cxn modelId="{10027A7F-0063-41CA-9674-4FD194C20F00}" srcId="{9B143F3A-ECA2-4838-9899-DA510AFBC137}" destId="{1E3666D8-C350-455D-A327-738CAF1B6B39}" srcOrd="2" destOrd="0" parTransId="{857A7BE9-EDEF-420E-AA52-DA6B4E83C6E0}" sibTransId="{F642714C-915C-4555-B409-4B4CB3C1D869}"/>
    <dgm:cxn modelId="{21E07A5E-699D-4E02-B663-0B12A3319701}" type="presOf" srcId="{58CD09A5-0B47-4B3D-8DE7-93FFF217312C}" destId="{87C71861-8C5D-40E0-A596-656CF77CB9E5}" srcOrd="1" destOrd="0" presId="urn:microsoft.com/office/officeart/2005/8/layout/cycle4"/>
    <dgm:cxn modelId="{C4DBA8E7-AC7B-4A69-91B7-00A922F40562}" type="presOf" srcId="{DF743381-A467-425A-AE83-3DF42A54EC35}" destId="{5BBD9F95-E6C6-4A42-928B-4100DE9C129C}" srcOrd="0" destOrd="3" presId="urn:microsoft.com/office/officeart/2005/8/layout/cycle4"/>
    <dgm:cxn modelId="{3657B592-D397-4FFA-8558-CA677DC51D21}" type="presOf" srcId="{2177D81F-E839-443F-8292-0907EBA8A98D}" destId="{79881DB1-47E2-4604-8CCA-B59FF87CA43D}" srcOrd="1" destOrd="0" presId="urn:microsoft.com/office/officeart/2005/8/layout/cycle4"/>
    <dgm:cxn modelId="{CAD6ABAA-43A0-4C14-AE52-9EA55DDEF91A}" type="presOf" srcId="{342DF858-8FC3-4AB9-9737-D2D9C0A894E7}" destId="{FA162D2F-B9D4-4A4B-A89F-AE7846973A7B}" srcOrd="0" destOrd="0" presId="urn:microsoft.com/office/officeart/2005/8/layout/cycle4"/>
    <dgm:cxn modelId="{D64E534B-25D9-4A9C-9E40-445488E1AA2D}" type="presOf" srcId="{8FEEFE6C-0543-4E5D-967B-1A23B78A6248}" destId="{418BB1A6-8FA5-457E-AA77-79B262402A81}" srcOrd="0" destOrd="0" presId="urn:microsoft.com/office/officeart/2005/8/layout/cycle4"/>
    <dgm:cxn modelId="{F862DEFD-6A7A-45BE-822F-F5012A4857EA}" type="presOf" srcId="{8A235AEC-8781-46E3-9AC7-F4BAFFE4A625}" destId="{447A3220-06E6-48AB-BADB-2E5C3F1E0CEE}" srcOrd="1" destOrd="1" presId="urn:microsoft.com/office/officeart/2005/8/layout/cycle4"/>
    <dgm:cxn modelId="{EB2B9A7E-EE38-45E0-A0B1-FE8E3624C3E2}" type="presOf" srcId="{95800C93-7898-49CE-B72C-3E41061266E5}" destId="{447A3220-06E6-48AB-BADB-2E5C3F1E0CEE}" srcOrd="1" destOrd="0" presId="urn:microsoft.com/office/officeart/2005/8/layout/cycle4"/>
    <dgm:cxn modelId="{7DF24BD9-396F-4A08-B10A-2B5A1E9C1EC0}" srcId="{8FEEFE6C-0543-4E5D-967B-1A23B78A6248}" destId="{B03459FB-E37D-4F7D-9FD1-96C89CC7438D}" srcOrd="2" destOrd="0" parTransId="{437687D4-53B1-4981-B537-A3169CA0CAE8}" sibTransId="{890592A9-E4A4-485A-8759-CE6208E51682}"/>
    <dgm:cxn modelId="{D172555A-B0D3-4C62-ACF1-8134D43C41CB}" type="presOf" srcId="{DA9F67CB-47CC-46C3-B9CD-89A7AB89D7EA}" destId="{7FB78F59-6BE0-40E4-9D66-06629DD9CA99}" srcOrd="1" destOrd="0" presId="urn:microsoft.com/office/officeart/2005/8/layout/cycle4"/>
    <dgm:cxn modelId="{14FF328B-A20C-488C-BC76-BF716EAA9FA8}" srcId="{B03459FB-E37D-4F7D-9FD1-96C89CC7438D}" destId="{DA9F67CB-47CC-46C3-B9CD-89A7AB89D7EA}" srcOrd="0" destOrd="0" parTransId="{B6A0F6F0-19F2-4D63-B630-A797D9513879}" sibTransId="{3DF66521-926C-474D-87EF-6D69AE8DEA18}"/>
    <dgm:cxn modelId="{9D4CC623-5B7A-48B6-9F82-2AA4387FEFD1}" type="presOf" srcId="{1E3666D8-C350-455D-A327-738CAF1B6B39}" destId="{447A3220-06E6-48AB-BADB-2E5C3F1E0CEE}" srcOrd="1" destOrd="2" presId="urn:microsoft.com/office/officeart/2005/8/layout/cycle4"/>
    <dgm:cxn modelId="{451168A6-4404-4F2C-9E84-C17BCF079335}" srcId="{342DF858-8FC3-4AB9-9737-D2D9C0A894E7}" destId="{58CD09A5-0B47-4B3D-8DE7-93FFF217312C}" srcOrd="0" destOrd="0" parTransId="{1E6EDD94-CE17-41C3-9A56-41F64E4266DB}" sibTransId="{9D6BCD71-4094-4D67-8A7A-C5D7E39B9E40}"/>
    <dgm:cxn modelId="{8E4A5157-E1B9-418B-95E6-4235F827E17A}" type="presOf" srcId="{B03459FB-E37D-4F7D-9FD1-96C89CC7438D}" destId="{A108AF97-8977-4D5B-BD03-9F2863A5DBF1}" srcOrd="0" destOrd="0" presId="urn:microsoft.com/office/officeart/2005/8/layout/cycle4"/>
    <dgm:cxn modelId="{8985DA3A-CD71-48A1-85E4-66B79DF608DA}" type="presOf" srcId="{97D122E2-2D1D-4AC8-A691-DEA7D183FFED}" destId="{E2E974A3-EC87-4160-BFB3-4E5C232C65CC}" srcOrd="0" destOrd="0" presId="urn:microsoft.com/office/officeart/2005/8/layout/cycle4"/>
    <dgm:cxn modelId="{BC008F2E-A3A9-4EF1-B8E8-042BA8A48A4C}" type="presOf" srcId="{58CD09A5-0B47-4B3D-8DE7-93FFF217312C}" destId="{8528E565-D4FB-4521-B1BB-EC6E2971B9B0}" srcOrd="0" destOrd="0" presId="urn:microsoft.com/office/officeart/2005/8/layout/cycle4"/>
    <dgm:cxn modelId="{118B2A23-E4B2-4324-9344-F9FE12EA1E05}" srcId="{97D122E2-2D1D-4AC8-A691-DEA7D183FFED}" destId="{2177D81F-E839-443F-8292-0907EBA8A98D}" srcOrd="0" destOrd="0" parTransId="{9C918DD9-5360-41B7-ADBA-ACC3C289F19B}" sibTransId="{4CEDE719-1169-4AAF-9A95-7ABF9B17C8BE}"/>
    <dgm:cxn modelId="{16D5435C-69C7-4722-B743-B2DF8F26F051}" type="presOf" srcId="{1E3666D8-C350-455D-A327-738CAF1B6B39}" destId="{5BBD9F95-E6C6-4A42-928B-4100DE9C129C}" srcOrd="0" destOrd="2" presId="urn:microsoft.com/office/officeart/2005/8/layout/cycle4"/>
    <dgm:cxn modelId="{90643E1F-83BD-454D-B0F3-24A31556852B}" type="presOf" srcId="{9B143F3A-ECA2-4838-9899-DA510AFBC137}" destId="{6949F711-E48B-4CBD-9D08-C5D41CD13162}" srcOrd="0" destOrd="0" presId="urn:microsoft.com/office/officeart/2005/8/layout/cycle4"/>
    <dgm:cxn modelId="{BCCB0EA9-3DA1-432D-924A-40B454FDFFD9}" type="presOf" srcId="{95800C93-7898-49CE-B72C-3E41061266E5}" destId="{5BBD9F95-E6C6-4A42-928B-4100DE9C129C}" srcOrd="0" destOrd="0" presId="urn:microsoft.com/office/officeart/2005/8/layout/cycle4"/>
    <dgm:cxn modelId="{2C9A9908-3DB7-4B00-A088-1166AFED8D47}" srcId="{9B143F3A-ECA2-4838-9899-DA510AFBC137}" destId="{8A235AEC-8781-46E3-9AC7-F4BAFFE4A625}" srcOrd="1" destOrd="0" parTransId="{B555EA01-E6F3-497E-8607-8578E6912618}" sibTransId="{5A37CE15-ACF7-42DE-96A6-D100FD7FE2A2}"/>
    <dgm:cxn modelId="{2638F4A2-36AB-41B7-827C-E61B296A654B}" type="presOf" srcId="{DA9F67CB-47CC-46C3-B9CD-89A7AB89D7EA}" destId="{9F673E57-4B07-42E4-81B2-7239BE67FA40}" srcOrd="0" destOrd="0" presId="urn:microsoft.com/office/officeart/2005/8/layout/cycle4"/>
    <dgm:cxn modelId="{1473BAB3-55A8-4752-B6AD-5B8A76C50B8B}" type="presOf" srcId="{2177D81F-E839-443F-8292-0907EBA8A98D}" destId="{127B4454-C45A-481D-91EE-1E32D22CAD71}" srcOrd="0" destOrd="0" presId="urn:microsoft.com/office/officeart/2005/8/layout/cycle4"/>
    <dgm:cxn modelId="{28915013-B34F-47E8-9FF9-1FC3267EDBBA}" srcId="{8FEEFE6C-0543-4E5D-967B-1A23B78A6248}" destId="{9B143F3A-ECA2-4838-9899-DA510AFBC137}" srcOrd="3" destOrd="0" parTransId="{4408EF2C-C268-42F6-9DA0-75B818ABC57A}" sibTransId="{9329A2EA-4BE8-4CBC-A31B-265DD96DC3F7}"/>
    <dgm:cxn modelId="{C1D36B1C-D5C8-4736-A62E-E400A21C02B0}" type="presParOf" srcId="{418BB1A6-8FA5-457E-AA77-79B262402A81}" destId="{36B7279C-001D-471C-BD5E-CB5F1C72D6F3}" srcOrd="0" destOrd="0" presId="urn:microsoft.com/office/officeart/2005/8/layout/cycle4"/>
    <dgm:cxn modelId="{CB1D75A0-9D66-43B1-9F04-32D09585630B}" type="presParOf" srcId="{36B7279C-001D-471C-BD5E-CB5F1C72D6F3}" destId="{3CC48672-C415-4A1A-8374-5621502A1307}" srcOrd="0" destOrd="0" presId="urn:microsoft.com/office/officeart/2005/8/layout/cycle4"/>
    <dgm:cxn modelId="{09F21438-BA0C-4592-804A-D2B473397E3B}" type="presParOf" srcId="{3CC48672-C415-4A1A-8374-5621502A1307}" destId="{8528E565-D4FB-4521-B1BB-EC6E2971B9B0}" srcOrd="0" destOrd="0" presId="urn:microsoft.com/office/officeart/2005/8/layout/cycle4"/>
    <dgm:cxn modelId="{80264084-CBA7-4F49-B4BB-C6FEF394E5E4}" type="presParOf" srcId="{3CC48672-C415-4A1A-8374-5621502A1307}" destId="{87C71861-8C5D-40E0-A596-656CF77CB9E5}" srcOrd="1" destOrd="0" presId="urn:microsoft.com/office/officeart/2005/8/layout/cycle4"/>
    <dgm:cxn modelId="{328A159D-78EA-42E1-8AFC-20DDE275CF90}" type="presParOf" srcId="{36B7279C-001D-471C-BD5E-CB5F1C72D6F3}" destId="{2A6F5303-F337-4F8B-8AFC-234DE70B2D86}" srcOrd="1" destOrd="0" presId="urn:microsoft.com/office/officeart/2005/8/layout/cycle4"/>
    <dgm:cxn modelId="{C19D9B00-BED4-4263-928F-FFE6F0357FF3}" type="presParOf" srcId="{2A6F5303-F337-4F8B-8AFC-234DE70B2D86}" destId="{127B4454-C45A-481D-91EE-1E32D22CAD71}" srcOrd="0" destOrd="0" presId="urn:microsoft.com/office/officeart/2005/8/layout/cycle4"/>
    <dgm:cxn modelId="{273343BD-CC98-4003-83F0-3152307B79CE}" type="presParOf" srcId="{2A6F5303-F337-4F8B-8AFC-234DE70B2D86}" destId="{79881DB1-47E2-4604-8CCA-B59FF87CA43D}" srcOrd="1" destOrd="0" presId="urn:microsoft.com/office/officeart/2005/8/layout/cycle4"/>
    <dgm:cxn modelId="{31CA24D5-E3A5-410B-8554-D490859706C1}" type="presParOf" srcId="{36B7279C-001D-471C-BD5E-CB5F1C72D6F3}" destId="{7D1CD51C-DECF-4EE2-9AF9-98646CED1E75}" srcOrd="2" destOrd="0" presId="urn:microsoft.com/office/officeart/2005/8/layout/cycle4"/>
    <dgm:cxn modelId="{EF38DA78-5F89-4368-A212-2DD2F210D967}" type="presParOf" srcId="{7D1CD51C-DECF-4EE2-9AF9-98646CED1E75}" destId="{9F673E57-4B07-42E4-81B2-7239BE67FA40}" srcOrd="0" destOrd="0" presId="urn:microsoft.com/office/officeart/2005/8/layout/cycle4"/>
    <dgm:cxn modelId="{1826A65B-03B3-43EC-A966-1B888737BFC7}" type="presParOf" srcId="{7D1CD51C-DECF-4EE2-9AF9-98646CED1E75}" destId="{7FB78F59-6BE0-40E4-9D66-06629DD9CA99}" srcOrd="1" destOrd="0" presId="urn:microsoft.com/office/officeart/2005/8/layout/cycle4"/>
    <dgm:cxn modelId="{2E77511F-4CAE-4634-AEF4-194B8B418C96}" type="presParOf" srcId="{36B7279C-001D-471C-BD5E-CB5F1C72D6F3}" destId="{A6C2DF77-3ABA-4673-BAF9-E7CF55A3501E}" srcOrd="3" destOrd="0" presId="urn:microsoft.com/office/officeart/2005/8/layout/cycle4"/>
    <dgm:cxn modelId="{9281936D-DB71-4213-966E-761352C2B514}" type="presParOf" srcId="{A6C2DF77-3ABA-4673-BAF9-E7CF55A3501E}" destId="{5BBD9F95-E6C6-4A42-928B-4100DE9C129C}" srcOrd="0" destOrd="0" presId="urn:microsoft.com/office/officeart/2005/8/layout/cycle4"/>
    <dgm:cxn modelId="{D93AE199-0831-4AC9-B450-69B07A4AB357}" type="presParOf" srcId="{A6C2DF77-3ABA-4673-BAF9-E7CF55A3501E}" destId="{447A3220-06E6-48AB-BADB-2E5C3F1E0CEE}" srcOrd="1" destOrd="0" presId="urn:microsoft.com/office/officeart/2005/8/layout/cycle4"/>
    <dgm:cxn modelId="{73238821-7C7B-4FD1-9E16-BC132472A7B0}" type="presParOf" srcId="{36B7279C-001D-471C-BD5E-CB5F1C72D6F3}" destId="{3B5B3C11-647A-42D0-94D5-56DB9CE5D93A}" srcOrd="4" destOrd="0" presId="urn:microsoft.com/office/officeart/2005/8/layout/cycle4"/>
    <dgm:cxn modelId="{AF51394B-D42B-4A39-8289-A506C4B2D507}" type="presParOf" srcId="{418BB1A6-8FA5-457E-AA77-79B262402A81}" destId="{7688E905-C0F5-4110-A479-6DC1D02408AF}" srcOrd="1" destOrd="0" presId="urn:microsoft.com/office/officeart/2005/8/layout/cycle4"/>
    <dgm:cxn modelId="{7A1F7F3C-92C1-4250-9C9E-58325F12232D}" type="presParOf" srcId="{7688E905-C0F5-4110-A479-6DC1D02408AF}" destId="{FA162D2F-B9D4-4A4B-A89F-AE7846973A7B}" srcOrd="0" destOrd="0" presId="urn:microsoft.com/office/officeart/2005/8/layout/cycle4"/>
    <dgm:cxn modelId="{2C0F7979-C5A5-4C7B-8A89-3E1B957E8FD7}" type="presParOf" srcId="{7688E905-C0F5-4110-A479-6DC1D02408AF}" destId="{E2E974A3-EC87-4160-BFB3-4E5C232C65CC}" srcOrd="1" destOrd="0" presId="urn:microsoft.com/office/officeart/2005/8/layout/cycle4"/>
    <dgm:cxn modelId="{EE0B7BC1-DD0E-49AE-A08A-7249F34CE57A}" type="presParOf" srcId="{7688E905-C0F5-4110-A479-6DC1D02408AF}" destId="{A108AF97-8977-4D5B-BD03-9F2863A5DBF1}" srcOrd="2" destOrd="0" presId="urn:microsoft.com/office/officeart/2005/8/layout/cycle4"/>
    <dgm:cxn modelId="{9F2A8385-D9B5-4F4A-9BBC-65C2694E41EA}" type="presParOf" srcId="{7688E905-C0F5-4110-A479-6DC1D02408AF}" destId="{6949F711-E48B-4CBD-9D08-C5D41CD13162}" srcOrd="3" destOrd="0" presId="urn:microsoft.com/office/officeart/2005/8/layout/cycle4"/>
    <dgm:cxn modelId="{46F55777-D603-4130-ACCE-C83EECDD9D40}" type="presParOf" srcId="{7688E905-C0F5-4110-A479-6DC1D02408AF}" destId="{871448B7-6CE0-40A0-81DF-8379A0D38703}" srcOrd="4" destOrd="0" presId="urn:microsoft.com/office/officeart/2005/8/layout/cycle4"/>
    <dgm:cxn modelId="{78C0663F-BCE7-4B6C-A3CB-1004DAEF3282}" type="presParOf" srcId="{418BB1A6-8FA5-457E-AA77-79B262402A81}" destId="{12979BB8-5D87-41ED-9C91-670003350CA7}" srcOrd="2" destOrd="0" presId="urn:microsoft.com/office/officeart/2005/8/layout/cycle4"/>
    <dgm:cxn modelId="{B4E70178-093E-4FD9-95E6-570C8219C6A9}" type="presParOf" srcId="{418BB1A6-8FA5-457E-AA77-79B262402A81}" destId="{6D3CF738-2131-4B44-A688-1B2B14E4271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EFE6C-0543-4E5D-967B-1A23B78A624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2DF858-8FC3-4AB9-9737-D2D9C0A894E7}">
      <dgm:prSet phldrT="[Texte]" custT="1"/>
      <dgm:spPr/>
      <dgm:t>
        <a:bodyPr/>
        <a:lstStyle/>
        <a:p>
          <a:r>
            <a:rPr lang="fr-FR" sz="2800" dirty="0" smtClean="0"/>
            <a:t>1/ Cadrage</a:t>
          </a:r>
          <a:endParaRPr lang="fr-FR" sz="2800" dirty="0"/>
        </a:p>
      </dgm:t>
    </dgm:pt>
    <dgm:pt modelId="{9A47495E-7071-4E63-BE46-68868D1145D5}" type="parTrans" cxnId="{55051740-23C5-4CF6-9909-B854C695BD59}">
      <dgm:prSet/>
      <dgm:spPr/>
      <dgm:t>
        <a:bodyPr/>
        <a:lstStyle/>
        <a:p>
          <a:endParaRPr lang="fr-FR"/>
        </a:p>
      </dgm:t>
    </dgm:pt>
    <dgm:pt modelId="{1B07E7C9-2003-4A7B-AD53-169E03A971E0}" type="sibTrans" cxnId="{55051740-23C5-4CF6-9909-B854C695BD59}">
      <dgm:prSet/>
      <dgm:spPr/>
      <dgm:t>
        <a:bodyPr/>
        <a:lstStyle/>
        <a:p>
          <a:endParaRPr lang="fr-FR"/>
        </a:p>
      </dgm:t>
    </dgm:pt>
    <dgm:pt modelId="{58CD09A5-0B47-4B3D-8DE7-93FFF217312C}">
      <dgm:prSet phldrT="[Texte]" custT="1"/>
      <dgm:spPr/>
      <dgm:t>
        <a:bodyPr/>
        <a:lstStyle/>
        <a:p>
          <a:r>
            <a:rPr lang="fr-FR" sz="2800" dirty="0" smtClean="0"/>
            <a:t>Définir le problème</a:t>
          </a:r>
          <a:endParaRPr lang="fr-FR" sz="2800" dirty="0"/>
        </a:p>
      </dgm:t>
    </dgm:pt>
    <dgm:pt modelId="{1E6EDD94-CE17-41C3-9A56-41F64E4266DB}" type="parTrans" cxnId="{451168A6-4404-4F2C-9E84-C17BCF079335}">
      <dgm:prSet/>
      <dgm:spPr/>
      <dgm:t>
        <a:bodyPr/>
        <a:lstStyle/>
        <a:p>
          <a:endParaRPr lang="fr-FR"/>
        </a:p>
      </dgm:t>
    </dgm:pt>
    <dgm:pt modelId="{9D6BCD71-4094-4D67-8A7A-C5D7E39B9E40}" type="sibTrans" cxnId="{451168A6-4404-4F2C-9E84-C17BCF079335}">
      <dgm:prSet/>
      <dgm:spPr/>
      <dgm:t>
        <a:bodyPr/>
        <a:lstStyle/>
        <a:p>
          <a:endParaRPr lang="fr-FR"/>
        </a:p>
      </dgm:t>
    </dgm:pt>
    <dgm:pt modelId="{97D122E2-2D1D-4AC8-A691-DEA7D183FFED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r>
            <a:rPr lang="fr-FR" dirty="0" smtClean="0"/>
            <a:t>2/ Analyse</a:t>
          </a:r>
          <a:endParaRPr lang="fr-FR" dirty="0"/>
        </a:p>
      </dgm:t>
    </dgm:pt>
    <dgm:pt modelId="{2E0B56A4-1D6E-418B-9B0A-01313BB5F079}" type="parTrans" cxnId="{04246B2F-96B0-429E-AC46-FCE4E16306F4}">
      <dgm:prSet/>
      <dgm:spPr/>
      <dgm:t>
        <a:bodyPr/>
        <a:lstStyle/>
        <a:p>
          <a:endParaRPr lang="fr-FR"/>
        </a:p>
      </dgm:t>
    </dgm:pt>
    <dgm:pt modelId="{02F2D98A-156E-43E7-9755-E16D85ED8108}" type="sibTrans" cxnId="{04246B2F-96B0-429E-AC46-FCE4E16306F4}">
      <dgm:prSet/>
      <dgm:spPr/>
      <dgm:t>
        <a:bodyPr/>
        <a:lstStyle/>
        <a:p>
          <a:endParaRPr lang="fr-FR"/>
        </a:p>
      </dgm:t>
    </dgm:pt>
    <dgm:pt modelId="{2177D81F-E839-443F-8292-0907EBA8A98D}">
      <dgm:prSet phldrT="[Texte]" custT="1"/>
      <dgm:spPr/>
      <dgm:t>
        <a:bodyPr/>
        <a:lstStyle/>
        <a:p>
          <a:r>
            <a:rPr lang="fr-FR" sz="2800" dirty="0" smtClean="0"/>
            <a:t>Remonter aux causes</a:t>
          </a:r>
          <a:endParaRPr lang="fr-FR" sz="2800" dirty="0"/>
        </a:p>
      </dgm:t>
    </dgm:pt>
    <dgm:pt modelId="{9C918DD9-5360-41B7-ADBA-ACC3C289F19B}" type="parTrans" cxnId="{118B2A23-E4B2-4324-9344-F9FE12EA1E05}">
      <dgm:prSet/>
      <dgm:spPr/>
      <dgm:t>
        <a:bodyPr/>
        <a:lstStyle/>
        <a:p>
          <a:endParaRPr lang="fr-FR"/>
        </a:p>
      </dgm:t>
    </dgm:pt>
    <dgm:pt modelId="{4CEDE719-1169-4AAF-9A95-7ABF9B17C8BE}" type="sibTrans" cxnId="{118B2A23-E4B2-4324-9344-F9FE12EA1E05}">
      <dgm:prSet/>
      <dgm:spPr/>
      <dgm:t>
        <a:bodyPr/>
        <a:lstStyle/>
        <a:p>
          <a:endParaRPr lang="fr-FR"/>
        </a:p>
      </dgm:t>
    </dgm:pt>
    <dgm:pt modelId="{B03459FB-E37D-4F7D-9FD1-96C89CC7438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3/ Solution</a:t>
          </a:r>
          <a:endParaRPr lang="fr-FR" dirty="0"/>
        </a:p>
      </dgm:t>
    </dgm:pt>
    <dgm:pt modelId="{437687D4-53B1-4981-B537-A3169CA0CAE8}" type="parTrans" cxnId="{7DF24BD9-396F-4A08-B10A-2B5A1E9C1EC0}">
      <dgm:prSet/>
      <dgm:spPr/>
      <dgm:t>
        <a:bodyPr/>
        <a:lstStyle/>
        <a:p>
          <a:endParaRPr lang="fr-FR"/>
        </a:p>
      </dgm:t>
    </dgm:pt>
    <dgm:pt modelId="{890592A9-E4A4-485A-8759-CE6208E51682}" type="sibTrans" cxnId="{7DF24BD9-396F-4A08-B10A-2B5A1E9C1EC0}">
      <dgm:prSet/>
      <dgm:spPr/>
      <dgm:t>
        <a:bodyPr/>
        <a:lstStyle/>
        <a:p>
          <a:endParaRPr lang="fr-FR"/>
        </a:p>
      </dgm:t>
    </dgm:pt>
    <dgm:pt modelId="{DA9F67CB-47CC-46C3-B9CD-89A7AB89D7EA}">
      <dgm:prSet phldrT="[Texte]" custT="1"/>
      <dgm:spPr/>
      <dgm:t>
        <a:bodyPr/>
        <a:lstStyle/>
        <a:p>
          <a:r>
            <a:rPr lang="fr-FR" sz="2800" dirty="0" smtClean="0"/>
            <a:t>Trouver et choisir les solutions</a:t>
          </a:r>
          <a:endParaRPr lang="fr-FR" sz="2800" dirty="0"/>
        </a:p>
      </dgm:t>
    </dgm:pt>
    <dgm:pt modelId="{B6A0F6F0-19F2-4D63-B630-A797D9513879}" type="parTrans" cxnId="{14FF328B-A20C-488C-BC76-BF716EAA9FA8}">
      <dgm:prSet/>
      <dgm:spPr/>
      <dgm:t>
        <a:bodyPr/>
        <a:lstStyle/>
        <a:p>
          <a:endParaRPr lang="fr-FR"/>
        </a:p>
      </dgm:t>
    </dgm:pt>
    <dgm:pt modelId="{3DF66521-926C-474D-87EF-6D69AE8DEA18}" type="sibTrans" cxnId="{14FF328B-A20C-488C-BC76-BF716EAA9FA8}">
      <dgm:prSet/>
      <dgm:spPr/>
      <dgm:t>
        <a:bodyPr/>
        <a:lstStyle/>
        <a:p>
          <a:endParaRPr lang="fr-FR"/>
        </a:p>
      </dgm:t>
    </dgm:pt>
    <dgm:pt modelId="{9B143F3A-ECA2-4838-9899-DA510AFBC137}">
      <dgm:prSet phldrT="[Texte]"/>
      <dgm:spPr>
        <a:solidFill>
          <a:srgbClr val="006600"/>
        </a:solidFill>
      </dgm:spPr>
      <dgm:t>
        <a:bodyPr/>
        <a:lstStyle/>
        <a:p>
          <a:r>
            <a:rPr lang="fr-FR" dirty="0" smtClean="0"/>
            <a:t>4/ Action</a:t>
          </a:r>
          <a:endParaRPr lang="fr-FR" dirty="0"/>
        </a:p>
      </dgm:t>
    </dgm:pt>
    <dgm:pt modelId="{4408EF2C-C268-42F6-9DA0-75B818ABC57A}" type="parTrans" cxnId="{28915013-B34F-47E8-9FF9-1FC3267EDBBA}">
      <dgm:prSet/>
      <dgm:spPr/>
      <dgm:t>
        <a:bodyPr/>
        <a:lstStyle/>
        <a:p>
          <a:endParaRPr lang="fr-FR"/>
        </a:p>
      </dgm:t>
    </dgm:pt>
    <dgm:pt modelId="{9329A2EA-4BE8-4CBC-A31B-265DD96DC3F7}" type="sibTrans" cxnId="{28915013-B34F-47E8-9FF9-1FC3267EDBBA}">
      <dgm:prSet/>
      <dgm:spPr/>
      <dgm:t>
        <a:bodyPr/>
        <a:lstStyle/>
        <a:p>
          <a:endParaRPr lang="fr-FR"/>
        </a:p>
      </dgm:t>
    </dgm:pt>
    <dgm:pt modelId="{95800C93-7898-49CE-B72C-3E41061266E5}">
      <dgm:prSet phldrT="[Texte]" custT="1"/>
      <dgm:spPr/>
      <dgm:t>
        <a:bodyPr/>
        <a:lstStyle/>
        <a:p>
          <a:r>
            <a:rPr lang="fr-FR" sz="2000" dirty="0" smtClean="0"/>
            <a:t>Implantation</a:t>
          </a:r>
          <a:endParaRPr lang="fr-FR" sz="2000" dirty="0"/>
        </a:p>
      </dgm:t>
    </dgm:pt>
    <dgm:pt modelId="{E1C47997-4735-4EEB-8943-852129B52E5F}" type="parTrans" cxnId="{C2ABC358-7F61-439D-8FB9-D96D4A3F92D0}">
      <dgm:prSet/>
      <dgm:spPr/>
      <dgm:t>
        <a:bodyPr/>
        <a:lstStyle/>
        <a:p>
          <a:endParaRPr lang="fr-FR"/>
        </a:p>
      </dgm:t>
    </dgm:pt>
    <dgm:pt modelId="{7DCC3BA9-72EB-47C4-AA63-337016FF472C}" type="sibTrans" cxnId="{C2ABC358-7F61-439D-8FB9-D96D4A3F92D0}">
      <dgm:prSet/>
      <dgm:spPr/>
      <dgm:t>
        <a:bodyPr/>
        <a:lstStyle/>
        <a:p>
          <a:endParaRPr lang="fr-FR"/>
        </a:p>
      </dgm:t>
    </dgm:pt>
    <dgm:pt modelId="{8A235AEC-8781-46E3-9AC7-F4BAFFE4A625}">
      <dgm:prSet phldrT="[Texte]" custT="1"/>
      <dgm:spPr/>
      <dgm:t>
        <a:bodyPr/>
        <a:lstStyle/>
        <a:p>
          <a:r>
            <a:rPr lang="fr-FR" sz="2000" dirty="0" smtClean="0"/>
            <a:t>Suivi </a:t>
          </a:r>
          <a:endParaRPr lang="fr-FR" sz="2000" dirty="0"/>
        </a:p>
      </dgm:t>
    </dgm:pt>
    <dgm:pt modelId="{B555EA01-E6F3-497E-8607-8578E6912618}" type="parTrans" cxnId="{2C9A9908-3DB7-4B00-A088-1166AFED8D47}">
      <dgm:prSet/>
      <dgm:spPr/>
      <dgm:t>
        <a:bodyPr/>
        <a:lstStyle/>
        <a:p>
          <a:endParaRPr lang="fr-FR"/>
        </a:p>
      </dgm:t>
    </dgm:pt>
    <dgm:pt modelId="{5A37CE15-ACF7-42DE-96A6-D100FD7FE2A2}" type="sibTrans" cxnId="{2C9A9908-3DB7-4B00-A088-1166AFED8D47}">
      <dgm:prSet/>
      <dgm:spPr/>
      <dgm:t>
        <a:bodyPr/>
        <a:lstStyle/>
        <a:p>
          <a:endParaRPr lang="fr-FR"/>
        </a:p>
      </dgm:t>
    </dgm:pt>
    <dgm:pt modelId="{1E3666D8-C350-455D-A327-738CAF1B6B39}">
      <dgm:prSet phldrT="[Texte]" custT="1"/>
      <dgm:spPr/>
      <dgm:t>
        <a:bodyPr/>
        <a:lstStyle/>
        <a:p>
          <a:r>
            <a:rPr lang="fr-FR" sz="2000" dirty="0" smtClean="0"/>
            <a:t>Évaluation</a:t>
          </a:r>
          <a:endParaRPr lang="fr-FR" sz="2000" dirty="0"/>
        </a:p>
      </dgm:t>
    </dgm:pt>
    <dgm:pt modelId="{857A7BE9-EDEF-420E-AA52-DA6B4E83C6E0}" type="parTrans" cxnId="{10027A7F-0063-41CA-9674-4FD194C20F00}">
      <dgm:prSet/>
      <dgm:spPr/>
      <dgm:t>
        <a:bodyPr/>
        <a:lstStyle/>
        <a:p>
          <a:endParaRPr lang="fr-FR"/>
        </a:p>
      </dgm:t>
    </dgm:pt>
    <dgm:pt modelId="{F642714C-915C-4555-B409-4B4CB3C1D869}" type="sibTrans" cxnId="{10027A7F-0063-41CA-9674-4FD194C20F00}">
      <dgm:prSet/>
      <dgm:spPr/>
      <dgm:t>
        <a:bodyPr/>
        <a:lstStyle/>
        <a:p>
          <a:endParaRPr lang="fr-FR"/>
        </a:p>
      </dgm:t>
    </dgm:pt>
    <dgm:pt modelId="{DF743381-A467-425A-AE83-3DF42A54EC35}">
      <dgm:prSet phldrT="[Texte]" custT="1"/>
      <dgm:spPr/>
      <dgm:t>
        <a:bodyPr/>
        <a:lstStyle/>
        <a:p>
          <a:r>
            <a:rPr lang="fr-FR" sz="2000" dirty="0" smtClean="0"/>
            <a:t>Capitalisation</a:t>
          </a:r>
          <a:endParaRPr lang="fr-FR" sz="2000" dirty="0"/>
        </a:p>
      </dgm:t>
    </dgm:pt>
    <dgm:pt modelId="{6E3C12CF-5587-42CB-B799-42272DE24947}" type="parTrans" cxnId="{808EB3EC-5EC6-43EF-867F-8DA51BCD7ACF}">
      <dgm:prSet/>
      <dgm:spPr/>
      <dgm:t>
        <a:bodyPr/>
        <a:lstStyle/>
        <a:p>
          <a:endParaRPr lang="fr-FR"/>
        </a:p>
      </dgm:t>
    </dgm:pt>
    <dgm:pt modelId="{F4DA0CA5-EA08-4088-8F68-C9D51B6813D9}" type="sibTrans" cxnId="{808EB3EC-5EC6-43EF-867F-8DA51BCD7ACF}">
      <dgm:prSet/>
      <dgm:spPr/>
      <dgm:t>
        <a:bodyPr/>
        <a:lstStyle/>
        <a:p>
          <a:endParaRPr lang="fr-FR"/>
        </a:p>
      </dgm:t>
    </dgm:pt>
    <dgm:pt modelId="{418BB1A6-8FA5-457E-AA77-79B262402A81}" type="pres">
      <dgm:prSet presAssocID="{8FEEFE6C-0543-4E5D-967B-1A23B78A624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B7279C-001D-471C-BD5E-CB5F1C72D6F3}" type="pres">
      <dgm:prSet presAssocID="{8FEEFE6C-0543-4E5D-967B-1A23B78A6248}" presName="children" presStyleCnt="0"/>
      <dgm:spPr/>
    </dgm:pt>
    <dgm:pt modelId="{3CC48672-C415-4A1A-8374-5621502A1307}" type="pres">
      <dgm:prSet presAssocID="{8FEEFE6C-0543-4E5D-967B-1A23B78A6248}" presName="child1group" presStyleCnt="0"/>
      <dgm:spPr/>
    </dgm:pt>
    <dgm:pt modelId="{8528E565-D4FB-4521-B1BB-EC6E2971B9B0}" type="pres">
      <dgm:prSet presAssocID="{8FEEFE6C-0543-4E5D-967B-1A23B78A6248}" presName="child1" presStyleLbl="bgAcc1" presStyleIdx="0" presStyleCnt="4"/>
      <dgm:spPr/>
      <dgm:t>
        <a:bodyPr/>
        <a:lstStyle/>
        <a:p>
          <a:endParaRPr lang="fr-FR"/>
        </a:p>
      </dgm:t>
    </dgm:pt>
    <dgm:pt modelId="{87C71861-8C5D-40E0-A596-656CF77CB9E5}" type="pres">
      <dgm:prSet presAssocID="{8FEEFE6C-0543-4E5D-967B-1A23B78A624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6F5303-F337-4F8B-8AFC-234DE70B2D86}" type="pres">
      <dgm:prSet presAssocID="{8FEEFE6C-0543-4E5D-967B-1A23B78A6248}" presName="child2group" presStyleCnt="0"/>
      <dgm:spPr/>
    </dgm:pt>
    <dgm:pt modelId="{127B4454-C45A-481D-91EE-1E32D22CAD71}" type="pres">
      <dgm:prSet presAssocID="{8FEEFE6C-0543-4E5D-967B-1A23B78A6248}" presName="child2" presStyleLbl="bgAcc1" presStyleIdx="1" presStyleCnt="4"/>
      <dgm:spPr/>
      <dgm:t>
        <a:bodyPr/>
        <a:lstStyle/>
        <a:p>
          <a:endParaRPr lang="fr-FR"/>
        </a:p>
      </dgm:t>
    </dgm:pt>
    <dgm:pt modelId="{79881DB1-47E2-4604-8CCA-B59FF87CA43D}" type="pres">
      <dgm:prSet presAssocID="{8FEEFE6C-0543-4E5D-967B-1A23B78A624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1CD51C-DECF-4EE2-9AF9-98646CED1E75}" type="pres">
      <dgm:prSet presAssocID="{8FEEFE6C-0543-4E5D-967B-1A23B78A6248}" presName="child3group" presStyleCnt="0"/>
      <dgm:spPr/>
    </dgm:pt>
    <dgm:pt modelId="{9F673E57-4B07-42E4-81B2-7239BE67FA40}" type="pres">
      <dgm:prSet presAssocID="{8FEEFE6C-0543-4E5D-967B-1A23B78A6248}" presName="child3" presStyleLbl="bgAcc1" presStyleIdx="2" presStyleCnt="4"/>
      <dgm:spPr/>
      <dgm:t>
        <a:bodyPr/>
        <a:lstStyle/>
        <a:p>
          <a:endParaRPr lang="fr-FR"/>
        </a:p>
      </dgm:t>
    </dgm:pt>
    <dgm:pt modelId="{7FB78F59-6BE0-40E4-9D66-06629DD9CA99}" type="pres">
      <dgm:prSet presAssocID="{8FEEFE6C-0543-4E5D-967B-1A23B78A624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C2DF77-3ABA-4673-BAF9-E7CF55A3501E}" type="pres">
      <dgm:prSet presAssocID="{8FEEFE6C-0543-4E5D-967B-1A23B78A6248}" presName="child4group" presStyleCnt="0"/>
      <dgm:spPr/>
    </dgm:pt>
    <dgm:pt modelId="{5BBD9F95-E6C6-4A42-928B-4100DE9C129C}" type="pres">
      <dgm:prSet presAssocID="{8FEEFE6C-0543-4E5D-967B-1A23B78A6248}" presName="child4" presStyleLbl="bgAcc1" presStyleIdx="3" presStyleCnt="4"/>
      <dgm:spPr/>
      <dgm:t>
        <a:bodyPr/>
        <a:lstStyle/>
        <a:p>
          <a:endParaRPr lang="fr-FR"/>
        </a:p>
      </dgm:t>
    </dgm:pt>
    <dgm:pt modelId="{447A3220-06E6-48AB-BADB-2E5C3F1E0CEE}" type="pres">
      <dgm:prSet presAssocID="{8FEEFE6C-0543-4E5D-967B-1A23B78A624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3C11-647A-42D0-94D5-56DB9CE5D93A}" type="pres">
      <dgm:prSet presAssocID="{8FEEFE6C-0543-4E5D-967B-1A23B78A6248}" presName="childPlaceholder" presStyleCnt="0"/>
      <dgm:spPr/>
    </dgm:pt>
    <dgm:pt modelId="{7688E905-C0F5-4110-A479-6DC1D02408AF}" type="pres">
      <dgm:prSet presAssocID="{8FEEFE6C-0543-4E5D-967B-1A23B78A6248}" presName="circle" presStyleCnt="0"/>
      <dgm:spPr/>
    </dgm:pt>
    <dgm:pt modelId="{FA162D2F-B9D4-4A4B-A89F-AE7846973A7B}" type="pres">
      <dgm:prSet presAssocID="{8FEEFE6C-0543-4E5D-967B-1A23B78A624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E974A3-EC87-4160-BFB3-4E5C232C65CC}" type="pres">
      <dgm:prSet presAssocID="{8FEEFE6C-0543-4E5D-967B-1A23B78A624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08AF97-8977-4D5B-BD03-9F2863A5DBF1}" type="pres">
      <dgm:prSet presAssocID="{8FEEFE6C-0543-4E5D-967B-1A23B78A624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49F711-E48B-4CBD-9D08-C5D41CD13162}" type="pres">
      <dgm:prSet presAssocID="{8FEEFE6C-0543-4E5D-967B-1A23B78A624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1448B7-6CE0-40A0-81DF-8379A0D38703}" type="pres">
      <dgm:prSet presAssocID="{8FEEFE6C-0543-4E5D-967B-1A23B78A6248}" presName="quadrantPlaceholder" presStyleCnt="0"/>
      <dgm:spPr/>
    </dgm:pt>
    <dgm:pt modelId="{12979BB8-5D87-41ED-9C91-670003350CA7}" type="pres">
      <dgm:prSet presAssocID="{8FEEFE6C-0543-4E5D-967B-1A23B78A6248}" presName="center1" presStyleLbl="fgShp" presStyleIdx="0" presStyleCnt="2"/>
      <dgm:spPr/>
    </dgm:pt>
    <dgm:pt modelId="{6D3CF738-2131-4B44-A688-1B2B14E42715}" type="pres">
      <dgm:prSet presAssocID="{8FEEFE6C-0543-4E5D-967B-1A23B78A6248}" presName="center2" presStyleLbl="fgShp" presStyleIdx="1" presStyleCnt="2"/>
      <dgm:spPr/>
    </dgm:pt>
  </dgm:ptLst>
  <dgm:cxnLst>
    <dgm:cxn modelId="{B5C2C910-1BF4-477C-85CD-D956D90706B5}" type="presOf" srcId="{58CD09A5-0B47-4B3D-8DE7-93FFF217312C}" destId="{87C71861-8C5D-40E0-A596-656CF77CB9E5}" srcOrd="1" destOrd="0" presId="urn:microsoft.com/office/officeart/2005/8/layout/cycle4"/>
    <dgm:cxn modelId="{C2ABC358-7F61-439D-8FB9-D96D4A3F92D0}" srcId="{9B143F3A-ECA2-4838-9899-DA510AFBC137}" destId="{95800C93-7898-49CE-B72C-3E41061266E5}" srcOrd="0" destOrd="0" parTransId="{E1C47997-4735-4EEB-8943-852129B52E5F}" sibTransId="{7DCC3BA9-72EB-47C4-AA63-337016FF472C}"/>
    <dgm:cxn modelId="{AF540B87-26FD-4F79-8FF5-A5F7CC8BFA59}" type="presOf" srcId="{B03459FB-E37D-4F7D-9FD1-96C89CC7438D}" destId="{A108AF97-8977-4D5B-BD03-9F2863A5DBF1}" srcOrd="0" destOrd="0" presId="urn:microsoft.com/office/officeart/2005/8/layout/cycle4"/>
    <dgm:cxn modelId="{473C6A19-3651-492D-BFE6-4144DEE39BD8}" type="presOf" srcId="{8FEEFE6C-0543-4E5D-967B-1A23B78A6248}" destId="{418BB1A6-8FA5-457E-AA77-79B262402A81}" srcOrd="0" destOrd="0" presId="urn:microsoft.com/office/officeart/2005/8/layout/cycle4"/>
    <dgm:cxn modelId="{38361F5C-8A43-45D9-8B80-3BB857FC8AB5}" type="presOf" srcId="{58CD09A5-0B47-4B3D-8DE7-93FFF217312C}" destId="{8528E565-D4FB-4521-B1BB-EC6E2971B9B0}" srcOrd="0" destOrd="0" presId="urn:microsoft.com/office/officeart/2005/8/layout/cycle4"/>
    <dgm:cxn modelId="{0AD788B7-1CFE-41AC-B177-3FC0079A647C}" type="presOf" srcId="{DA9F67CB-47CC-46C3-B9CD-89A7AB89D7EA}" destId="{7FB78F59-6BE0-40E4-9D66-06629DD9CA99}" srcOrd="1" destOrd="0" presId="urn:microsoft.com/office/officeart/2005/8/layout/cycle4"/>
    <dgm:cxn modelId="{2C9A9908-3DB7-4B00-A088-1166AFED8D47}" srcId="{9B143F3A-ECA2-4838-9899-DA510AFBC137}" destId="{8A235AEC-8781-46E3-9AC7-F4BAFFE4A625}" srcOrd="1" destOrd="0" parTransId="{B555EA01-E6F3-497E-8607-8578E6912618}" sibTransId="{5A37CE15-ACF7-42DE-96A6-D100FD7FE2A2}"/>
    <dgm:cxn modelId="{04246B2F-96B0-429E-AC46-FCE4E16306F4}" srcId="{8FEEFE6C-0543-4E5D-967B-1A23B78A6248}" destId="{97D122E2-2D1D-4AC8-A691-DEA7D183FFED}" srcOrd="1" destOrd="0" parTransId="{2E0B56A4-1D6E-418B-9B0A-01313BB5F079}" sibTransId="{02F2D98A-156E-43E7-9755-E16D85ED8108}"/>
    <dgm:cxn modelId="{808EB3EC-5EC6-43EF-867F-8DA51BCD7ACF}" srcId="{9B143F3A-ECA2-4838-9899-DA510AFBC137}" destId="{DF743381-A467-425A-AE83-3DF42A54EC35}" srcOrd="3" destOrd="0" parTransId="{6E3C12CF-5587-42CB-B799-42272DE24947}" sibTransId="{F4DA0CA5-EA08-4088-8F68-C9D51B6813D9}"/>
    <dgm:cxn modelId="{14FF328B-A20C-488C-BC76-BF716EAA9FA8}" srcId="{B03459FB-E37D-4F7D-9FD1-96C89CC7438D}" destId="{DA9F67CB-47CC-46C3-B9CD-89A7AB89D7EA}" srcOrd="0" destOrd="0" parTransId="{B6A0F6F0-19F2-4D63-B630-A797D9513879}" sibTransId="{3DF66521-926C-474D-87EF-6D69AE8DEA18}"/>
    <dgm:cxn modelId="{DDA0E98B-F366-4E56-A7FA-61C48600E895}" type="presOf" srcId="{95800C93-7898-49CE-B72C-3E41061266E5}" destId="{5BBD9F95-E6C6-4A42-928B-4100DE9C129C}" srcOrd="0" destOrd="0" presId="urn:microsoft.com/office/officeart/2005/8/layout/cycle4"/>
    <dgm:cxn modelId="{6A6A0BBD-2855-4F0A-92AE-9239FF6380C7}" type="presOf" srcId="{DA9F67CB-47CC-46C3-B9CD-89A7AB89D7EA}" destId="{9F673E57-4B07-42E4-81B2-7239BE67FA40}" srcOrd="0" destOrd="0" presId="urn:microsoft.com/office/officeart/2005/8/layout/cycle4"/>
    <dgm:cxn modelId="{451168A6-4404-4F2C-9E84-C17BCF079335}" srcId="{342DF858-8FC3-4AB9-9737-D2D9C0A894E7}" destId="{58CD09A5-0B47-4B3D-8DE7-93FFF217312C}" srcOrd="0" destOrd="0" parTransId="{1E6EDD94-CE17-41C3-9A56-41F64E4266DB}" sibTransId="{9D6BCD71-4094-4D67-8A7A-C5D7E39B9E40}"/>
    <dgm:cxn modelId="{07A93993-667C-47C6-BA8D-E7610BAA23BA}" type="presOf" srcId="{8A235AEC-8781-46E3-9AC7-F4BAFFE4A625}" destId="{5BBD9F95-E6C6-4A42-928B-4100DE9C129C}" srcOrd="0" destOrd="1" presId="urn:microsoft.com/office/officeart/2005/8/layout/cycle4"/>
    <dgm:cxn modelId="{C263E596-0876-413C-877F-3B6BDEF0F7B6}" type="presOf" srcId="{DF743381-A467-425A-AE83-3DF42A54EC35}" destId="{5BBD9F95-E6C6-4A42-928B-4100DE9C129C}" srcOrd="0" destOrd="3" presId="urn:microsoft.com/office/officeart/2005/8/layout/cycle4"/>
    <dgm:cxn modelId="{55051740-23C5-4CF6-9909-B854C695BD59}" srcId="{8FEEFE6C-0543-4E5D-967B-1A23B78A6248}" destId="{342DF858-8FC3-4AB9-9737-D2D9C0A894E7}" srcOrd="0" destOrd="0" parTransId="{9A47495E-7071-4E63-BE46-68868D1145D5}" sibTransId="{1B07E7C9-2003-4A7B-AD53-169E03A971E0}"/>
    <dgm:cxn modelId="{3AF89755-EC66-4B1B-BEB3-12E5B14A9BBA}" type="presOf" srcId="{97D122E2-2D1D-4AC8-A691-DEA7D183FFED}" destId="{E2E974A3-EC87-4160-BFB3-4E5C232C65CC}" srcOrd="0" destOrd="0" presId="urn:microsoft.com/office/officeart/2005/8/layout/cycle4"/>
    <dgm:cxn modelId="{28915013-B34F-47E8-9FF9-1FC3267EDBBA}" srcId="{8FEEFE6C-0543-4E5D-967B-1A23B78A6248}" destId="{9B143F3A-ECA2-4838-9899-DA510AFBC137}" srcOrd="3" destOrd="0" parTransId="{4408EF2C-C268-42F6-9DA0-75B818ABC57A}" sibTransId="{9329A2EA-4BE8-4CBC-A31B-265DD96DC3F7}"/>
    <dgm:cxn modelId="{EFFADBDC-AE85-495C-BEF6-68407A5E8B0B}" type="presOf" srcId="{8A235AEC-8781-46E3-9AC7-F4BAFFE4A625}" destId="{447A3220-06E6-48AB-BADB-2E5C3F1E0CEE}" srcOrd="1" destOrd="1" presId="urn:microsoft.com/office/officeart/2005/8/layout/cycle4"/>
    <dgm:cxn modelId="{F22CCF7A-2FA6-4EC0-B6FE-138C0A68FF1B}" type="presOf" srcId="{2177D81F-E839-443F-8292-0907EBA8A98D}" destId="{127B4454-C45A-481D-91EE-1E32D22CAD71}" srcOrd="0" destOrd="0" presId="urn:microsoft.com/office/officeart/2005/8/layout/cycle4"/>
    <dgm:cxn modelId="{118B2A23-E4B2-4324-9344-F9FE12EA1E05}" srcId="{97D122E2-2D1D-4AC8-A691-DEA7D183FFED}" destId="{2177D81F-E839-443F-8292-0907EBA8A98D}" srcOrd="0" destOrd="0" parTransId="{9C918DD9-5360-41B7-ADBA-ACC3C289F19B}" sibTransId="{4CEDE719-1169-4AAF-9A95-7ABF9B17C8BE}"/>
    <dgm:cxn modelId="{79413C3D-696C-4465-98A5-60EF9ECFCA05}" type="presOf" srcId="{342DF858-8FC3-4AB9-9737-D2D9C0A894E7}" destId="{FA162D2F-B9D4-4A4B-A89F-AE7846973A7B}" srcOrd="0" destOrd="0" presId="urn:microsoft.com/office/officeart/2005/8/layout/cycle4"/>
    <dgm:cxn modelId="{7DF24BD9-396F-4A08-B10A-2B5A1E9C1EC0}" srcId="{8FEEFE6C-0543-4E5D-967B-1A23B78A6248}" destId="{B03459FB-E37D-4F7D-9FD1-96C89CC7438D}" srcOrd="2" destOrd="0" parTransId="{437687D4-53B1-4981-B537-A3169CA0CAE8}" sibTransId="{890592A9-E4A4-485A-8759-CE6208E51682}"/>
    <dgm:cxn modelId="{033B48E9-A111-4222-87DA-CE13BD4DEB15}" type="presOf" srcId="{2177D81F-E839-443F-8292-0907EBA8A98D}" destId="{79881DB1-47E2-4604-8CCA-B59FF87CA43D}" srcOrd="1" destOrd="0" presId="urn:microsoft.com/office/officeart/2005/8/layout/cycle4"/>
    <dgm:cxn modelId="{DF75925C-BFC1-43CC-8A68-442F0EE453E2}" type="presOf" srcId="{1E3666D8-C350-455D-A327-738CAF1B6B39}" destId="{5BBD9F95-E6C6-4A42-928B-4100DE9C129C}" srcOrd="0" destOrd="2" presId="urn:microsoft.com/office/officeart/2005/8/layout/cycle4"/>
    <dgm:cxn modelId="{10027A7F-0063-41CA-9674-4FD194C20F00}" srcId="{9B143F3A-ECA2-4838-9899-DA510AFBC137}" destId="{1E3666D8-C350-455D-A327-738CAF1B6B39}" srcOrd="2" destOrd="0" parTransId="{857A7BE9-EDEF-420E-AA52-DA6B4E83C6E0}" sibTransId="{F642714C-915C-4555-B409-4B4CB3C1D869}"/>
    <dgm:cxn modelId="{24A72661-6C1B-4D97-BEF5-8E33C53231B5}" type="presOf" srcId="{9B143F3A-ECA2-4838-9899-DA510AFBC137}" destId="{6949F711-E48B-4CBD-9D08-C5D41CD13162}" srcOrd="0" destOrd="0" presId="urn:microsoft.com/office/officeart/2005/8/layout/cycle4"/>
    <dgm:cxn modelId="{FAB652E9-E225-450E-B8EA-E8D70240ED42}" type="presOf" srcId="{1E3666D8-C350-455D-A327-738CAF1B6B39}" destId="{447A3220-06E6-48AB-BADB-2E5C3F1E0CEE}" srcOrd="1" destOrd="2" presId="urn:microsoft.com/office/officeart/2005/8/layout/cycle4"/>
    <dgm:cxn modelId="{9DB30D0E-4340-4B06-831C-B4A46A96742C}" type="presOf" srcId="{DF743381-A467-425A-AE83-3DF42A54EC35}" destId="{447A3220-06E6-48AB-BADB-2E5C3F1E0CEE}" srcOrd="1" destOrd="3" presId="urn:microsoft.com/office/officeart/2005/8/layout/cycle4"/>
    <dgm:cxn modelId="{326C81A9-849B-4036-94A4-CB913A3FA7ED}" type="presOf" srcId="{95800C93-7898-49CE-B72C-3E41061266E5}" destId="{447A3220-06E6-48AB-BADB-2E5C3F1E0CEE}" srcOrd="1" destOrd="0" presId="urn:microsoft.com/office/officeart/2005/8/layout/cycle4"/>
    <dgm:cxn modelId="{F724BE90-239B-4C70-A558-6907497A9E85}" type="presParOf" srcId="{418BB1A6-8FA5-457E-AA77-79B262402A81}" destId="{36B7279C-001D-471C-BD5E-CB5F1C72D6F3}" srcOrd="0" destOrd="0" presId="urn:microsoft.com/office/officeart/2005/8/layout/cycle4"/>
    <dgm:cxn modelId="{E0782D34-E65B-447D-A03D-544CA32F8029}" type="presParOf" srcId="{36B7279C-001D-471C-BD5E-CB5F1C72D6F3}" destId="{3CC48672-C415-4A1A-8374-5621502A1307}" srcOrd="0" destOrd="0" presId="urn:microsoft.com/office/officeart/2005/8/layout/cycle4"/>
    <dgm:cxn modelId="{433B4775-C330-4B84-AD35-AAA4122DCA38}" type="presParOf" srcId="{3CC48672-C415-4A1A-8374-5621502A1307}" destId="{8528E565-D4FB-4521-B1BB-EC6E2971B9B0}" srcOrd="0" destOrd="0" presId="urn:microsoft.com/office/officeart/2005/8/layout/cycle4"/>
    <dgm:cxn modelId="{7A6BF7EA-232F-4DCE-A88A-ADF92ADFA110}" type="presParOf" srcId="{3CC48672-C415-4A1A-8374-5621502A1307}" destId="{87C71861-8C5D-40E0-A596-656CF77CB9E5}" srcOrd="1" destOrd="0" presId="urn:microsoft.com/office/officeart/2005/8/layout/cycle4"/>
    <dgm:cxn modelId="{1FF020C8-C1B7-4977-9BBB-9265148DAF4D}" type="presParOf" srcId="{36B7279C-001D-471C-BD5E-CB5F1C72D6F3}" destId="{2A6F5303-F337-4F8B-8AFC-234DE70B2D86}" srcOrd="1" destOrd="0" presId="urn:microsoft.com/office/officeart/2005/8/layout/cycle4"/>
    <dgm:cxn modelId="{978E327D-D61E-4263-B750-FC8E01FC011F}" type="presParOf" srcId="{2A6F5303-F337-4F8B-8AFC-234DE70B2D86}" destId="{127B4454-C45A-481D-91EE-1E32D22CAD71}" srcOrd="0" destOrd="0" presId="urn:microsoft.com/office/officeart/2005/8/layout/cycle4"/>
    <dgm:cxn modelId="{77262B27-522A-40B6-8D3F-5973D9631A5D}" type="presParOf" srcId="{2A6F5303-F337-4F8B-8AFC-234DE70B2D86}" destId="{79881DB1-47E2-4604-8CCA-B59FF87CA43D}" srcOrd="1" destOrd="0" presId="urn:microsoft.com/office/officeart/2005/8/layout/cycle4"/>
    <dgm:cxn modelId="{D456F8F4-1501-4C57-9826-7E48CF1B568E}" type="presParOf" srcId="{36B7279C-001D-471C-BD5E-CB5F1C72D6F3}" destId="{7D1CD51C-DECF-4EE2-9AF9-98646CED1E75}" srcOrd="2" destOrd="0" presId="urn:microsoft.com/office/officeart/2005/8/layout/cycle4"/>
    <dgm:cxn modelId="{7F4E7C72-757B-42AC-ADC5-80C807E580A3}" type="presParOf" srcId="{7D1CD51C-DECF-4EE2-9AF9-98646CED1E75}" destId="{9F673E57-4B07-42E4-81B2-7239BE67FA40}" srcOrd="0" destOrd="0" presId="urn:microsoft.com/office/officeart/2005/8/layout/cycle4"/>
    <dgm:cxn modelId="{D799169C-D8AF-49B3-A65A-0AB16B765BEE}" type="presParOf" srcId="{7D1CD51C-DECF-4EE2-9AF9-98646CED1E75}" destId="{7FB78F59-6BE0-40E4-9D66-06629DD9CA99}" srcOrd="1" destOrd="0" presId="urn:microsoft.com/office/officeart/2005/8/layout/cycle4"/>
    <dgm:cxn modelId="{950595B6-FBDA-4AE2-ADB5-4BAE801B6D07}" type="presParOf" srcId="{36B7279C-001D-471C-BD5E-CB5F1C72D6F3}" destId="{A6C2DF77-3ABA-4673-BAF9-E7CF55A3501E}" srcOrd="3" destOrd="0" presId="urn:microsoft.com/office/officeart/2005/8/layout/cycle4"/>
    <dgm:cxn modelId="{79C8E49C-2C38-4F8B-810A-76781CCD4E26}" type="presParOf" srcId="{A6C2DF77-3ABA-4673-BAF9-E7CF55A3501E}" destId="{5BBD9F95-E6C6-4A42-928B-4100DE9C129C}" srcOrd="0" destOrd="0" presId="urn:microsoft.com/office/officeart/2005/8/layout/cycle4"/>
    <dgm:cxn modelId="{95F70190-B4BF-4517-93DD-F094B23691F7}" type="presParOf" srcId="{A6C2DF77-3ABA-4673-BAF9-E7CF55A3501E}" destId="{447A3220-06E6-48AB-BADB-2E5C3F1E0CEE}" srcOrd="1" destOrd="0" presId="urn:microsoft.com/office/officeart/2005/8/layout/cycle4"/>
    <dgm:cxn modelId="{4F5E997C-6CC4-49CB-8AFB-5EE611EB2D0B}" type="presParOf" srcId="{36B7279C-001D-471C-BD5E-CB5F1C72D6F3}" destId="{3B5B3C11-647A-42D0-94D5-56DB9CE5D93A}" srcOrd="4" destOrd="0" presId="urn:microsoft.com/office/officeart/2005/8/layout/cycle4"/>
    <dgm:cxn modelId="{0E12D7E0-E708-4EBE-A662-F4067FB589F8}" type="presParOf" srcId="{418BB1A6-8FA5-457E-AA77-79B262402A81}" destId="{7688E905-C0F5-4110-A479-6DC1D02408AF}" srcOrd="1" destOrd="0" presId="urn:microsoft.com/office/officeart/2005/8/layout/cycle4"/>
    <dgm:cxn modelId="{76C93727-16F7-4B65-B9DB-2163A1B56941}" type="presParOf" srcId="{7688E905-C0F5-4110-A479-6DC1D02408AF}" destId="{FA162D2F-B9D4-4A4B-A89F-AE7846973A7B}" srcOrd="0" destOrd="0" presId="urn:microsoft.com/office/officeart/2005/8/layout/cycle4"/>
    <dgm:cxn modelId="{791EE472-0EC1-44F8-B1DC-7E6F507AC435}" type="presParOf" srcId="{7688E905-C0F5-4110-A479-6DC1D02408AF}" destId="{E2E974A3-EC87-4160-BFB3-4E5C232C65CC}" srcOrd="1" destOrd="0" presId="urn:microsoft.com/office/officeart/2005/8/layout/cycle4"/>
    <dgm:cxn modelId="{D2BF21AD-39C0-437E-9056-A4EDDAA84F32}" type="presParOf" srcId="{7688E905-C0F5-4110-A479-6DC1D02408AF}" destId="{A108AF97-8977-4D5B-BD03-9F2863A5DBF1}" srcOrd="2" destOrd="0" presId="urn:microsoft.com/office/officeart/2005/8/layout/cycle4"/>
    <dgm:cxn modelId="{77AED8F0-4517-4558-BF16-5C0C6AF46929}" type="presParOf" srcId="{7688E905-C0F5-4110-A479-6DC1D02408AF}" destId="{6949F711-E48B-4CBD-9D08-C5D41CD13162}" srcOrd="3" destOrd="0" presId="urn:microsoft.com/office/officeart/2005/8/layout/cycle4"/>
    <dgm:cxn modelId="{65F34450-F16F-4368-A8F4-6E595BBB0AD0}" type="presParOf" srcId="{7688E905-C0F5-4110-A479-6DC1D02408AF}" destId="{871448B7-6CE0-40A0-81DF-8379A0D38703}" srcOrd="4" destOrd="0" presId="urn:microsoft.com/office/officeart/2005/8/layout/cycle4"/>
    <dgm:cxn modelId="{0BD14CBD-004F-43E1-B799-785C1C0B4B1F}" type="presParOf" srcId="{418BB1A6-8FA5-457E-AA77-79B262402A81}" destId="{12979BB8-5D87-41ED-9C91-670003350CA7}" srcOrd="2" destOrd="0" presId="urn:microsoft.com/office/officeart/2005/8/layout/cycle4"/>
    <dgm:cxn modelId="{925FF4EE-0EF4-4EC5-90A3-3F37F1163AC2}" type="presParOf" srcId="{418BB1A6-8FA5-457E-AA77-79B262402A81}" destId="{6D3CF738-2131-4B44-A688-1B2B14E4271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EEFE6C-0543-4E5D-967B-1A23B78A624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2DF858-8FC3-4AB9-9737-D2D9C0A894E7}">
      <dgm:prSet phldrT="[Texte]" custT="1"/>
      <dgm:spPr/>
      <dgm:t>
        <a:bodyPr/>
        <a:lstStyle/>
        <a:p>
          <a:r>
            <a:rPr lang="fr-FR" sz="2800" dirty="0" smtClean="0"/>
            <a:t>1/ Cadrage</a:t>
          </a:r>
          <a:endParaRPr lang="fr-FR" sz="2800" dirty="0"/>
        </a:p>
      </dgm:t>
    </dgm:pt>
    <dgm:pt modelId="{9A47495E-7071-4E63-BE46-68868D1145D5}" type="parTrans" cxnId="{55051740-23C5-4CF6-9909-B854C695BD59}">
      <dgm:prSet/>
      <dgm:spPr/>
      <dgm:t>
        <a:bodyPr/>
        <a:lstStyle/>
        <a:p>
          <a:endParaRPr lang="fr-FR"/>
        </a:p>
      </dgm:t>
    </dgm:pt>
    <dgm:pt modelId="{1B07E7C9-2003-4A7B-AD53-169E03A971E0}" type="sibTrans" cxnId="{55051740-23C5-4CF6-9909-B854C695BD59}">
      <dgm:prSet/>
      <dgm:spPr/>
      <dgm:t>
        <a:bodyPr/>
        <a:lstStyle/>
        <a:p>
          <a:endParaRPr lang="fr-FR"/>
        </a:p>
      </dgm:t>
    </dgm:pt>
    <dgm:pt modelId="{58CD09A5-0B47-4B3D-8DE7-93FFF217312C}">
      <dgm:prSet phldrT="[Texte]" custT="1"/>
      <dgm:spPr/>
      <dgm:t>
        <a:bodyPr/>
        <a:lstStyle/>
        <a:p>
          <a:r>
            <a:rPr lang="fr-FR" sz="2800" dirty="0" smtClean="0"/>
            <a:t>Définir le problème</a:t>
          </a:r>
          <a:endParaRPr lang="fr-FR" sz="2800" dirty="0"/>
        </a:p>
      </dgm:t>
    </dgm:pt>
    <dgm:pt modelId="{1E6EDD94-CE17-41C3-9A56-41F64E4266DB}" type="parTrans" cxnId="{451168A6-4404-4F2C-9E84-C17BCF079335}">
      <dgm:prSet/>
      <dgm:spPr/>
      <dgm:t>
        <a:bodyPr/>
        <a:lstStyle/>
        <a:p>
          <a:endParaRPr lang="fr-FR"/>
        </a:p>
      </dgm:t>
    </dgm:pt>
    <dgm:pt modelId="{9D6BCD71-4094-4D67-8A7A-C5D7E39B9E40}" type="sibTrans" cxnId="{451168A6-4404-4F2C-9E84-C17BCF079335}">
      <dgm:prSet/>
      <dgm:spPr/>
      <dgm:t>
        <a:bodyPr/>
        <a:lstStyle/>
        <a:p>
          <a:endParaRPr lang="fr-FR"/>
        </a:p>
      </dgm:t>
    </dgm:pt>
    <dgm:pt modelId="{97D122E2-2D1D-4AC8-A691-DEA7D183FFED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2/ Analyse</a:t>
          </a:r>
          <a:endParaRPr lang="fr-FR" dirty="0"/>
        </a:p>
      </dgm:t>
    </dgm:pt>
    <dgm:pt modelId="{2E0B56A4-1D6E-418B-9B0A-01313BB5F079}" type="parTrans" cxnId="{04246B2F-96B0-429E-AC46-FCE4E16306F4}">
      <dgm:prSet/>
      <dgm:spPr/>
      <dgm:t>
        <a:bodyPr/>
        <a:lstStyle/>
        <a:p>
          <a:endParaRPr lang="fr-FR"/>
        </a:p>
      </dgm:t>
    </dgm:pt>
    <dgm:pt modelId="{02F2D98A-156E-43E7-9755-E16D85ED8108}" type="sibTrans" cxnId="{04246B2F-96B0-429E-AC46-FCE4E16306F4}">
      <dgm:prSet/>
      <dgm:spPr/>
      <dgm:t>
        <a:bodyPr/>
        <a:lstStyle/>
        <a:p>
          <a:endParaRPr lang="fr-FR"/>
        </a:p>
      </dgm:t>
    </dgm:pt>
    <dgm:pt modelId="{2177D81F-E839-443F-8292-0907EBA8A98D}">
      <dgm:prSet phldrT="[Texte]" custT="1"/>
      <dgm:spPr/>
      <dgm:t>
        <a:bodyPr/>
        <a:lstStyle/>
        <a:p>
          <a:r>
            <a:rPr lang="fr-FR" sz="2800" dirty="0" smtClean="0"/>
            <a:t>Remonter aux causes</a:t>
          </a:r>
          <a:endParaRPr lang="fr-FR" sz="2800" dirty="0"/>
        </a:p>
      </dgm:t>
    </dgm:pt>
    <dgm:pt modelId="{9C918DD9-5360-41B7-ADBA-ACC3C289F19B}" type="parTrans" cxnId="{118B2A23-E4B2-4324-9344-F9FE12EA1E05}">
      <dgm:prSet/>
      <dgm:spPr/>
      <dgm:t>
        <a:bodyPr/>
        <a:lstStyle/>
        <a:p>
          <a:endParaRPr lang="fr-FR"/>
        </a:p>
      </dgm:t>
    </dgm:pt>
    <dgm:pt modelId="{4CEDE719-1169-4AAF-9A95-7ABF9B17C8BE}" type="sibTrans" cxnId="{118B2A23-E4B2-4324-9344-F9FE12EA1E05}">
      <dgm:prSet/>
      <dgm:spPr/>
      <dgm:t>
        <a:bodyPr/>
        <a:lstStyle/>
        <a:p>
          <a:endParaRPr lang="fr-FR"/>
        </a:p>
      </dgm:t>
    </dgm:pt>
    <dgm:pt modelId="{B03459FB-E37D-4F7D-9FD1-96C89CC7438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3/ Solution</a:t>
          </a:r>
          <a:endParaRPr lang="fr-FR" dirty="0"/>
        </a:p>
      </dgm:t>
    </dgm:pt>
    <dgm:pt modelId="{437687D4-53B1-4981-B537-A3169CA0CAE8}" type="parTrans" cxnId="{7DF24BD9-396F-4A08-B10A-2B5A1E9C1EC0}">
      <dgm:prSet/>
      <dgm:spPr/>
      <dgm:t>
        <a:bodyPr/>
        <a:lstStyle/>
        <a:p>
          <a:endParaRPr lang="fr-FR"/>
        </a:p>
      </dgm:t>
    </dgm:pt>
    <dgm:pt modelId="{890592A9-E4A4-485A-8759-CE6208E51682}" type="sibTrans" cxnId="{7DF24BD9-396F-4A08-B10A-2B5A1E9C1EC0}">
      <dgm:prSet/>
      <dgm:spPr/>
      <dgm:t>
        <a:bodyPr/>
        <a:lstStyle/>
        <a:p>
          <a:endParaRPr lang="fr-FR"/>
        </a:p>
      </dgm:t>
    </dgm:pt>
    <dgm:pt modelId="{DA9F67CB-47CC-46C3-B9CD-89A7AB89D7EA}">
      <dgm:prSet phldrT="[Texte]" custT="1"/>
      <dgm:spPr/>
      <dgm:t>
        <a:bodyPr/>
        <a:lstStyle/>
        <a:p>
          <a:r>
            <a:rPr lang="fr-FR" sz="2800" dirty="0" smtClean="0"/>
            <a:t>Trouver et choisir les solutions</a:t>
          </a:r>
          <a:endParaRPr lang="fr-FR" sz="2800" dirty="0"/>
        </a:p>
      </dgm:t>
    </dgm:pt>
    <dgm:pt modelId="{B6A0F6F0-19F2-4D63-B630-A797D9513879}" type="parTrans" cxnId="{14FF328B-A20C-488C-BC76-BF716EAA9FA8}">
      <dgm:prSet/>
      <dgm:spPr/>
      <dgm:t>
        <a:bodyPr/>
        <a:lstStyle/>
        <a:p>
          <a:endParaRPr lang="fr-FR"/>
        </a:p>
      </dgm:t>
    </dgm:pt>
    <dgm:pt modelId="{3DF66521-926C-474D-87EF-6D69AE8DEA18}" type="sibTrans" cxnId="{14FF328B-A20C-488C-BC76-BF716EAA9FA8}">
      <dgm:prSet/>
      <dgm:spPr/>
      <dgm:t>
        <a:bodyPr/>
        <a:lstStyle/>
        <a:p>
          <a:endParaRPr lang="fr-FR"/>
        </a:p>
      </dgm:t>
    </dgm:pt>
    <dgm:pt modelId="{9B143F3A-ECA2-4838-9899-DA510AFBC137}">
      <dgm:prSet phldrT="[Texte]"/>
      <dgm:spPr>
        <a:solidFill>
          <a:srgbClr val="006600"/>
        </a:solidFill>
      </dgm:spPr>
      <dgm:t>
        <a:bodyPr/>
        <a:lstStyle/>
        <a:p>
          <a:r>
            <a:rPr lang="fr-FR" dirty="0" smtClean="0"/>
            <a:t>4/ Action</a:t>
          </a:r>
          <a:endParaRPr lang="fr-FR" dirty="0"/>
        </a:p>
      </dgm:t>
    </dgm:pt>
    <dgm:pt modelId="{4408EF2C-C268-42F6-9DA0-75B818ABC57A}" type="parTrans" cxnId="{28915013-B34F-47E8-9FF9-1FC3267EDBBA}">
      <dgm:prSet/>
      <dgm:spPr/>
      <dgm:t>
        <a:bodyPr/>
        <a:lstStyle/>
        <a:p>
          <a:endParaRPr lang="fr-FR"/>
        </a:p>
      </dgm:t>
    </dgm:pt>
    <dgm:pt modelId="{9329A2EA-4BE8-4CBC-A31B-265DD96DC3F7}" type="sibTrans" cxnId="{28915013-B34F-47E8-9FF9-1FC3267EDBBA}">
      <dgm:prSet/>
      <dgm:spPr/>
      <dgm:t>
        <a:bodyPr/>
        <a:lstStyle/>
        <a:p>
          <a:endParaRPr lang="fr-FR"/>
        </a:p>
      </dgm:t>
    </dgm:pt>
    <dgm:pt modelId="{95800C93-7898-49CE-B72C-3E41061266E5}">
      <dgm:prSet phldrT="[Texte]" custT="1"/>
      <dgm:spPr/>
      <dgm:t>
        <a:bodyPr/>
        <a:lstStyle/>
        <a:p>
          <a:r>
            <a:rPr lang="fr-FR" sz="2000" dirty="0" smtClean="0"/>
            <a:t>Implantation</a:t>
          </a:r>
          <a:endParaRPr lang="fr-FR" sz="2000" dirty="0"/>
        </a:p>
      </dgm:t>
    </dgm:pt>
    <dgm:pt modelId="{E1C47997-4735-4EEB-8943-852129B52E5F}" type="parTrans" cxnId="{C2ABC358-7F61-439D-8FB9-D96D4A3F92D0}">
      <dgm:prSet/>
      <dgm:spPr/>
      <dgm:t>
        <a:bodyPr/>
        <a:lstStyle/>
        <a:p>
          <a:endParaRPr lang="fr-FR"/>
        </a:p>
      </dgm:t>
    </dgm:pt>
    <dgm:pt modelId="{7DCC3BA9-72EB-47C4-AA63-337016FF472C}" type="sibTrans" cxnId="{C2ABC358-7F61-439D-8FB9-D96D4A3F92D0}">
      <dgm:prSet/>
      <dgm:spPr/>
      <dgm:t>
        <a:bodyPr/>
        <a:lstStyle/>
        <a:p>
          <a:endParaRPr lang="fr-FR"/>
        </a:p>
      </dgm:t>
    </dgm:pt>
    <dgm:pt modelId="{8A235AEC-8781-46E3-9AC7-F4BAFFE4A625}">
      <dgm:prSet phldrT="[Texte]" custT="1"/>
      <dgm:spPr/>
      <dgm:t>
        <a:bodyPr/>
        <a:lstStyle/>
        <a:p>
          <a:r>
            <a:rPr lang="fr-FR" sz="2000" dirty="0" smtClean="0"/>
            <a:t>Suivi </a:t>
          </a:r>
          <a:endParaRPr lang="fr-FR" sz="2000" dirty="0"/>
        </a:p>
      </dgm:t>
    </dgm:pt>
    <dgm:pt modelId="{B555EA01-E6F3-497E-8607-8578E6912618}" type="parTrans" cxnId="{2C9A9908-3DB7-4B00-A088-1166AFED8D47}">
      <dgm:prSet/>
      <dgm:spPr/>
      <dgm:t>
        <a:bodyPr/>
        <a:lstStyle/>
        <a:p>
          <a:endParaRPr lang="fr-FR"/>
        </a:p>
      </dgm:t>
    </dgm:pt>
    <dgm:pt modelId="{5A37CE15-ACF7-42DE-96A6-D100FD7FE2A2}" type="sibTrans" cxnId="{2C9A9908-3DB7-4B00-A088-1166AFED8D47}">
      <dgm:prSet/>
      <dgm:spPr/>
      <dgm:t>
        <a:bodyPr/>
        <a:lstStyle/>
        <a:p>
          <a:endParaRPr lang="fr-FR"/>
        </a:p>
      </dgm:t>
    </dgm:pt>
    <dgm:pt modelId="{1E3666D8-C350-455D-A327-738CAF1B6B39}">
      <dgm:prSet phldrT="[Texte]" custT="1"/>
      <dgm:spPr/>
      <dgm:t>
        <a:bodyPr/>
        <a:lstStyle/>
        <a:p>
          <a:r>
            <a:rPr lang="fr-FR" sz="2000" dirty="0" smtClean="0"/>
            <a:t>Évaluation</a:t>
          </a:r>
          <a:endParaRPr lang="fr-FR" sz="2000" dirty="0"/>
        </a:p>
      </dgm:t>
    </dgm:pt>
    <dgm:pt modelId="{857A7BE9-EDEF-420E-AA52-DA6B4E83C6E0}" type="parTrans" cxnId="{10027A7F-0063-41CA-9674-4FD194C20F00}">
      <dgm:prSet/>
      <dgm:spPr/>
      <dgm:t>
        <a:bodyPr/>
        <a:lstStyle/>
        <a:p>
          <a:endParaRPr lang="fr-FR"/>
        </a:p>
      </dgm:t>
    </dgm:pt>
    <dgm:pt modelId="{F642714C-915C-4555-B409-4B4CB3C1D869}" type="sibTrans" cxnId="{10027A7F-0063-41CA-9674-4FD194C20F00}">
      <dgm:prSet/>
      <dgm:spPr/>
      <dgm:t>
        <a:bodyPr/>
        <a:lstStyle/>
        <a:p>
          <a:endParaRPr lang="fr-FR"/>
        </a:p>
      </dgm:t>
    </dgm:pt>
    <dgm:pt modelId="{DF743381-A467-425A-AE83-3DF42A54EC35}">
      <dgm:prSet phldrT="[Texte]" custT="1"/>
      <dgm:spPr/>
      <dgm:t>
        <a:bodyPr/>
        <a:lstStyle/>
        <a:p>
          <a:r>
            <a:rPr lang="fr-FR" sz="2000" dirty="0" smtClean="0"/>
            <a:t>Capitalisation</a:t>
          </a:r>
          <a:endParaRPr lang="fr-FR" sz="2000" dirty="0"/>
        </a:p>
      </dgm:t>
    </dgm:pt>
    <dgm:pt modelId="{6E3C12CF-5587-42CB-B799-42272DE24947}" type="parTrans" cxnId="{808EB3EC-5EC6-43EF-867F-8DA51BCD7ACF}">
      <dgm:prSet/>
      <dgm:spPr/>
      <dgm:t>
        <a:bodyPr/>
        <a:lstStyle/>
        <a:p>
          <a:endParaRPr lang="fr-FR"/>
        </a:p>
      </dgm:t>
    </dgm:pt>
    <dgm:pt modelId="{F4DA0CA5-EA08-4088-8F68-C9D51B6813D9}" type="sibTrans" cxnId="{808EB3EC-5EC6-43EF-867F-8DA51BCD7ACF}">
      <dgm:prSet/>
      <dgm:spPr/>
      <dgm:t>
        <a:bodyPr/>
        <a:lstStyle/>
        <a:p>
          <a:endParaRPr lang="fr-FR"/>
        </a:p>
      </dgm:t>
    </dgm:pt>
    <dgm:pt modelId="{418BB1A6-8FA5-457E-AA77-79B262402A81}" type="pres">
      <dgm:prSet presAssocID="{8FEEFE6C-0543-4E5D-967B-1A23B78A624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B7279C-001D-471C-BD5E-CB5F1C72D6F3}" type="pres">
      <dgm:prSet presAssocID="{8FEEFE6C-0543-4E5D-967B-1A23B78A6248}" presName="children" presStyleCnt="0"/>
      <dgm:spPr/>
    </dgm:pt>
    <dgm:pt modelId="{3CC48672-C415-4A1A-8374-5621502A1307}" type="pres">
      <dgm:prSet presAssocID="{8FEEFE6C-0543-4E5D-967B-1A23B78A6248}" presName="child1group" presStyleCnt="0"/>
      <dgm:spPr/>
    </dgm:pt>
    <dgm:pt modelId="{8528E565-D4FB-4521-B1BB-EC6E2971B9B0}" type="pres">
      <dgm:prSet presAssocID="{8FEEFE6C-0543-4E5D-967B-1A23B78A6248}" presName="child1" presStyleLbl="bgAcc1" presStyleIdx="0" presStyleCnt="4"/>
      <dgm:spPr/>
      <dgm:t>
        <a:bodyPr/>
        <a:lstStyle/>
        <a:p>
          <a:endParaRPr lang="fr-FR"/>
        </a:p>
      </dgm:t>
    </dgm:pt>
    <dgm:pt modelId="{87C71861-8C5D-40E0-A596-656CF77CB9E5}" type="pres">
      <dgm:prSet presAssocID="{8FEEFE6C-0543-4E5D-967B-1A23B78A624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6F5303-F337-4F8B-8AFC-234DE70B2D86}" type="pres">
      <dgm:prSet presAssocID="{8FEEFE6C-0543-4E5D-967B-1A23B78A6248}" presName="child2group" presStyleCnt="0"/>
      <dgm:spPr/>
    </dgm:pt>
    <dgm:pt modelId="{127B4454-C45A-481D-91EE-1E32D22CAD71}" type="pres">
      <dgm:prSet presAssocID="{8FEEFE6C-0543-4E5D-967B-1A23B78A6248}" presName="child2" presStyleLbl="bgAcc1" presStyleIdx="1" presStyleCnt="4"/>
      <dgm:spPr/>
      <dgm:t>
        <a:bodyPr/>
        <a:lstStyle/>
        <a:p>
          <a:endParaRPr lang="fr-FR"/>
        </a:p>
      </dgm:t>
    </dgm:pt>
    <dgm:pt modelId="{79881DB1-47E2-4604-8CCA-B59FF87CA43D}" type="pres">
      <dgm:prSet presAssocID="{8FEEFE6C-0543-4E5D-967B-1A23B78A624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1CD51C-DECF-4EE2-9AF9-98646CED1E75}" type="pres">
      <dgm:prSet presAssocID="{8FEEFE6C-0543-4E5D-967B-1A23B78A6248}" presName="child3group" presStyleCnt="0"/>
      <dgm:spPr/>
    </dgm:pt>
    <dgm:pt modelId="{9F673E57-4B07-42E4-81B2-7239BE67FA40}" type="pres">
      <dgm:prSet presAssocID="{8FEEFE6C-0543-4E5D-967B-1A23B78A6248}" presName="child3" presStyleLbl="bgAcc1" presStyleIdx="2" presStyleCnt="4"/>
      <dgm:spPr/>
      <dgm:t>
        <a:bodyPr/>
        <a:lstStyle/>
        <a:p>
          <a:endParaRPr lang="fr-FR"/>
        </a:p>
      </dgm:t>
    </dgm:pt>
    <dgm:pt modelId="{7FB78F59-6BE0-40E4-9D66-06629DD9CA99}" type="pres">
      <dgm:prSet presAssocID="{8FEEFE6C-0543-4E5D-967B-1A23B78A624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C2DF77-3ABA-4673-BAF9-E7CF55A3501E}" type="pres">
      <dgm:prSet presAssocID="{8FEEFE6C-0543-4E5D-967B-1A23B78A6248}" presName="child4group" presStyleCnt="0"/>
      <dgm:spPr/>
    </dgm:pt>
    <dgm:pt modelId="{5BBD9F95-E6C6-4A42-928B-4100DE9C129C}" type="pres">
      <dgm:prSet presAssocID="{8FEEFE6C-0543-4E5D-967B-1A23B78A6248}" presName="child4" presStyleLbl="bgAcc1" presStyleIdx="3" presStyleCnt="4"/>
      <dgm:spPr/>
      <dgm:t>
        <a:bodyPr/>
        <a:lstStyle/>
        <a:p>
          <a:endParaRPr lang="fr-FR"/>
        </a:p>
      </dgm:t>
    </dgm:pt>
    <dgm:pt modelId="{447A3220-06E6-48AB-BADB-2E5C3F1E0CEE}" type="pres">
      <dgm:prSet presAssocID="{8FEEFE6C-0543-4E5D-967B-1A23B78A624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3C11-647A-42D0-94D5-56DB9CE5D93A}" type="pres">
      <dgm:prSet presAssocID="{8FEEFE6C-0543-4E5D-967B-1A23B78A6248}" presName="childPlaceholder" presStyleCnt="0"/>
      <dgm:spPr/>
    </dgm:pt>
    <dgm:pt modelId="{7688E905-C0F5-4110-A479-6DC1D02408AF}" type="pres">
      <dgm:prSet presAssocID="{8FEEFE6C-0543-4E5D-967B-1A23B78A6248}" presName="circle" presStyleCnt="0"/>
      <dgm:spPr/>
    </dgm:pt>
    <dgm:pt modelId="{FA162D2F-B9D4-4A4B-A89F-AE7846973A7B}" type="pres">
      <dgm:prSet presAssocID="{8FEEFE6C-0543-4E5D-967B-1A23B78A624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E974A3-EC87-4160-BFB3-4E5C232C65CC}" type="pres">
      <dgm:prSet presAssocID="{8FEEFE6C-0543-4E5D-967B-1A23B78A624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08AF97-8977-4D5B-BD03-9F2863A5DBF1}" type="pres">
      <dgm:prSet presAssocID="{8FEEFE6C-0543-4E5D-967B-1A23B78A624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49F711-E48B-4CBD-9D08-C5D41CD13162}" type="pres">
      <dgm:prSet presAssocID="{8FEEFE6C-0543-4E5D-967B-1A23B78A624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1448B7-6CE0-40A0-81DF-8379A0D38703}" type="pres">
      <dgm:prSet presAssocID="{8FEEFE6C-0543-4E5D-967B-1A23B78A6248}" presName="quadrantPlaceholder" presStyleCnt="0"/>
      <dgm:spPr/>
    </dgm:pt>
    <dgm:pt modelId="{12979BB8-5D87-41ED-9C91-670003350CA7}" type="pres">
      <dgm:prSet presAssocID="{8FEEFE6C-0543-4E5D-967B-1A23B78A6248}" presName="center1" presStyleLbl="fgShp" presStyleIdx="0" presStyleCnt="2"/>
      <dgm:spPr/>
    </dgm:pt>
    <dgm:pt modelId="{6D3CF738-2131-4B44-A688-1B2B14E42715}" type="pres">
      <dgm:prSet presAssocID="{8FEEFE6C-0543-4E5D-967B-1A23B78A6248}" presName="center2" presStyleLbl="fgShp" presStyleIdx="1" presStyleCnt="2"/>
      <dgm:spPr/>
    </dgm:pt>
  </dgm:ptLst>
  <dgm:cxnLst>
    <dgm:cxn modelId="{C2ABC358-7F61-439D-8FB9-D96D4A3F92D0}" srcId="{9B143F3A-ECA2-4838-9899-DA510AFBC137}" destId="{95800C93-7898-49CE-B72C-3E41061266E5}" srcOrd="0" destOrd="0" parTransId="{E1C47997-4735-4EEB-8943-852129B52E5F}" sibTransId="{7DCC3BA9-72EB-47C4-AA63-337016FF472C}"/>
    <dgm:cxn modelId="{0D369736-1547-452B-815C-967478FDAD41}" type="presOf" srcId="{9B143F3A-ECA2-4838-9899-DA510AFBC137}" destId="{6949F711-E48B-4CBD-9D08-C5D41CD13162}" srcOrd="0" destOrd="0" presId="urn:microsoft.com/office/officeart/2005/8/layout/cycle4"/>
    <dgm:cxn modelId="{F68C0ECA-74F9-4BC9-919E-02C7FDD5F0EA}" type="presOf" srcId="{1E3666D8-C350-455D-A327-738CAF1B6B39}" destId="{447A3220-06E6-48AB-BADB-2E5C3F1E0CEE}" srcOrd="1" destOrd="2" presId="urn:microsoft.com/office/officeart/2005/8/layout/cycle4"/>
    <dgm:cxn modelId="{A4F99406-6C7B-41FD-9E96-2F3C19B1B3D2}" type="presOf" srcId="{95800C93-7898-49CE-B72C-3E41061266E5}" destId="{447A3220-06E6-48AB-BADB-2E5C3F1E0CEE}" srcOrd="1" destOrd="0" presId="urn:microsoft.com/office/officeart/2005/8/layout/cycle4"/>
    <dgm:cxn modelId="{2C9A9908-3DB7-4B00-A088-1166AFED8D47}" srcId="{9B143F3A-ECA2-4838-9899-DA510AFBC137}" destId="{8A235AEC-8781-46E3-9AC7-F4BAFFE4A625}" srcOrd="1" destOrd="0" parTransId="{B555EA01-E6F3-497E-8607-8578E6912618}" sibTransId="{5A37CE15-ACF7-42DE-96A6-D100FD7FE2A2}"/>
    <dgm:cxn modelId="{7958C798-1E4C-45CC-96BF-80E5E5A64300}" type="presOf" srcId="{342DF858-8FC3-4AB9-9737-D2D9C0A894E7}" destId="{FA162D2F-B9D4-4A4B-A89F-AE7846973A7B}" srcOrd="0" destOrd="0" presId="urn:microsoft.com/office/officeart/2005/8/layout/cycle4"/>
    <dgm:cxn modelId="{04246B2F-96B0-429E-AC46-FCE4E16306F4}" srcId="{8FEEFE6C-0543-4E5D-967B-1A23B78A6248}" destId="{97D122E2-2D1D-4AC8-A691-DEA7D183FFED}" srcOrd="1" destOrd="0" parTransId="{2E0B56A4-1D6E-418B-9B0A-01313BB5F079}" sibTransId="{02F2D98A-156E-43E7-9755-E16D85ED8108}"/>
    <dgm:cxn modelId="{808EB3EC-5EC6-43EF-867F-8DA51BCD7ACF}" srcId="{9B143F3A-ECA2-4838-9899-DA510AFBC137}" destId="{DF743381-A467-425A-AE83-3DF42A54EC35}" srcOrd="3" destOrd="0" parTransId="{6E3C12CF-5587-42CB-B799-42272DE24947}" sibTransId="{F4DA0CA5-EA08-4088-8F68-C9D51B6813D9}"/>
    <dgm:cxn modelId="{5E77589C-B15F-4214-BEE9-D94198EA31E6}" type="presOf" srcId="{2177D81F-E839-443F-8292-0907EBA8A98D}" destId="{127B4454-C45A-481D-91EE-1E32D22CAD71}" srcOrd="0" destOrd="0" presId="urn:microsoft.com/office/officeart/2005/8/layout/cycle4"/>
    <dgm:cxn modelId="{14FF328B-A20C-488C-BC76-BF716EAA9FA8}" srcId="{B03459FB-E37D-4F7D-9FD1-96C89CC7438D}" destId="{DA9F67CB-47CC-46C3-B9CD-89A7AB89D7EA}" srcOrd="0" destOrd="0" parTransId="{B6A0F6F0-19F2-4D63-B630-A797D9513879}" sibTransId="{3DF66521-926C-474D-87EF-6D69AE8DEA18}"/>
    <dgm:cxn modelId="{3E5D2DFA-22A0-4261-AA49-2F092014DEB9}" type="presOf" srcId="{DF743381-A467-425A-AE83-3DF42A54EC35}" destId="{447A3220-06E6-48AB-BADB-2E5C3F1E0CEE}" srcOrd="1" destOrd="3" presId="urn:microsoft.com/office/officeart/2005/8/layout/cycle4"/>
    <dgm:cxn modelId="{AAF7F5BE-90AF-42BA-8584-BECCD488CA04}" type="presOf" srcId="{58CD09A5-0B47-4B3D-8DE7-93FFF217312C}" destId="{87C71861-8C5D-40E0-A596-656CF77CB9E5}" srcOrd="1" destOrd="0" presId="urn:microsoft.com/office/officeart/2005/8/layout/cycle4"/>
    <dgm:cxn modelId="{432F19FB-435C-431F-880A-53DC54ACFF6B}" type="presOf" srcId="{58CD09A5-0B47-4B3D-8DE7-93FFF217312C}" destId="{8528E565-D4FB-4521-B1BB-EC6E2971B9B0}" srcOrd="0" destOrd="0" presId="urn:microsoft.com/office/officeart/2005/8/layout/cycle4"/>
    <dgm:cxn modelId="{451168A6-4404-4F2C-9E84-C17BCF079335}" srcId="{342DF858-8FC3-4AB9-9737-D2D9C0A894E7}" destId="{58CD09A5-0B47-4B3D-8DE7-93FFF217312C}" srcOrd="0" destOrd="0" parTransId="{1E6EDD94-CE17-41C3-9A56-41F64E4266DB}" sibTransId="{9D6BCD71-4094-4D67-8A7A-C5D7E39B9E40}"/>
    <dgm:cxn modelId="{CAA816D6-2825-42C9-AC0D-9E703EE694F8}" type="presOf" srcId="{95800C93-7898-49CE-B72C-3E41061266E5}" destId="{5BBD9F95-E6C6-4A42-928B-4100DE9C129C}" srcOrd="0" destOrd="0" presId="urn:microsoft.com/office/officeart/2005/8/layout/cycle4"/>
    <dgm:cxn modelId="{6D24B05D-619F-4D64-AD07-C1B6045D2223}" type="presOf" srcId="{1E3666D8-C350-455D-A327-738CAF1B6B39}" destId="{5BBD9F95-E6C6-4A42-928B-4100DE9C129C}" srcOrd="0" destOrd="2" presId="urn:microsoft.com/office/officeart/2005/8/layout/cycle4"/>
    <dgm:cxn modelId="{55051740-23C5-4CF6-9909-B854C695BD59}" srcId="{8FEEFE6C-0543-4E5D-967B-1A23B78A6248}" destId="{342DF858-8FC3-4AB9-9737-D2D9C0A894E7}" srcOrd="0" destOrd="0" parTransId="{9A47495E-7071-4E63-BE46-68868D1145D5}" sibTransId="{1B07E7C9-2003-4A7B-AD53-169E03A971E0}"/>
    <dgm:cxn modelId="{28915013-B34F-47E8-9FF9-1FC3267EDBBA}" srcId="{8FEEFE6C-0543-4E5D-967B-1A23B78A6248}" destId="{9B143F3A-ECA2-4838-9899-DA510AFBC137}" srcOrd="3" destOrd="0" parTransId="{4408EF2C-C268-42F6-9DA0-75B818ABC57A}" sibTransId="{9329A2EA-4BE8-4CBC-A31B-265DD96DC3F7}"/>
    <dgm:cxn modelId="{297530D8-F843-4A66-8395-A5E7C01C150B}" type="presOf" srcId="{8A235AEC-8781-46E3-9AC7-F4BAFFE4A625}" destId="{447A3220-06E6-48AB-BADB-2E5C3F1E0CEE}" srcOrd="1" destOrd="1" presId="urn:microsoft.com/office/officeart/2005/8/layout/cycle4"/>
    <dgm:cxn modelId="{D0A03271-4FC5-43D4-9450-92CE9CA193D2}" type="presOf" srcId="{8A235AEC-8781-46E3-9AC7-F4BAFFE4A625}" destId="{5BBD9F95-E6C6-4A42-928B-4100DE9C129C}" srcOrd="0" destOrd="1" presId="urn:microsoft.com/office/officeart/2005/8/layout/cycle4"/>
    <dgm:cxn modelId="{68D20EE9-525E-4DCF-AB2A-43258C75726E}" type="presOf" srcId="{97D122E2-2D1D-4AC8-A691-DEA7D183FFED}" destId="{E2E974A3-EC87-4160-BFB3-4E5C232C65CC}" srcOrd="0" destOrd="0" presId="urn:microsoft.com/office/officeart/2005/8/layout/cycle4"/>
    <dgm:cxn modelId="{A5B4062D-39A7-46DF-8837-1F4B39EC2284}" type="presOf" srcId="{DA9F67CB-47CC-46C3-B9CD-89A7AB89D7EA}" destId="{7FB78F59-6BE0-40E4-9D66-06629DD9CA99}" srcOrd="1" destOrd="0" presId="urn:microsoft.com/office/officeart/2005/8/layout/cycle4"/>
    <dgm:cxn modelId="{118B2A23-E4B2-4324-9344-F9FE12EA1E05}" srcId="{97D122E2-2D1D-4AC8-A691-DEA7D183FFED}" destId="{2177D81F-E839-443F-8292-0907EBA8A98D}" srcOrd="0" destOrd="0" parTransId="{9C918DD9-5360-41B7-ADBA-ACC3C289F19B}" sibTransId="{4CEDE719-1169-4AAF-9A95-7ABF9B17C8BE}"/>
    <dgm:cxn modelId="{5B0E0419-452C-49FA-8D4A-6D2E6B32602E}" type="presOf" srcId="{DA9F67CB-47CC-46C3-B9CD-89A7AB89D7EA}" destId="{9F673E57-4B07-42E4-81B2-7239BE67FA40}" srcOrd="0" destOrd="0" presId="urn:microsoft.com/office/officeart/2005/8/layout/cycle4"/>
    <dgm:cxn modelId="{FC12C962-4BBE-4330-824C-875A9D6BD36C}" type="presOf" srcId="{8FEEFE6C-0543-4E5D-967B-1A23B78A6248}" destId="{418BB1A6-8FA5-457E-AA77-79B262402A81}" srcOrd="0" destOrd="0" presId="urn:microsoft.com/office/officeart/2005/8/layout/cycle4"/>
    <dgm:cxn modelId="{2152374A-1CC5-4523-8D76-464AC62D6FDE}" type="presOf" srcId="{DF743381-A467-425A-AE83-3DF42A54EC35}" destId="{5BBD9F95-E6C6-4A42-928B-4100DE9C129C}" srcOrd="0" destOrd="3" presId="urn:microsoft.com/office/officeart/2005/8/layout/cycle4"/>
    <dgm:cxn modelId="{7DF24BD9-396F-4A08-B10A-2B5A1E9C1EC0}" srcId="{8FEEFE6C-0543-4E5D-967B-1A23B78A6248}" destId="{B03459FB-E37D-4F7D-9FD1-96C89CC7438D}" srcOrd="2" destOrd="0" parTransId="{437687D4-53B1-4981-B537-A3169CA0CAE8}" sibTransId="{890592A9-E4A4-485A-8759-CE6208E51682}"/>
    <dgm:cxn modelId="{10027A7F-0063-41CA-9674-4FD194C20F00}" srcId="{9B143F3A-ECA2-4838-9899-DA510AFBC137}" destId="{1E3666D8-C350-455D-A327-738CAF1B6B39}" srcOrd="2" destOrd="0" parTransId="{857A7BE9-EDEF-420E-AA52-DA6B4E83C6E0}" sibTransId="{F642714C-915C-4555-B409-4B4CB3C1D869}"/>
    <dgm:cxn modelId="{2F37A056-192C-40ED-880D-D2402B6F4406}" type="presOf" srcId="{2177D81F-E839-443F-8292-0907EBA8A98D}" destId="{79881DB1-47E2-4604-8CCA-B59FF87CA43D}" srcOrd="1" destOrd="0" presId="urn:microsoft.com/office/officeart/2005/8/layout/cycle4"/>
    <dgm:cxn modelId="{6DE32A3D-3E24-4B41-81C4-43BFCFFFDD4E}" type="presOf" srcId="{B03459FB-E37D-4F7D-9FD1-96C89CC7438D}" destId="{A108AF97-8977-4D5B-BD03-9F2863A5DBF1}" srcOrd="0" destOrd="0" presId="urn:microsoft.com/office/officeart/2005/8/layout/cycle4"/>
    <dgm:cxn modelId="{738F4A2E-90CE-471C-A362-57C955CA756F}" type="presParOf" srcId="{418BB1A6-8FA5-457E-AA77-79B262402A81}" destId="{36B7279C-001D-471C-BD5E-CB5F1C72D6F3}" srcOrd="0" destOrd="0" presId="urn:microsoft.com/office/officeart/2005/8/layout/cycle4"/>
    <dgm:cxn modelId="{CB350EA5-4CF5-4ACD-B376-0A730B282C0B}" type="presParOf" srcId="{36B7279C-001D-471C-BD5E-CB5F1C72D6F3}" destId="{3CC48672-C415-4A1A-8374-5621502A1307}" srcOrd="0" destOrd="0" presId="urn:microsoft.com/office/officeart/2005/8/layout/cycle4"/>
    <dgm:cxn modelId="{B58B0980-16C1-4206-BDBB-3FDD2AB3FD6B}" type="presParOf" srcId="{3CC48672-C415-4A1A-8374-5621502A1307}" destId="{8528E565-D4FB-4521-B1BB-EC6E2971B9B0}" srcOrd="0" destOrd="0" presId="urn:microsoft.com/office/officeart/2005/8/layout/cycle4"/>
    <dgm:cxn modelId="{4BF533D7-F6F7-4B12-AC9E-4675460C55A1}" type="presParOf" srcId="{3CC48672-C415-4A1A-8374-5621502A1307}" destId="{87C71861-8C5D-40E0-A596-656CF77CB9E5}" srcOrd="1" destOrd="0" presId="urn:microsoft.com/office/officeart/2005/8/layout/cycle4"/>
    <dgm:cxn modelId="{709665E5-E134-4BF0-95E6-F1C167C7150C}" type="presParOf" srcId="{36B7279C-001D-471C-BD5E-CB5F1C72D6F3}" destId="{2A6F5303-F337-4F8B-8AFC-234DE70B2D86}" srcOrd="1" destOrd="0" presId="urn:microsoft.com/office/officeart/2005/8/layout/cycle4"/>
    <dgm:cxn modelId="{E2D9889A-5DE6-4F33-A809-7AF11175CE62}" type="presParOf" srcId="{2A6F5303-F337-4F8B-8AFC-234DE70B2D86}" destId="{127B4454-C45A-481D-91EE-1E32D22CAD71}" srcOrd="0" destOrd="0" presId="urn:microsoft.com/office/officeart/2005/8/layout/cycle4"/>
    <dgm:cxn modelId="{AA191099-4149-4582-9A7C-FD401E47E4AF}" type="presParOf" srcId="{2A6F5303-F337-4F8B-8AFC-234DE70B2D86}" destId="{79881DB1-47E2-4604-8CCA-B59FF87CA43D}" srcOrd="1" destOrd="0" presId="urn:microsoft.com/office/officeart/2005/8/layout/cycle4"/>
    <dgm:cxn modelId="{C7A7656F-2CB2-43E4-B43F-050E12261C56}" type="presParOf" srcId="{36B7279C-001D-471C-BD5E-CB5F1C72D6F3}" destId="{7D1CD51C-DECF-4EE2-9AF9-98646CED1E75}" srcOrd="2" destOrd="0" presId="urn:microsoft.com/office/officeart/2005/8/layout/cycle4"/>
    <dgm:cxn modelId="{B07B03E5-78A7-439A-BCDF-9E7BC731685C}" type="presParOf" srcId="{7D1CD51C-DECF-4EE2-9AF9-98646CED1E75}" destId="{9F673E57-4B07-42E4-81B2-7239BE67FA40}" srcOrd="0" destOrd="0" presId="urn:microsoft.com/office/officeart/2005/8/layout/cycle4"/>
    <dgm:cxn modelId="{C6EBAC63-DCF0-46F5-92DB-1978C774136F}" type="presParOf" srcId="{7D1CD51C-DECF-4EE2-9AF9-98646CED1E75}" destId="{7FB78F59-6BE0-40E4-9D66-06629DD9CA99}" srcOrd="1" destOrd="0" presId="urn:microsoft.com/office/officeart/2005/8/layout/cycle4"/>
    <dgm:cxn modelId="{7A30E2B0-8AC0-47FE-AAE8-06D3B0790D1C}" type="presParOf" srcId="{36B7279C-001D-471C-BD5E-CB5F1C72D6F3}" destId="{A6C2DF77-3ABA-4673-BAF9-E7CF55A3501E}" srcOrd="3" destOrd="0" presId="urn:microsoft.com/office/officeart/2005/8/layout/cycle4"/>
    <dgm:cxn modelId="{508304BA-B710-4B97-B69B-35B554249C0E}" type="presParOf" srcId="{A6C2DF77-3ABA-4673-BAF9-E7CF55A3501E}" destId="{5BBD9F95-E6C6-4A42-928B-4100DE9C129C}" srcOrd="0" destOrd="0" presId="urn:microsoft.com/office/officeart/2005/8/layout/cycle4"/>
    <dgm:cxn modelId="{EE437CC1-10AA-4223-AB0B-4AFD83B452CC}" type="presParOf" srcId="{A6C2DF77-3ABA-4673-BAF9-E7CF55A3501E}" destId="{447A3220-06E6-48AB-BADB-2E5C3F1E0CEE}" srcOrd="1" destOrd="0" presId="urn:microsoft.com/office/officeart/2005/8/layout/cycle4"/>
    <dgm:cxn modelId="{B14B5F78-1CE4-41F4-8E15-428272C18CD4}" type="presParOf" srcId="{36B7279C-001D-471C-BD5E-CB5F1C72D6F3}" destId="{3B5B3C11-647A-42D0-94D5-56DB9CE5D93A}" srcOrd="4" destOrd="0" presId="urn:microsoft.com/office/officeart/2005/8/layout/cycle4"/>
    <dgm:cxn modelId="{E709B00D-6015-4AE1-AC12-EFEB643FDD2B}" type="presParOf" srcId="{418BB1A6-8FA5-457E-AA77-79B262402A81}" destId="{7688E905-C0F5-4110-A479-6DC1D02408AF}" srcOrd="1" destOrd="0" presId="urn:microsoft.com/office/officeart/2005/8/layout/cycle4"/>
    <dgm:cxn modelId="{62A8EC45-5172-4AAF-BD65-F8C86B932A6B}" type="presParOf" srcId="{7688E905-C0F5-4110-A479-6DC1D02408AF}" destId="{FA162D2F-B9D4-4A4B-A89F-AE7846973A7B}" srcOrd="0" destOrd="0" presId="urn:microsoft.com/office/officeart/2005/8/layout/cycle4"/>
    <dgm:cxn modelId="{E5CE8EB2-D176-4B0D-AE78-9CAE1B462739}" type="presParOf" srcId="{7688E905-C0F5-4110-A479-6DC1D02408AF}" destId="{E2E974A3-EC87-4160-BFB3-4E5C232C65CC}" srcOrd="1" destOrd="0" presId="urn:microsoft.com/office/officeart/2005/8/layout/cycle4"/>
    <dgm:cxn modelId="{645B6EB0-E20A-46CC-A37E-CCD1F5E00C89}" type="presParOf" srcId="{7688E905-C0F5-4110-A479-6DC1D02408AF}" destId="{A108AF97-8977-4D5B-BD03-9F2863A5DBF1}" srcOrd="2" destOrd="0" presId="urn:microsoft.com/office/officeart/2005/8/layout/cycle4"/>
    <dgm:cxn modelId="{E7096C56-439B-40CA-ABF9-59B33BC95FF8}" type="presParOf" srcId="{7688E905-C0F5-4110-A479-6DC1D02408AF}" destId="{6949F711-E48B-4CBD-9D08-C5D41CD13162}" srcOrd="3" destOrd="0" presId="urn:microsoft.com/office/officeart/2005/8/layout/cycle4"/>
    <dgm:cxn modelId="{DF49F185-8123-4790-95E8-3273C951F86E}" type="presParOf" srcId="{7688E905-C0F5-4110-A479-6DC1D02408AF}" destId="{871448B7-6CE0-40A0-81DF-8379A0D38703}" srcOrd="4" destOrd="0" presId="urn:microsoft.com/office/officeart/2005/8/layout/cycle4"/>
    <dgm:cxn modelId="{76F1A0BB-E41E-4FD4-9E71-9B736D309D97}" type="presParOf" srcId="{418BB1A6-8FA5-457E-AA77-79B262402A81}" destId="{12979BB8-5D87-41ED-9C91-670003350CA7}" srcOrd="2" destOrd="0" presId="urn:microsoft.com/office/officeart/2005/8/layout/cycle4"/>
    <dgm:cxn modelId="{565CFB7E-954D-4673-B99D-3E1E3BD04484}" type="presParOf" srcId="{418BB1A6-8FA5-457E-AA77-79B262402A81}" destId="{6D3CF738-2131-4B44-A688-1B2B14E4271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EEFE6C-0543-4E5D-967B-1A23B78A624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2DF858-8FC3-4AB9-9737-D2D9C0A894E7}">
      <dgm:prSet phldrT="[Texte]" custT="1"/>
      <dgm:spPr/>
      <dgm:t>
        <a:bodyPr/>
        <a:lstStyle/>
        <a:p>
          <a:r>
            <a:rPr lang="fr-FR" sz="2800" dirty="0" smtClean="0"/>
            <a:t>1/ Cadrage</a:t>
          </a:r>
          <a:endParaRPr lang="fr-FR" sz="2800" dirty="0"/>
        </a:p>
      </dgm:t>
    </dgm:pt>
    <dgm:pt modelId="{9A47495E-7071-4E63-BE46-68868D1145D5}" type="parTrans" cxnId="{55051740-23C5-4CF6-9909-B854C695BD59}">
      <dgm:prSet/>
      <dgm:spPr/>
      <dgm:t>
        <a:bodyPr/>
        <a:lstStyle/>
        <a:p>
          <a:endParaRPr lang="fr-FR"/>
        </a:p>
      </dgm:t>
    </dgm:pt>
    <dgm:pt modelId="{1B07E7C9-2003-4A7B-AD53-169E03A971E0}" type="sibTrans" cxnId="{55051740-23C5-4CF6-9909-B854C695BD59}">
      <dgm:prSet/>
      <dgm:spPr/>
      <dgm:t>
        <a:bodyPr/>
        <a:lstStyle/>
        <a:p>
          <a:endParaRPr lang="fr-FR"/>
        </a:p>
      </dgm:t>
    </dgm:pt>
    <dgm:pt modelId="{58CD09A5-0B47-4B3D-8DE7-93FFF217312C}">
      <dgm:prSet phldrT="[Texte]" custT="1"/>
      <dgm:spPr/>
      <dgm:t>
        <a:bodyPr/>
        <a:lstStyle/>
        <a:p>
          <a:r>
            <a:rPr lang="fr-FR" sz="2800" dirty="0" smtClean="0"/>
            <a:t>Définir le problème</a:t>
          </a:r>
          <a:endParaRPr lang="fr-FR" sz="2800" dirty="0"/>
        </a:p>
      </dgm:t>
    </dgm:pt>
    <dgm:pt modelId="{1E6EDD94-CE17-41C3-9A56-41F64E4266DB}" type="parTrans" cxnId="{451168A6-4404-4F2C-9E84-C17BCF079335}">
      <dgm:prSet/>
      <dgm:spPr/>
      <dgm:t>
        <a:bodyPr/>
        <a:lstStyle/>
        <a:p>
          <a:endParaRPr lang="fr-FR"/>
        </a:p>
      </dgm:t>
    </dgm:pt>
    <dgm:pt modelId="{9D6BCD71-4094-4D67-8A7A-C5D7E39B9E40}" type="sibTrans" cxnId="{451168A6-4404-4F2C-9E84-C17BCF079335}">
      <dgm:prSet/>
      <dgm:spPr/>
      <dgm:t>
        <a:bodyPr/>
        <a:lstStyle/>
        <a:p>
          <a:endParaRPr lang="fr-FR"/>
        </a:p>
      </dgm:t>
    </dgm:pt>
    <dgm:pt modelId="{97D122E2-2D1D-4AC8-A691-DEA7D183FFED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2/ Analyse</a:t>
          </a:r>
          <a:endParaRPr lang="fr-FR" dirty="0"/>
        </a:p>
      </dgm:t>
    </dgm:pt>
    <dgm:pt modelId="{2E0B56A4-1D6E-418B-9B0A-01313BB5F079}" type="parTrans" cxnId="{04246B2F-96B0-429E-AC46-FCE4E16306F4}">
      <dgm:prSet/>
      <dgm:spPr/>
      <dgm:t>
        <a:bodyPr/>
        <a:lstStyle/>
        <a:p>
          <a:endParaRPr lang="fr-FR"/>
        </a:p>
      </dgm:t>
    </dgm:pt>
    <dgm:pt modelId="{02F2D98A-156E-43E7-9755-E16D85ED8108}" type="sibTrans" cxnId="{04246B2F-96B0-429E-AC46-FCE4E16306F4}">
      <dgm:prSet/>
      <dgm:spPr/>
      <dgm:t>
        <a:bodyPr/>
        <a:lstStyle/>
        <a:p>
          <a:endParaRPr lang="fr-FR"/>
        </a:p>
      </dgm:t>
    </dgm:pt>
    <dgm:pt modelId="{2177D81F-E839-443F-8292-0907EBA8A98D}">
      <dgm:prSet phldrT="[Texte]" custT="1"/>
      <dgm:spPr/>
      <dgm:t>
        <a:bodyPr/>
        <a:lstStyle/>
        <a:p>
          <a:r>
            <a:rPr lang="fr-FR" sz="2800" dirty="0" smtClean="0"/>
            <a:t>Remonter aux causes</a:t>
          </a:r>
          <a:endParaRPr lang="fr-FR" sz="2800" dirty="0"/>
        </a:p>
      </dgm:t>
    </dgm:pt>
    <dgm:pt modelId="{9C918DD9-5360-41B7-ADBA-ACC3C289F19B}" type="parTrans" cxnId="{118B2A23-E4B2-4324-9344-F9FE12EA1E05}">
      <dgm:prSet/>
      <dgm:spPr/>
      <dgm:t>
        <a:bodyPr/>
        <a:lstStyle/>
        <a:p>
          <a:endParaRPr lang="fr-FR"/>
        </a:p>
      </dgm:t>
    </dgm:pt>
    <dgm:pt modelId="{4CEDE719-1169-4AAF-9A95-7ABF9B17C8BE}" type="sibTrans" cxnId="{118B2A23-E4B2-4324-9344-F9FE12EA1E05}">
      <dgm:prSet/>
      <dgm:spPr/>
      <dgm:t>
        <a:bodyPr/>
        <a:lstStyle/>
        <a:p>
          <a:endParaRPr lang="fr-FR"/>
        </a:p>
      </dgm:t>
    </dgm:pt>
    <dgm:pt modelId="{B03459FB-E37D-4F7D-9FD1-96C89CC7438D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smtClean="0"/>
            <a:t>3/ Solution</a:t>
          </a:r>
          <a:endParaRPr lang="fr-FR" dirty="0"/>
        </a:p>
      </dgm:t>
    </dgm:pt>
    <dgm:pt modelId="{437687D4-53B1-4981-B537-A3169CA0CAE8}" type="parTrans" cxnId="{7DF24BD9-396F-4A08-B10A-2B5A1E9C1EC0}">
      <dgm:prSet/>
      <dgm:spPr/>
      <dgm:t>
        <a:bodyPr/>
        <a:lstStyle/>
        <a:p>
          <a:endParaRPr lang="fr-FR"/>
        </a:p>
      </dgm:t>
    </dgm:pt>
    <dgm:pt modelId="{890592A9-E4A4-485A-8759-CE6208E51682}" type="sibTrans" cxnId="{7DF24BD9-396F-4A08-B10A-2B5A1E9C1EC0}">
      <dgm:prSet/>
      <dgm:spPr/>
      <dgm:t>
        <a:bodyPr/>
        <a:lstStyle/>
        <a:p>
          <a:endParaRPr lang="fr-FR"/>
        </a:p>
      </dgm:t>
    </dgm:pt>
    <dgm:pt modelId="{DA9F67CB-47CC-46C3-B9CD-89A7AB89D7EA}">
      <dgm:prSet phldrT="[Texte]" custT="1"/>
      <dgm:spPr/>
      <dgm:t>
        <a:bodyPr/>
        <a:lstStyle/>
        <a:p>
          <a:r>
            <a:rPr lang="fr-FR" sz="2800" dirty="0" smtClean="0"/>
            <a:t>Trouver et choisir les solutions</a:t>
          </a:r>
          <a:endParaRPr lang="fr-FR" sz="2800" dirty="0"/>
        </a:p>
      </dgm:t>
    </dgm:pt>
    <dgm:pt modelId="{B6A0F6F0-19F2-4D63-B630-A797D9513879}" type="parTrans" cxnId="{14FF328B-A20C-488C-BC76-BF716EAA9FA8}">
      <dgm:prSet/>
      <dgm:spPr/>
      <dgm:t>
        <a:bodyPr/>
        <a:lstStyle/>
        <a:p>
          <a:endParaRPr lang="fr-FR"/>
        </a:p>
      </dgm:t>
    </dgm:pt>
    <dgm:pt modelId="{3DF66521-926C-474D-87EF-6D69AE8DEA18}" type="sibTrans" cxnId="{14FF328B-A20C-488C-BC76-BF716EAA9FA8}">
      <dgm:prSet/>
      <dgm:spPr/>
      <dgm:t>
        <a:bodyPr/>
        <a:lstStyle/>
        <a:p>
          <a:endParaRPr lang="fr-FR"/>
        </a:p>
      </dgm:t>
    </dgm:pt>
    <dgm:pt modelId="{9B143F3A-ECA2-4838-9899-DA510AFBC137}">
      <dgm:prSet phldrT="[Texte]"/>
      <dgm:spPr>
        <a:solidFill>
          <a:srgbClr val="006600"/>
        </a:solidFill>
      </dgm:spPr>
      <dgm:t>
        <a:bodyPr/>
        <a:lstStyle/>
        <a:p>
          <a:r>
            <a:rPr lang="fr-FR" dirty="0" smtClean="0"/>
            <a:t>4/ Action</a:t>
          </a:r>
          <a:endParaRPr lang="fr-FR" dirty="0"/>
        </a:p>
      </dgm:t>
    </dgm:pt>
    <dgm:pt modelId="{4408EF2C-C268-42F6-9DA0-75B818ABC57A}" type="parTrans" cxnId="{28915013-B34F-47E8-9FF9-1FC3267EDBBA}">
      <dgm:prSet/>
      <dgm:spPr/>
      <dgm:t>
        <a:bodyPr/>
        <a:lstStyle/>
        <a:p>
          <a:endParaRPr lang="fr-FR"/>
        </a:p>
      </dgm:t>
    </dgm:pt>
    <dgm:pt modelId="{9329A2EA-4BE8-4CBC-A31B-265DD96DC3F7}" type="sibTrans" cxnId="{28915013-B34F-47E8-9FF9-1FC3267EDBBA}">
      <dgm:prSet/>
      <dgm:spPr/>
      <dgm:t>
        <a:bodyPr/>
        <a:lstStyle/>
        <a:p>
          <a:endParaRPr lang="fr-FR"/>
        </a:p>
      </dgm:t>
    </dgm:pt>
    <dgm:pt modelId="{95800C93-7898-49CE-B72C-3E41061266E5}">
      <dgm:prSet phldrT="[Texte]" custT="1"/>
      <dgm:spPr/>
      <dgm:t>
        <a:bodyPr/>
        <a:lstStyle/>
        <a:p>
          <a:r>
            <a:rPr lang="fr-FR" sz="2000" dirty="0" smtClean="0"/>
            <a:t>Implantation</a:t>
          </a:r>
          <a:endParaRPr lang="fr-FR" sz="2000" dirty="0"/>
        </a:p>
      </dgm:t>
    </dgm:pt>
    <dgm:pt modelId="{E1C47997-4735-4EEB-8943-852129B52E5F}" type="parTrans" cxnId="{C2ABC358-7F61-439D-8FB9-D96D4A3F92D0}">
      <dgm:prSet/>
      <dgm:spPr/>
      <dgm:t>
        <a:bodyPr/>
        <a:lstStyle/>
        <a:p>
          <a:endParaRPr lang="fr-FR"/>
        </a:p>
      </dgm:t>
    </dgm:pt>
    <dgm:pt modelId="{7DCC3BA9-72EB-47C4-AA63-337016FF472C}" type="sibTrans" cxnId="{C2ABC358-7F61-439D-8FB9-D96D4A3F92D0}">
      <dgm:prSet/>
      <dgm:spPr/>
      <dgm:t>
        <a:bodyPr/>
        <a:lstStyle/>
        <a:p>
          <a:endParaRPr lang="fr-FR"/>
        </a:p>
      </dgm:t>
    </dgm:pt>
    <dgm:pt modelId="{8A235AEC-8781-46E3-9AC7-F4BAFFE4A625}">
      <dgm:prSet phldrT="[Texte]" custT="1"/>
      <dgm:spPr/>
      <dgm:t>
        <a:bodyPr/>
        <a:lstStyle/>
        <a:p>
          <a:r>
            <a:rPr lang="fr-FR" sz="2000" dirty="0" smtClean="0"/>
            <a:t>Suivi </a:t>
          </a:r>
          <a:endParaRPr lang="fr-FR" sz="2000" dirty="0"/>
        </a:p>
      </dgm:t>
    </dgm:pt>
    <dgm:pt modelId="{B555EA01-E6F3-497E-8607-8578E6912618}" type="parTrans" cxnId="{2C9A9908-3DB7-4B00-A088-1166AFED8D47}">
      <dgm:prSet/>
      <dgm:spPr/>
      <dgm:t>
        <a:bodyPr/>
        <a:lstStyle/>
        <a:p>
          <a:endParaRPr lang="fr-FR"/>
        </a:p>
      </dgm:t>
    </dgm:pt>
    <dgm:pt modelId="{5A37CE15-ACF7-42DE-96A6-D100FD7FE2A2}" type="sibTrans" cxnId="{2C9A9908-3DB7-4B00-A088-1166AFED8D47}">
      <dgm:prSet/>
      <dgm:spPr/>
      <dgm:t>
        <a:bodyPr/>
        <a:lstStyle/>
        <a:p>
          <a:endParaRPr lang="fr-FR"/>
        </a:p>
      </dgm:t>
    </dgm:pt>
    <dgm:pt modelId="{1E3666D8-C350-455D-A327-738CAF1B6B39}">
      <dgm:prSet phldrT="[Texte]" custT="1"/>
      <dgm:spPr/>
      <dgm:t>
        <a:bodyPr/>
        <a:lstStyle/>
        <a:p>
          <a:r>
            <a:rPr lang="fr-FR" sz="2000" dirty="0" smtClean="0"/>
            <a:t>Évaluation</a:t>
          </a:r>
          <a:endParaRPr lang="fr-FR" sz="2000" dirty="0"/>
        </a:p>
      </dgm:t>
    </dgm:pt>
    <dgm:pt modelId="{857A7BE9-EDEF-420E-AA52-DA6B4E83C6E0}" type="parTrans" cxnId="{10027A7F-0063-41CA-9674-4FD194C20F00}">
      <dgm:prSet/>
      <dgm:spPr/>
      <dgm:t>
        <a:bodyPr/>
        <a:lstStyle/>
        <a:p>
          <a:endParaRPr lang="fr-FR"/>
        </a:p>
      </dgm:t>
    </dgm:pt>
    <dgm:pt modelId="{F642714C-915C-4555-B409-4B4CB3C1D869}" type="sibTrans" cxnId="{10027A7F-0063-41CA-9674-4FD194C20F00}">
      <dgm:prSet/>
      <dgm:spPr/>
      <dgm:t>
        <a:bodyPr/>
        <a:lstStyle/>
        <a:p>
          <a:endParaRPr lang="fr-FR"/>
        </a:p>
      </dgm:t>
    </dgm:pt>
    <dgm:pt modelId="{DF743381-A467-425A-AE83-3DF42A54EC35}">
      <dgm:prSet phldrT="[Texte]" custT="1"/>
      <dgm:spPr/>
      <dgm:t>
        <a:bodyPr/>
        <a:lstStyle/>
        <a:p>
          <a:r>
            <a:rPr lang="fr-FR" sz="2000" dirty="0" smtClean="0"/>
            <a:t>Capitalisation</a:t>
          </a:r>
          <a:endParaRPr lang="fr-FR" sz="2000" dirty="0"/>
        </a:p>
      </dgm:t>
    </dgm:pt>
    <dgm:pt modelId="{6E3C12CF-5587-42CB-B799-42272DE24947}" type="parTrans" cxnId="{808EB3EC-5EC6-43EF-867F-8DA51BCD7ACF}">
      <dgm:prSet/>
      <dgm:spPr/>
      <dgm:t>
        <a:bodyPr/>
        <a:lstStyle/>
        <a:p>
          <a:endParaRPr lang="fr-FR"/>
        </a:p>
      </dgm:t>
    </dgm:pt>
    <dgm:pt modelId="{F4DA0CA5-EA08-4088-8F68-C9D51B6813D9}" type="sibTrans" cxnId="{808EB3EC-5EC6-43EF-867F-8DA51BCD7ACF}">
      <dgm:prSet/>
      <dgm:spPr/>
      <dgm:t>
        <a:bodyPr/>
        <a:lstStyle/>
        <a:p>
          <a:endParaRPr lang="fr-FR"/>
        </a:p>
      </dgm:t>
    </dgm:pt>
    <dgm:pt modelId="{418BB1A6-8FA5-457E-AA77-79B262402A81}" type="pres">
      <dgm:prSet presAssocID="{8FEEFE6C-0543-4E5D-967B-1A23B78A624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B7279C-001D-471C-BD5E-CB5F1C72D6F3}" type="pres">
      <dgm:prSet presAssocID="{8FEEFE6C-0543-4E5D-967B-1A23B78A6248}" presName="children" presStyleCnt="0"/>
      <dgm:spPr/>
    </dgm:pt>
    <dgm:pt modelId="{3CC48672-C415-4A1A-8374-5621502A1307}" type="pres">
      <dgm:prSet presAssocID="{8FEEFE6C-0543-4E5D-967B-1A23B78A6248}" presName="child1group" presStyleCnt="0"/>
      <dgm:spPr/>
    </dgm:pt>
    <dgm:pt modelId="{8528E565-D4FB-4521-B1BB-EC6E2971B9B0}" type="pres">
      <dgm:prSet presAssocID="{8FEEFE6C-0543-4E5D-967B-1A23B78A6248}" presName="child1" presStyleLbl="bgAcc1" presStyleIdx="0" presStyleCnt="4"/>
      <dgm:spPr/>
      <dgm:t>
        <a:bodyPr/>
        <a:lstStyle/>
        <a:p>
          <a:endParaRPr lang="fr-FR"/>
        </a:p>
      </dgm:t>
    </dgm:pt>
    <dgm:pt modelId="{87C71861-8C5D-40E0-A596-656CF77CB9E5}" type="pres">
      <dgm:prSet presAssocID="{8FEEFE6C-0543-4E5D-967B-1A23B78A624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6F5303-F337-4F8B-8AFC-234DE70B2D86}" type="pres">
      <dgm:prSet presAssocID="{8FEEFE6C-0543-4E5D-967B-1A23B78A6248}" presName="child2group" presStyleCnt="0"/>
      <dgm:spPr/>
    </dgm:pt>
    <dgm:pt modelId="{127B4454-C45A-481D-91EE-1E32D22CAD71}" type="pres">
      <dgm:prSet presAssocID="{8FEEFE6C-0543-4E5D-967B-1A23B78A6248}" presName="child2" presStyleLbl="bgAcc1" presStyleIdx="1" presStyleCnt="4"/>
      <dgm:spPr/>
      <dgm:t>
        <a:bodyPr/>
        <a:lstStyle/>
        <a:p>
          <a:endParaRPr lang="fr-FR"/>
        </a:p>
      </dgm:t>
    </dgm:pt>
    <dgm:pt modelId="{79881DB1-47E2-4604-8CCA-B59FF87CA43D}" type="pres">
      <dgm:prSet presAssocID="{8FEEFE6C-0543-4E5D-967B-1A23B78A624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1CD51C-DECF-4EE2-9AF9-98646CED1E75}" type="pres">
      <dgm:prSet presAssocID="{8FEEFE6C-0543-4E5D-967B-1A23B78A6248}" presName="child3group" presStyleCnt="0"/>
      <dgm:spPr/>
    </dgm:pt>
    <dgm:pt modelId="{9F673E57-4B07-42E4-81B2-7239BE67FA40}" type="pres">
      <dgm:prSet presAssocID="{8FEEFE6C-0543-4E5D-967B-1A23B78A6248}" presName="child3" presStyleLbl="bgAcc1" presStyleIdx="2" presStyleCnt="4"/>
      <dgm:spPr/>
      <dgm:t>
        <a:bodyPr/>
        <a:lstStyle/>
        <a:p>
          <a:endParaRPr lang="fr-FR"/>
        </a:p>
      </dgm:t>
    </dgm:pt>
    <dgm:pt modelId="{7FB78F59-6BE0-40E4-9D66-06629DD9CA99}" type="pres">
      <dgm:prSet presAssocID="{8FEEFE6C-0543-4E5D-967B-1A23B78A624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C2DF77-3ABA-4673-BAF9-E7CF55A3501E}" type="pres">
      <dgm:prSet presAssocID="{8FEEFE6C-0543-4E5D-967B-1A23B78A6248}" presName="child4group" presStyleCnt="0"/>
      <dgm:spPr/>
    </dgm:pt>
    <dgm:pt modelId="{5BBD9F95-E6C6-4A42-928B-4100DE9C129C}" type="pres">
      <dgm:prSet presAssocID="{8FEEFE6C-0543-4E5D-967B-1A23B78A6248}" presName="child4" presStyleLbl="bgAcc1" presStyleIdx="3" presStyleCnt="4"/>
      <dgm:spPr/>
      <dgm:t>
        <a:bodyPr/>
        <a:lstStyle/>
        <a:p>
          <a:endParaRPr lang="fr-FR"/>
        </a:p>
      </dgm:t>
    </dgm:pt>
    <dgm:pt modelId="{447A3220-06E6-48AB-BADB-2E5C3F1E0CEE}" type="pres">
      <dgm:prSet presAssocID="{8FEEFE6C-0543-4E5D-967B-1A23B78A624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B3C11-647A-42D0-94D5-56DB9CE5D93A}" type="pres">
      <dgm:prSet presAssocID="{8FEEFE6C-0543-4E5D-967B-1A23B78A6248}" presName="childPlaceholder" presStyleCnt="0"/>
      <dgm:spPr/>
    </dgm:pt>
    <dgm:pt modelId="{7688E905-C0F5-4110-A479-6DC1D02408AF}" type="pres">
      <dgm:prSet presAssocID="{8FEEFE6C-0543-4E5D-967B-1A23B78A6248}" presName="circle" presStyleCnt="0"/>
      <dgm:spPr/>
    </dgm:pt>
    <dgm:pt modelId="{FA162D2F-B9D4-4A4B-A89F-AE7846973A7B}" type="pres">
      <dgm:prSet presAssocID="{8FEEFE6C-0543-4E5D-967B-1A23B78A624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E974A3-EC87-4160-BFB3-4E5C232C65CC}" type="pres">
      <dgm:prSet presAssocID="{8FEEFE6C-0543-4E5D-967B-1A23B78A624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08AF97-8977-4D5B-BD03-9F2863A5DBF1}" type="pres">
      <dgm:prSet presAssocID="{8FEEFE6C-0543-4E5D-967B-1A23B78A624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49F711-E48B-4CBD-9D08-C5D41CD13162}" type="pres">
      <dgm:prSet presAssocID="{8FEEFE6C-0543-4E5D-967B-1A23B78A624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1448B7-6CE0-40A0-81DF-8379A0D38703}" type="pres">
      <dgm:prSet presAssocID="{8FEEFE6C-0543-4E5D-967B-1A23B78A6248}" presName="quadrantPlaceholder" presStyleCnt="0"/>
      <dgm:spPr/>
    </dgm:pt>
    <dgm:pt modelId="{12979BB8-5D87-41ED-9C91-670003350CA7}" type="pres">
      <dgm:prSet presAssocID="{8FEEFE6C-0543-4E5D-967B-1A23B78A6248}" presName="center1" presStyleLbl="fgShp" presStyleIdx="0" presStyleCnt="2"/>
      <dgm:spPr/>
    </dgm:pt>
    <dgm:pt modelId="{6D3CF738-2131-4B44-A688-1B2B14E42715}" type="pres">
      <dgm:prSet presAssocID="{8FEEFE6C-0543-4E5D-967B-1A23B78A6248}" presName="center2" presStyleLbl="fgShp" presStyleIdx="1" presStyleCnt="2"/>
      <dgm:spPr/>
    </dgm:pt>
  </dgm:ptLst>
  <dgm:cxnLst>
    <dgm:cxn modelId="{C2ABC358-7F61-439D-8FB9-D96D4A3F92D0}" srcId="{9B143F3A-ECA2-4838-9899-DA510AFBC137}" destId="{95800C93-7898-49CE-B72C-3E41061266E5}" srcOrd="0" destOrd="0" parTransId="{E1C47997-4735-4EEB-8943-852129B52E5F}" sibTransId="{7DCC3BA9-72EB-47C4-AA63-337016FF472C}"/>
    <dgm:cxn modelId="{B0BD2C79-AA4C-4CC2-8221-464E9CC5D0C2}" type="presOf" srcId="{1E3666D8-C350-455D-A327-738CAF1B6B39}" destId="{447A3220-06E6-48AB-BADB-2E5C3F1E0CEE}" srcOrd="1" destOrd="2" presId="urn:microsoft.com/office/officeart/2005/8/layout/cycle4"/>
    <dgm:cxn modelId="{8EA24D74-AB6F-4BF4-B3D0-25D62043E7F1}" type="presOf" srcId="{58CD09A5-0B47-4B3D-8DE7-93FFF217312C}" destId="{8528E565-D4FB-4521-B1BB-EC6E2971B9B0}" srcOrd="0" destOrd="0" presId="urn:microsoft.com/office/officeart/2005/8/layout/cycle4"/>
    <dgm:cxn modelId="{8DAD0032-F250-42B9-9A72-543E5504E80A}" type="presOf" srcId="{2177D81F-E839-443F-8292-0907EBA8A98D}" destId="{79881DB1-47E2-4604-8CCA-B59FF87CA43D}" srcOrd="1" destOrd="0" presId="urn:microsoft.com/office/officeart/2005/8/layout/cycle4"/>
    <dgm:cxn modelId="{7737CC4F-A096-45FF-8724-50DCD5747F25}" type="presOf" srcId="{97D122E2-2D1D-4AC8-A691-DEA7D183FFED}" destId="{E2E974A3-EC87-4160-BFB3-4E5C232C65CC}" srcOrd="0" destOrd="0" presId="urn:microsoft.com/office/officeart/2005/8/layout/cycle4"/>
    <dgm:cxn modelId="{2C9A9908-3DB7-4B00-A088-1166AFED8D47}" srcId="{9B143F3A-ECA2-4838-9899-DA510AFBC137}" destId="{8A235AEC-8781-46E3-9AC7-F4BAFFE4A625}" srcOrd="1" destOrd="0" parTransId="{B555EA01-E6F3-497E-8607-8578E6912618}" sibTransId="{5A37CE15-ACF7-42DE-96A6-D100FD7FE2A2}"/>
    <dgm:cxn modelId="{04246B2F-96B0-429E-AC46-FCE4E16306F4}" srcId="{8FEEFE6C-0543-4E5D-967B-1A23B78A6248}" destId="{97D122E2-2D1D-4AC8-A691-DEA7D183FFED}" srcOrd="1" destOrd="0" parTransId="{2E0B56A4-1D6E-418B-9B0A-01313BB5F079}" sibTransId="{02F2D98A-156E-43E7-9755-E16D85ED8108}"/>
    <dgm:cxn modelId="{808EB3EC-5EC6-43EF-867F-8DA51BCD7ACF}" srcId="{9B143F3A-ECA2-4838-9899-DA510AFBC137}" destId="{DF743381-A467-425A-AE83-3DF42A54EC35}" srcOrd="3" destOrd="0" parTransId="{6E3C12CF-5587-42CB-B799-42272DE24947}" sibTransId="{F4DA0CA5-EA08-4088-8F68-C9D51B6813D9}"/>
    <dgm:cxn modelId="{14FF328B-A20C-488C-BC76-BF716EAA9FA8}" srcId="{B03459FB-E37D-4F7D-9FD1-96C89CC7438D}" destId="{DA9F67CB-47CC-46C3-B9CD-89A7AB89D7EA}" srcOrd="0" destOrd="0" parTransId="{B6A0F6F0-19F2-4D63-B630-A797D9513879}" sibTransId="{3DF66521-926C-474D-87EF-6D69AE8DEA18}"/>
    <dgm:cxn modelId="{93C9C569-158B-4408-820C-CC9CF50F2436}" type="presOf" srcId="{2177D81F-E839-443F-8292-0907EBA8A98D}" destId="{127B4454-C45A-481D-91EE-1E32D22CAD71}" srcOrd="0" destOrd="0" presId="urn:microsoft.com/office/officeart/2005/8/layout/cycle4"/>
    <dgm:cxn modelId="{7FA8F170-E94E-4827-918C-D056736DC3E4}" type="presOf" srcId="{1E3666D8-C350-455D-A327-738CAF1B6B39}" destId="{5BBD9F95-E6C6-4A42-928B-4100DE9C129C}" srcOrd="0" destOrd="2" presId="urn:microsoft.com/office/officeart/2005/8/layout/cycle4"/>
    <dgm:cxn modelId="{451168A6-4404-4F2C-9E84-C17BCF079335}" srcId="{342DF858-8FC3-4AB9-9737-D2D9C0A894E7}" destId="{58CD09A5-0B47-4B3D-8DE7-93FFF217312C}" srcOrd="0" destOrd="0" parTransId="{1E6EDD94-CE17-41C3-9A56-41F64E4266DB}" sibTransId="{9D6BCD71-4094-4D67-8A7A-C5D7E39B9E40}"/>
    <dgm:cxn modelId="{55051740-23C5-4CF6-9909-B854C695BD59}" srcId="{8FEEFE6C-0543-4E5D-967B-1A23B78A6248}" destId="{342DF858-8FC3-4AB9-9737-D2D9C0A894E7}" srcOrd="0" destOrd="0" parTransId="{9A47495E-7071-4E63-BE46-68868D1145D5}" sibTransId="{1B07E7C9-2003-4A7B-AD53-169E03A971E0}"/>
    <dgm:cxn modelId="{8429657E-0566-4E88-A9A4-555F08875481}" type="presOf" srcId="{342DF858-8FC3-4AB9-9737-D2D9C0A894E7}" destId="{FA162D2F-B9D4-4A4B-A89F-AE7846973A7B}" srcOrd="0" destOrd="0" presId="urn:microsoft.com/office/officeart/2005/8/layout/cycle4"/>
    <dgm:cxn modelId="{5E6F2E0D-487E-46B6-B017-BCF5B7AEE6ED}" type="presOf" srcId="{58CD09A5-0B47-4B3D-8DE7-93FFF217312C}" destId="{87C71861-8C5D-40E0-A596-656CF77CB9E5}" srcOrd="1" destOrd="0" presId="urn:microsoft.com/office/officeart/2005/8/layout/cycle4"/>
    <dgm:cxn modelId="{28915013-B34F-47E8-9FF9-1FC3267EDBBA}" srcId="{8FEEFE6C-0543-4E5D-967B-1A23B78A6248}" destId="{9B143F3A-ECA2-4838-9899-DA510AFBC137}" srcOrd="3" destOrd="0" parTransId="{4408EF2C-C268-42F6-9DA0-75B818ABC57A}" sibTransId="{9329A2EA-4BE8-4CBC-A31B-265DD96DC3F7}"/>
    <dgm:cxn modelId="{7B3FC8A0-6409-48AB-AC37-9E5FB21431CF}" type="presOf" srcId="{DF743381-A467-425A-AE83-3DF42A54EC35}" destId="{5BBD9F95-E6C6-4A42-928B-4100DE9C129C}" srcOrd="0" destOrd="3" presId="urn:microsoft.com/office/officeart/2005/8/layout/cycle4"/>
    <dgm:cxn modelId="{4774CDB4-3D03-48C3-8442-4B077B46F347}" type="presOf" srcId="{95800C93-7898-49CE-B72C-3E41061266E5}" destId="{447A3220-06E6-48AB-BADB-2E5C3F1E0CEE}" srcOrd="1" destOrd="0" presId="urn:microsoft.com/office/officeart/2005/8/layout/cycle4"/>
    <dgm:cxn modelId="{1D13B641-6878-49CB-AFC6-6A79CC4A33C1}" type="presOf" srcId="{9B143F3A-ECA2-4838-9899-DA510AFBC137}" destId="{6949F711-E48B-4CBD-9D08-C5D41CD13162}" srcOrd="0" destOrd="0" presId="urn:microsoft.com/office/officeart/2005/8/layout/cycle4"/>
    <dgm:cxn modelId="{B5ABBF40-6471-42E4-9F5C-5376BE9FD611}" type="presOf" srcId="{DA9F67CB-47CC-46C3-B9CD-89A7AB89D7EA}" destId="{7FB78F59-6BE0-40E4-9D66-06629DD9CA99}" srcOrd="1" destOrd="0" presId="urn:microsoft.com/office/officeart/2005/8/layout/cycle4"/>
    <dgm:cxn modelId="{17C724BD-0938-45BD-812F-32A859982682}" type="presOf" srcId="{B03459FB-E37D-4F7D-9FD1-96C89CC7438D}" destId="{A108AF97-8977-4D5B-BD03-9F2863A5DBF1}" srcOrd="0" destOrd="0" presId="urn:microsoft.com/office/officeart/2005/8/layout/cycle4"/>
    <dgm:cxn modelId="{6F2967CE-5C76-41E7-A7D2-912C4CE8C7DD}" type="presOf" srcId="{8FEEFE6C-0543-4E5D-967B-1A23B78A6248}" destId="{418BB1A6-8FA5-457E-AA77-79B262402A81}" srcOrd="0" destOrd="0" presId="urn:microsoft.com/office/officeart/2005/8/layout/cycle4"/>
    <dgm:cxn modelId="{118B2A23-E4B2-4324-9344-F9FE12EA1E05}" srcId="{97D122E2-2D1D-4AC8-A691-DEA7D183FFED}" destId="{2177D81F-E839-443F-8292-0907EBA8A98D}" srcOrd="0" destOrd="0" parTransId="{9C918DD9-5360-41B7-ADBA-ACC3C289F19B}" sibTransId="{4CEDE719-1169-4AAF-9A95-7ABF9B17C8BE}"/>
    <dgm:cxn modelId="{C5DA1F83-02A7-4045-B7C8-4723E5875294}" type="presOf" srcId="{DA9F67CB-47CC-46C3-B9CD-89A7AB89D7EA}" destId="{9F673E57-4B07-42E4-81B2-7239BE67FA40}" srcOrd="0" destOrd="0" presId="urn:microsoft.com/office/officeart/2005/8/layout/cycle4"/>
    <dgm:cxn modelId="{C0F58EB7-B0A7-44F3-B430-2633CDC66476}" type="presOf" srcId="{8A235AEC-8781-46E3-9AC7-F4BAFFE4A625}" destId="{447A3220-06E6-48AB-BADB-2E5C3F1E0CEE}" srcOrd="1" destOrd="1" presId="urn:microsoft.com/office/officeart/2005/8/layout/cycle4"/>
    <dgm:cxn modelId="{4ABD91FC-72F6-44B3-8629-61988CC89041}" type="presOf" srcId="{8A235AEC-8781-46E3-9AC7-F4BAFFE4A625}" destId="{5BBD9F95-E6C6-4A42-928B-4100DE9C129C}" srcOrd="0" destOrd="1" presId="urn:microsoft.com/office/officeart/2005/8/layout/cycle4"/>
    <dgm:cxn modelId="{7DF24BD9-396F-4A08-B10A-2B5A1E9C1EC0}" srcId="{8FEEFE6C-0543-4E5D-967B-1A23B78A6248}" destId="{B03459FB-E37D-4F7D-9FD1-96C89CC7438D}" srcOrd="2" destOrd="0" parTransId="{437687D4-53B1-4981-B537-A3169CA0CAE8}" sibTransId="{890592A9-E4A4-485A-8759-CE6208E51682}"/>
    <dgm:cxn modelId="{10027A7F-0063-41CA-9674-4FD194C20F00}" srcId="{9B143F3A-ECA2-4838-9899-DA510AFBC137}" destId="{1E3666D8-C350-455D-A327-738CAF1B6B39}" srcOrd="2" destOrd="0" parTransId="{857A7BE9-EDEF-420E-AA52-DA6B4E83C6E0}" sibTransId="{F642714C-915C-4555-B409-4B4CB3C1D869}"/>
    <dgm:cxn modelId="{CDFDC5AB-B92B-4E3C-9F40-FF4D779BDFE5}" type="presOf" srcId="{95800C93-7898-49CE-B72C-3E41061266E5}" destId="{5BBD9F95-E6C6-4A42-928B-4100DE9C129C}" srcOrd="0" destOrd="0" presId="urn:microsoft.com/office/officeart/2005/8/layout/cycle4"/>
    <dgm:cxn modelId="{E5382590-F63E-4E43-9CDB-8BDE39410D2D}" type="presOf" srcId="{DF743381-A467-425A-AE83-3DF42A54EC35}" destId="{447A3220-06E6-48AB-BADB-2E5C3F1E0CEE}" srcOrd="1" destOrd="3" presId="urn:microsoft.com/office/officeart/2005/8/layout/cycle4"/>
    <dgm:cxn modelId="{3784E6D1-E64F-4B05-A7CD-1D3BD5DD5641}" type="presParOf" srcId="{418BB1A6-8FA5-457E-AA77-79B262402A81}" destId="{36B7279C-001D-471C-BD5E-CB5F1C72D6F3}" srcOrd="0" destOrd="0" presId="urn:microsoft.com/office/officeart/2005/8/layout/cycle4"/>
    <dgm:cxn modelId="{0DFF1D9A-9AFA-4960-9008-A86E92E3E9B2}" type="presParOf" srcId="{36B7279C-001D-471C-BD5E-CB5F1C72D6F3}" destId="{3CC48672-C415-4A1A-8374-5621502A1307}" srcOrd="0" destOrd="0" presId="urn:microsoft.com/office/officeart/2005/8/layout/cycle4"/>
    <dgm:cxn modelId="{3B7C9D11-1F13-4BF8-A089-3307036B652E}" type="presParOf" srcId="{3CC48672-C415-4A1A-8374-5621502A1307}" destId="{8528E565-D4FB-4521-B1BB-EC6E2971B9B0}" srcOrd="0" destOrd="0" presId="urn:microsoft.com/office/officeart/2005/8/layout/cycle4"/>
    <dgm:cxn modelId="{32103A91-983A-449F-9DCD-6C435A8B505C}" type="presParOf" srcId="{3CC48672-C415-4A1A-8374-5621502A1307}" destId="{87C71861-8C5D-40E0-A596-656CF77CB9E5}" srcOrd="1" destOrd="0" presId="urn:microsoft.com/office/officeart/2005/8/layout/cycle4"/>
    <dgm:cxn modelId="{D9D61F38-A3D3-407F-9ABE-36B7A3CAF840}" type="presParOf" srcId="{36B7279C-001D-471C-BD5E-CB5F1C72D6F3}" destId="{2A6F5303-F337-4F8B-8AFC-234DE70B2D86}" srcOrd="1" destOrd="0" presId="urn:microsoft.com/office/officeart/2005/8/layout/cycle4"/>
    <dgm:cxn modelId="{5EEAFB21-CE08-4E7F-9F2F-A60B4250A554}" type="presParOf" srcId="{2A6F5303-F337-4F8B-8AFC-234DE70B2D86}" destId="{127B4454-C45A-481D-91EE-1E32D22CAD71}" srcOrd="0" destOrd="0" presId="urn:microsoft.com/office/officeart/2005/8/layout/cycle4"/>
    <dgm:cxn modelId="{E4B7E968-472A-451C-BDE0-AB925AE72483}" type="presParOf" srcId="{2A6F5303-F337-4F8B-8AFC-234DE70B2D86}" destId="{79881DB1-47E2-4604-8CCA-B59FF87CA43D}" srcOrd="1" destOrd="0" presId="urn:microsoft.com/office/officeart/2005/8/layout/cycle4"/>
    <dgm:cxn modelId="{C1D7C07C-1086-4E58-969E-9A0C120B8170}" type="presParOf" srcId="{36B7279C-001D-471C-BD5E-CB5F1C72D6F3}" destId="{7D1CD51C-DECF-4EE2-9AF9-98646CED1E75}" srcOrd="2" destOrd="0" presId="urn:microsoft.com/office/officeart/2005/8/layout/cycle4"/>
    <dgm:cxn modelId="{1DE77350-F763-45E0-BDAB-B2BF379E67E4}" type="presParOf" srcId="{7D1CD51C-DECF-4EE2-9AF9-98646CED1E75}" destId="{9F673E57-4B07-42E4-81B2-7239BE67FA40}" srcOrd="0" destOrd="0" presId="urn:microsoft.com/office/officeart/2005/8/layout/cycle4"/>
    <dgm:cxn modelId="{DE9F5AD0-42C2-49FB-A135-2611AC20DF5D}" type="presParOf" srcId="{7D1CD51C-DECF-4EE2-9AF9-98646CED1E75}" destId="{7FB78F59-6BE0-40E4-9D66-06629DD9CA99}" srcOrd="1" destOrd="0" presId="urn:microsoft.com/office/officeart/2005/8/layout/cycle4"/>
    <dgm:cxn modelId="{C312D0E0-37DD-42F6-8196-7EEF9A2DE44E}" type="presParOf" srcId="{36B7279C-001D-471C-BD5E-CB5F1C72D6F3}" destId="{A6C2DF77-3ABA-4673-BAF9-E7CF55A3501E}" srcOrd="3" destOrd="0" presId="urn:microsoft.com/office/officeart/2005/8/layout/cycle4"/>
    <dgm:cxn modelId="{F9ACC359-5DD4-4198-9F45-A187FFB7A239}" type="presParOf" srcId="{A6C2DF77-3ABA-4673-BAF9-E7CF55A3501E}" destId="{5BBD9F95-E6C6-4A42-928B-4100DE9C129C}" srcOrd="0" destOrd="0" presId="urn:microsoft.com/office/officeart/2005/8/layout/cycle4"/>
    <dgm:cxn modelId="{46834A9F-40D4-4934-A7C2-7D170757A0AB}" type="presParOf" srcId="{A6C2DF77-3ABA-4673-BAF9-E7CF55A3501E}" destId="{447A3220-06E6-48AB-BADB-2E5C3F1E0CEE}" srcOrd="1" destOrd="0" presId="urn:microsoft.com/office/officeart/2005/8/layout/cycle4"/>
    <dgm:cxn modelId="{E376CB1F-C3A4-4508-8229-DABAE9C0D868}" type="presParOf" srcId="{36B7279C-001D-471C-BD5E-CB5F1C72D6F3}" destId="{3B5B3C11-647A-42D0-94D5-56DB9CE5D93A}" srcOrd="4" destOrd="0" presId="urn:microsoft.com/office/officeart/2005/8/layout/cycle4"/>
    <dgm:cxn modelId="{C7C2C2C9-9CB6-4B77-8970-BA7350804FD7}" type="presParOf" srcId="{418BB1A6-8FA5-457E-AA77-79B262402A81}" destId="{7688E905-C0F5-4110-A479-6DC1D02408AF}" srcOrd="1" destOrd="0" presId="urn:microsoft.com/office/officeart/2005/8/layout/cycle4"/>
    <dgm:cxn modelId="{03C8A4A5-97B9-4AEF-9BEC-DDB0773E7105}" type="presParOf" srcId="{7688E905-C0F5-4110-A479-6DC1D02408AF}" destId="{FA162D2F-B9D4-4A4B-A89F-AE7846973A7B}" srcOrd="0" destOrd="0" presId="urn:microsoft.com/office/officeart/2005/8/layout/cycle4"/>
    <dgm:cxn modelId="{B12F0D6D-BDCD-4D35-A776-FB3DF9F0C8E6}" type="presParOf" srcId="{7688E905-C0F5-4110-A479-6DC1D02408AF}" destId="{E2E974A3-EC87-4160-BFB3-4E5C232C65CC}" srcOrd="1" destOrd="0" presId="urn:microsoft.com/office/officeart/2005/8/layout/cycle4"/>
    <dgm:cxn modelId="{9FB7E513-DD1A-4781-AE39-41F5A714515D}" type="presParOf" srcId="{7688E905-C0F5-4110-A479-6DC1D02408AF}" destId="{A108AF97-8977-4D5B-BD03-9F2863A5DBF1}" srcOrd="2" destOrd="0" presId="urn:microsoft.com/office/officeart/2005/8/layout/cycle4"/>
    <dgm:cxn modelId="{4004794F-09C4-43FD-B511-4569CF9B0DE1}" type="presParOf" srcId="{7688E905-C0F5-4110-A479-6DC1D02408AF}" destId="{6949F711-E48B-4CBD-9D08-C5D41CD13162}" srcOrd="3" destOrd="0" presId="urn:microsoft.com/office/officeart/2005/8/layout/cycle4"/>
    <dgm:cxn modelId="{3C8CC4D8-EEC1-4B9F-8A28-975C8642576F}" type="presParOf" srcId="{7688E905-C0F5-4110-A479-6DC1D02408AF}" destId="{871448B7-6CE0-40A0-81DF-8379A0D38703}" srcOrd="4" destOrd="0" presId="urn:microsoft.com/office/officeart/2005/8/layout/cycle4"/>
    <dgm:cxn modelId="{35F2C40E-475F-41AA-992B-9E685D4B9C9D}" type="presParOf" srcId="{418BB1A6-8FA5-457E-AA77-79B262402A81}" destId="{12979BB8-5D87-41ED-9C91-670003350CA7}" srcOrd="2" destOrd="0" presId="urn:microsoft.com/office/officeart/2005/8/layout/cycle4"/>
    <dgm:cxn modelId="{23DB5EBC-498B-4380-A206-8C87F3E0E2B0}" type="presParOf" srcId="{418BB1A6-8FA5-457E-AA77-79B262402A81}" destId="{6D3CF738-2131-4B44-A688-1B2B14E4271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73E57-4B07-42E4-81B2-7239BE67FA40}">
      <dsp:nvSpPr>
        <dsp:cNvPr id="0" name=""/>
        <dsp:cNvSpPr/>
      </dsp:nvSpPr>
      <dsp:spPr>
        <a:xfrm>
          <a:off x="5939268" y="4388268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Trouver et choisir les solutions</a:t>
          </a:r>
          <a:endParaRPr lang="fr-FR" sz="2800" kern="1200" dirty="0"/>
        </a:p>
      </dsp:txBody>
      <dsp:txXfrm>
        <a:off x="6941015" y="4949898"/>
        <a:ext cx="2140837" cy="1458074"/>
      </dsp:txXfrm>
    </dsp:sp>
    <dsp:sp modelId="{5BBD9F95-E6C6-4A42-928B-4100DE9C129C}">
      <dsp:nvSpPr>
        <dsp:cNvPr id="0" name=""/>
        <dsp:cNvSpPr/>
      </dsp:nvSpPr>
      <dsp:spPr>
        <a:xfrm>
          <a:off x="737879" y="4388268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Implantation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Suivi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Évaluation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Capitalisation</a:t>
          </a:r>
          <a:endParaRPr lang="fr-FR" sz="2000" kern="1200" dirty="0"/>
        </a:p>
      </dsp:txBody>
      <dsp:txXfrm>
        <a:off x="783242" y="4949898"/>
        <a:ext cx="2140837" cy="1458074"/>
      </dsp:txXfrm>
    </dsp:sp>
    <dsp:sp modelId="{127B4454-C45A-481D-91EE-1E32D22CAD71}">
      <dsp:nvSpPr>
        <dsp:cNvPr id="0" name=""/>
        <dsp:cNvSpPr/>
      </dsp:nvSpPr>
      <dsp:spPr>
        <a:xfrm>
          <a:off x="5939268" y="0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Remonter aux causes</a:t>
          </a:r>
          <a:endParaRPr lang="fr-FR" sz="2800" kern="1200" dirty="0"/>
        </a:p>
      </dsp:txBody>
      <dsp:txXfrm>
        <a:off x="6941015" y="45363"/>
        <a:ext cx="2140837" cy="1458074"/>
      </dsp:txXfrm>
    </dsp:sp>
    <dsp:sp modelId="{8528E565-D4FB-4521-B1BB-EC6E2971B9B0}">
      <dsp:nvSpPr>
        <dsp:cNvPr id="0" name=""/>
        <dsp:cNvSpPr/>
      </dsp:nvSpPr>
      <dsp:spPr>
        <a:xfrm>
          <a:off x="737879" y="0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Définir le problème</a:t>
          </a:r>
          <a:endParaRPr lang="fr-FR" sz="2800" kern="1200" dirty="0"/>
        </a:p>
      </dsp:txBody>
      <dsp:txXfrm>
        <a:off x="783242" y="45363"/>
        <a:ext cx="2140837" cy="1458074"/>
      </dsp:txXfrm>
    </dsp:sp>
    <dsp:sp modelId="{FA162D2F-B9D4-4A4B-A89F-AE7846973A7B}">
      <dsp:nvSpPr>
        <dsp:cNvPr id="0" name=""/>
        <dsp:cNvSpPr/>
      </dsp:nvSpPr>
      <dsp:spPr>
        <a:xfrm>
          <a:off x="2073720" y="367840"/>
          <a:ext cx="2794294" cy="2794294"/>
        </a:xfrm>
        <a:prstGeom prst="pieWedge">
          <a:avLst/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1/ Cadrage</a:t>
          </a:r>
          <a:endParaRPr lang="fr-FR" sz="3200" kern="1200" dirty="0"/>
        </a:p>
      </dsp:txBody>
      <dsp:txXfrm>
        <a:off x="2892150" y="1186270"/>
        <a:ext cx="1975864" cy="1975864"/>
      </dsp:txXfrm>
    </dsp:sp>
    <dsp:sp modelId="{E2E974A3-EC87-4160-BFB3-4E5C232C65CC}">
      <dsp:nvSpPr>
        <dsp:cNvPr id="0" name=""/>
        <dsp:cNvSpPr/>
      </dsp:nvSpPr>
      <dsp:spPr>
        <a:xfrm rot="5400000">
          <a:off x="4997081" y="367840"/>
          <a:ext cx="2794294" cy="2794294"/>
        </a:xfrm>
        <a:prstGeom prst="pieWedg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2/ Analyse</a:t>
          </a:r>
          <a:endParaRPr lang="fr-FR" sz="3400" kern="1200" dirty="0"/>
        </a:p>
      </dsp:txBody>
      <dsp:txXfrm rot="-5400000">
        <a:off x="4997081" y="1186270"/>
        <a:ext cx="1975864" cy="1975864"/>
      </dsp:txXfrm>
    </dsp:sp>
    <dsp:sp modelId="{A108AF97-8977-4D5B-BD03-9F2863A5DBF1}">
      <dsp:nvSpPr>
        <dsp:cNvPr id="0" name=""/>
        <dsp:cNvSpPr/>
      </dsp:nvSpPr>
      <dsp:spPr>
        <a:xfrm rot="10800000">
          <a:off x="4997081" y="3291201"/>
          <a:ext cx="2794294" cy="2794294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3/ Solution</a:t>
          </a:r>
          <a:endParaRPr lang="fr-FR" sz="3400" kern="1200" dirty="0"/>
        </a:p>
      </dsp:txBody>
      <dsp:txXfrm rot="10800000">
        <a:off x="4997081" y="3291201"/>
        <a:ext cx="1975864" cy="1975864"/>
      </dsp:txXfrm>
    </dsp:sp>
    <dsp:sp modelId="{6949F711-E48B-4CBD-9D08-C5D41CD13162}">
      <dsp:nvSpPr>
        <dsp:cNvPr id="0" name=""/>
        <dsp:cNvSpPr/>
      </dsp:nvSpPr>
      <dsp:spPr>
        <a:xfrm rot="16200000">
          <a:off x="2073720" y="3291201"/>
          <a:ext cx="2794294" cy="2794294"/>
        </a:xfrm>
        <a:prstGeom prst="pieWedg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4/ Action</a:t>
          </a:r>
          <a:endParaRPr lang="fr-FR" sz="3400" kern="1200" dirty="0"/>
        </a:p>
      </dsp:txBody>
      <dsp:txXfrm rot="5400000">
        <a:off x="2892150" y="3291201"/>
        <a:ext cx="1975864" cy="1975864"/>
      </dsp:txXfrm>
    </dsp:sp>
    <dsp:sp modelId="{12979BB8-5D87-41ED-9C91-670003350CA7}">
      <dsp:nvSpPr>
        <dsp:cNvPr id="0" name=""/>
        <dsp:cNvSpPr/>
      </dsp:nvSpPr>
      <dsp:spPr>
        <a:xfrm>
          <a:off x="4450161" y="2645867"/>
          <a:ext cx="964773" cy="838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CF738-2131-4B44-A688-1B2B14E42715}">
      <dsp:nvSpPr>
        <dsp:cNvPr id="0" name=""/>
        <dsp:cNvSpPr/>
      </dsp:nvSpPr>
      <dsp:spPr>
        <a:xfrm rot="10800000">
          <a:off x="4450161" y="2968534"/>
          <a:ext cx="964773" cy="838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73E57-4B07-42E4-81B2-7239BE67FA40}">
      <dsp:nvSpPr>
        <dsp:cNvPr id="0" name=""/>
        <dsp:cNvSpPr/>
      </dsp:nvSpPr>
      <dsp:spPr>
        <a:xfrm>
          <a:off x="5939268" y="4388268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Trouver et choisir les solutions</a:t>
          </a:r>
          <a:endParaRPr lang="fr-FR" sz="2800" kern="1200" dirty="0"/>
        </a:p>
      </dsp:txBody>
      <dsp:txXfrm>
        <a:off x="6941015" y="4949898"/>
        <a:ext cx="2140837" cy="1458074"/>
      </dsp:txXfrm>
    </dsp:sp>
    <dsp:sp modelId="{5BBD9F95-E6C6-4A42-928B-4100DE9C129C}">
      <dsp:nvSpPr>
        <dsp:cNvPr id="0" name=""/>
        <dsp:cNvSpPr/>
      </dsp:nvSpPr>
      <dsp:spPr>
        <a:xfrm>
          <a:off x="737879" y="4388268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Implantation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Suivi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Évaluation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Capitalisation</a:t>
          </a:r>
          <a:endParaRPr lang="fr-FR" sz="2000" kern="1200" dirty="0"/>
        </a:p>
      </dsp:txBody>
      <dsp:txXfrm>
        <a:off x="783242" y="4949898"/>
        <a:ext cx="2140837" cy="1458074"/>
      </dsp:txXfrm>
    </dsp:sp>
    <dsp:sp modelId="{127B4454-C45A-481D-91EE-1E32D22CAD71}">
      <dsp:nvSpPr>
        <dsp:cNvPr id="0" name=""/>
        <dsp:cNvSpPr/>
      </dsp:nvSpPr>
      <dsp:spPr>
        <a:xfrm>
          <a:off x="5939268" y="0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Remonter aux causes</a:t>
          </a:r>
          <a:endParaRPr lang="fr-FR" sz="2800" kern="1200" dirty="0"/>
        </a:p>
      </dsp:txBody>
      <dsp:txXfrm>
        <a:off x="6941015" y="45363"/>
        <a:ext cx="2140837" cy="1458074"/>
      </dsp:txXfrm>
    </dsp:sp>
    <dsp:sp modelId="{8528E565-D4FB-4521-B1BB-EC6E2971B9B0}">
      <dsp:nvSpPr>
        <dsp:cNvPr id="0" name=""/>
        <dsp:cNvSpPr/>
      </dsp:nvSpPr>
      <dsp:spPr>
        <a:xfrm>
          <a:off x="737879" y="0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Définir le problème</a:t>
          </a:r>
          <a:endParaRPr lang="fr-FR" sz="2800" kern="1200" dirty="0"/>
        </a:p>
      </dsp:txBody>
      <dsp:txXfrm>
        <a:off x="783242" y="45363"/>
        <a:ext cx="2140837" cy="1458074"/>
      </dsp:txXfrm>
    </dsp:sp>
    <dsp:sp modelId="{FA162D2F-B9D4-4A4B-A89F-AE7846973A7B}">
      <dsp:nvSpPr>
        <dsp:cNvPr id="0" name=""/>
        <dsp:cNvSpPr/>
      </dsp:nvSpPr>
      <dsp:spPr>
        <a:xfrm>
          <a:off x="2073720" y="367840"/>
          <a:ext cx="2794294" cy="27942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1/ Cadrage</a:t>
          </a:r>
          <a:endParaRPr lang="fr-FR" sz="2800" kern="1200" dirty="0"/>
        </a:p>
      </dsp:txBody>
      <dsp:txXfrm>
        <a:off x="2892150" y="1186270"/>
        <a:ext cx="1975864" cy="1975864"/>
      </dsp:txXfrm>
    </dsp:sp>
    <dsp:sp modelId="{E2E974A3-EC87-4160-BFB3-4E5C232C65CC}">
      <dsp:nvSpPr>
        <dsp:cNvPr id="0" name=""/>
        <dsp:cNvSpPr/>
      </dsp:nvSpPr>
      <dsp:spPr>
        <a:xfrm rot="5400000">
          <a:off x="4997081" y="367840"/>
          <a:ext cx="2794294" cy="2794294"/>
        </a:xfrm>
        <a:prstGeom prst="pieWedg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2/ Analyse</a:t>
          </a:r>
          <a:endParaRPr lang="fr-FR" sz="3400" kern="1200" dirty="0"/>
        </a:p>
      </dsp:txBody>
      <dsp:txXfrm rot="-5400000">
        <a:off x="4997081" y="1186270"/>
        <a:ext cx="1975864" cy="1975864"/>
      </dsp:txXfrm>
    </dsp:sp>
    <dsp:sp modelId="{A108AF97-8977-4D5B-BD03-9F2863A5DBF1}">
      <dsp:nvSpPr>
        <dsp:cNvPr id="0" name=""/>
        <dsp:cNvSpPr/>
      </dsp:nvSpPr>
      <dsp:spPr>
        <a:xfrm rot="10800000">
          <a:off x="4997081" y="3291201"/>
          <a:ext cx="2794294" cy="2794294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3/ Solution</a:t>
          </a:r>
          <a:endParaRPr lang="fr-FR" sz="3400" kern="1200" dirty="0"/>
        </a:p>
      </dsp:txBody>
      <dsp:txXfrm rot="10800000">
        <a:off x="4997081" y="3291201"/>
        <a:ext cx="1975864" cy="1975864"/>
      </dsp:txXfrm>
    </dsp:sp>
    <dsp:sp modelId="{6949F711-E48B-4CBD-9D08-C5D41CD13162}">
      <dsp:nvSpPr>
        <dsp:cNvPr id="0" name=""/>
        <dsp:cNvSpPr/>
      </dsp:nvSpPr>
      <dsp:spPr>
        <a:xfrm rot="16200000">
          <a:off x="2073720" y="3291201"/>
          <a:ext cx="2794294" cy="2794294"/>
        </a:xfrm>
        <a:prstGeom prst="pieWedg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4/ Action</a:t>
          </a:r>
          <a:endParaRPr lang="fr-FR" sz="3400" kern="1200" dirty="0"/>
        </a:p>
      </dsp:txBody>
      <dsp:txXfrm rot="5400000">
        <a:off x="2892150" y="3291201"/>
        <a:ext cx="1975864" cy="1975864"/>
      </dsp:txXfrm>
    </dsp:sp>
    <dsp:sp modelId="{12979BB8-5D87-41ED-9C91-670003350CA7}">
      <dsp:nvSpPr>
        <dsp:cNvPr id="0" name=""/>
        <dsp:cNvSpPr/>
      </dsp:nvSpPr>
      <dsp:spPr>
        <a:xfrm>
          <a:off x="4450161" y="2645867"/>
          <a:ext cx="964773" cy="838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CF738-2131-4B44-A688-1B2B14E42715}">
      <dsp:nvSpPr>
        <dsp:cNvPr id="0" name=""/>
        <dsp:cNvSpPr/>
      </dsp:nvSpPr>
      <dsp:spPr>
        <a:xfrm rot="10800000">
          <a:off x="4450161" y="2968534"/>
          <a:ext cx="964773" cy="838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73E57-4B07-42E4-81B2-7239BE67FA40}">
      <dsp:nvSpPr>
        <dsp:cNvPr id="0" name=""/>
        <dsp:cNvSpPr/>
      </dsp:nvSpPr>
      <dsp:spPr>
        <a:xfrm>
          <a:off x="5939268" y="4388268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Trouver et choisir les solutions</a:t>
          </a:r>
          <a:endParaRPr lang="fr-FR" sz="2800" kern="1200" dirty="0"/>
        </a:p>
      </dsp:txBody>
      <dsp:txXfrm>
        <a:off x="6941015" y="4949898"/>
        <a:ext cx="2140837" cy="1458074"/>
      </dsp:txXfrm>
    </dsp:sp>
    <dsp:sp modelId="{5BBD9F95-E6C6-4A42-928B-4100DE9C129C}">
      <dsp:nvSpPr>
        <dsp:cNvPr id="0" name=""/>
        <dsp:cNvSpPr/>
      </dsp:nvSpPr>
      <dsp:spPr>
        <a:xfrm>
          <a:off x="737879" y="4388268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Implantation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Suivi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Évaluation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Capitalisation</a:t>
          </a:r>
          <a:endParaRPr lang="fr-FR" sz="2000" kern="1200" dirty="0"/>
        </a:p>
      </dsp:txBody>
      <dsp:txXfrm>
        <a:off x="783242" y="4949898"/>
        <a:ext cx="2140837" cy="1458074"/>
      </dsp:txXfrm>
    </dsp:sp>
    <dsp:sp modelId="{127B4454-C45A-481D-91EE-1E32D22CAD71}">
      <dsp:nvSpPr>
        <dsp:cNvPr id="0" name=""/>
        <dsp:cNvSpPr/>
      </dsp:nvSpPr>
      <dsp:spPr>
        <a:xfrm>
          <a:off x="5939268" y="0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Remonter aux causes</a:t>
          </a:r>
          <a:endParaRPr lang="fr-FR" sz="2800" kern="1200" dirty="0"/>
        </a:p>
      </dsp:txBody>
      <dsp:txXfrm>
        <a:off x="6941015" y="45363"/>
        <a:ext cx="2140837" cy="1458074"/>
      </dsp:txXfrm>
    </dsp:sp>
    <dsp:sp modelId="{8528E565-D4FB-4521-B1BB-EC6E2971B9B0}">
      <dsp:nvSpPr>
        <dsp:cNvPr id="0" name=""/>
        <dsp:cNvSpPr/>
      </dsp:nvSpPr>
      <dsp:spPr>
        <a:xfrm>
          <a:off x="737879" y="0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Définir le problème</a:t>
          </a:r>
          <a:endParaRPr lang="fr-FR" sz="2800" kern="1200" dirty="0"/>
        </a:p>
      </dsp:txBody>
      <dsp:txXfrm>
        <a:off x="783242" y="45363"/>
        <a:ext cx="2140837" cy="1458074"/>
      </dsp:txXfrm>
    </dsp:sp>
    <dsp:sp modelId="{FA162D2F-B9D4-4A4B-A89F-AE7846973A7B}">
      <dsp:nvSpPr>
        <dsp:cNvPr id="0" name=""/>
        <dsp:cNvSpPr/>
      </dsp:nvSpPr>
      <dsp:spPr>
        <a:xfrm>
          <a:off x="2073720" y="367840"/>
          <a:ext cx="2794294" cy="27942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1/ Cadrage</a:t>
          </a:r>
          <a:endParaRPr lang="fr-FR" sz="2800" kern="1200" dirty="0"/>
        </a:p>
      </dsp:txBody>
      <dsp:txXfrm>
        <a:off x="2892150" y="1186270"/>
        <a:ext cx="1975864" cy="1975864"/>
      </dsp:txXfrm>
    </dsp:sp>
    <dsp:sp modelId="{E2E974A3-EC87-4160-BFB3-4E5C232C65CC}">
      <dsp:nvSpPr>
        <dsp:cNvPr id="0" name=""/>
        <dsp:cNvSpPr/>
      </dsp:nvSpPr>
      <dsp:spPr>
        <a:xfrm rot="5400000">
          <a:off x="4997081" y="367840"/>
          <a:ext cx="2794294" cy="2794294"/>
        </a:xfrm>
        <a:prstGeom prst="pieWedg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2/ Analyse</a:t>
          </a:r>
          <a:endParaRPr lang="fr-FR" sz="3400" kern="1200" dirty="0"/>
        </a:p>
      </dsp:txBody>
      <dsp:txXfrm rot="-5400000">
        <a:off x="4997081" y="1186270"/>
        <a:ext cx="1975864" cy="1975864"/>
      </dsp:txXfrm>
    </dsp:sp>
    <dsp:sp modelId="{A108AF97-8977-4D5B-BD03-9F2863A5DBF1}">
      <dsp:nvSpPr>
        <dsp:cNvPr id="0" name=""/>
        <dsp:cNvSpPr/>
      </dsp:nvSpPr>
      <dsp:spPr>
        <a:xfrm rot="10800000">
          <a:off x="4997081" y="3291201"/>
          <a:ext cx="2794294" cy="2794294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3/ Solution</a:t>
          </a:r>
          <a:endParaRPr lang="fr-FR" sz="3400" kern="1200" dirty="0"/>
        </a:p>
      </dsp:txBody>
      <dsp:txXfrm rot="10800000">
        <a:off x="4997081" y="3291201"/>
        <a:ext cx="1975864" cy="1975864"/>
      </dsp:txXfrm>
    </dsp:sp>
    <dsp:sp modelId="{6949F711-E48B-4CBD-9D08-C5D41CD13162}">
      <dsp:nvSpPr>
        <dsp:cNvPr id="0" name=""/>
        <dsp:cNvSpPr/>
      </dsp:nvSpPr>
      <dsp:spPr>
        <a:xfrm rot="16200000">
          <a:off x="2073720" y="3291201"/>
          <a:ext cx="2794294" cy="2794294"/>
        </a:xfrm>
        <a:prstGeom prst="pieWedg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4/ Action</a:t>
          </a:r>
          <a:endParaRPr lang="fr-FR" sz="3400" kern="1200" dirty="0"/>
        </a:p>
      </dsp:txBody>
      <dsp:txXfrm rot="5400000">
        <a:off x="2892150" y="3291201"/>
        <a:ext cx="1975864" cy="1975864"/>
      </dsp:txXfrm>
    </dsp:sp>
    <dsp:sp modelId="{12979BB8-5D87-41ED-9C91-670003350CA7}">
      <dsp:nvSpPr>
        <dsp:cNvPr id="0" name=""/>
        <dsp:cNvSpPr/>
      </dsp:nvSpPr>
      <dsp:spPr>
        <a:xfrm>
          <a:off x="4450161" y="2645867"/>
          <a:ext cx="964773" cy="838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CF738-2131-4B44-A688-1B2B14E42715}">
      <dsp:nvSpPr>
        <dsp:cNvPr id="0" name=""/>
        <dsp:cNvSpPr/>
      </dsp:nvSpPr>
      <dsp:spPr>
        <a:xfrm rot="10800000">
          <a:off x="4450161" y="2968534"/>
          <a:ext cx="964773" cy="838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73E57-4B07-42E4-81B2-7239BE67FA40}">
      <dsp:nvSpPr>
        <dsp:cNvPr id="0" name=""/>
        <dsp:cNvSpPr/>
      </dsp:nvSpPr>
      <dsp:spPr>
        <a:xfrm>
          <a:off x="5939268" y="4388268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Trouver et choisir les solutions</a:t>
          </a:r>
          <a:endParaRPr lang="fr-FR" sz="2800" kern="1200" dirty="0"/>
        </a:p>
      </dsp:txBody>
      <dsp:txXfrm>
        <a:off x="6941015" y="4949898"/>
        <a:ext cx="2140837" cy="1458074"/>
      </dsp:txXfrm>
    </dsp:sp>
    <dsp:sp modelId="{5BBD9F95-E6C6-4A42-928B-4100DE9C129C}">
      <dsp:nvSpPr>
        <dsp:cNvPr id="0" name=""/>
        <dsp:cNvSpPr/>
      </dsp:nvSpPr>
      <dsp:spPr>
        <a:xfrm>
          <a:off x="737879" y="4388268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Implantation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Suivi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Évaluation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Capitalisation</a:t>
          </a:r>
          <a:endParaRPr lang="fr-FR" sz="2000" kern="1200" dirty="0"/>
        </a:p>
      </dsp:txBody>
      <dsp:txXfrm>
        <a:off x="783242" y="4949898"/>
        <a:ext cx="2140837" cy="1458074"/>
      </dsp:txXfrm>
    </dsp:sp>
    <dsp:sp modelId="{127B4454-C45A-481D-91EE-1E32D22CAD71}">
      <dsp:nvSpPr>
        <dsp:cNvPr id="0" name=""/>
        <dsp:cNvSpPr/>
      </dsp:nvSpPr>
      <dsp:spPr>
        <a:xfrm>
          <a:off x="5939268" y="0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Remonter aux causes</a:t>
          </a:r>
          <a:endParaRPr lang="fr-FR" sz="2800" kern="1200" dirty="0"/>
        </a:p>
      </dsp:txBody>
      <dsp:txXfrm>
        <a:off x="6941015" y="45363"/>
        <a:ext cx="2140837" cy="1458074"/>
      </dsp:txXfrm>
    </dsp:sp>
    <dsp:sp modelId="{8528E565-D4FB-4521-B1BB-EC6E2971B9B0}">
      <dsp:nvSpPr>
        <dsp:cNvPr id="0" name=""/>
        <dsp:cNvSpPr/>
      </dsp:nvSpPr>
      <dsp:spPr>
        <a:xfrm>
          <a:off x="737879" y="0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kern="1200" dirty="0" smtClean="0"/>
            <a:t>Définir le problème</a:t>
          </a:r>
          <a:endParaRPr lang="fr-FR" sz="2800" kern="1200" dirty="0"/>
        </a:p>
      </dsp:txBody>
      <dsp:txXfrm>
        <a:off x="783242" y="45363"/>
        <a:ext cx="2140837" cy="1458074"/>
      </dsp:txXfrm>
    </dsp:sp>
    <dsp:sp modelId="{FA162D2F-B9D4-4A4B-A89F-AE7846973A7B}">
      <dsp:nvSpPr>
        <dsp:cNvPr id="0" name=""/>
        <dsp:cNvSpPr/>
      </dsp:nvSpPr>
      <dsp:spPr>
        <a:xfrm>
          <a:off x="2073720" y="367840"/>
          <a:ext cx="2794294" cy="27942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1/ Cadrage</a:t>
          </a:r>
          <a:endParaRPr lang="fr-FR" sz="2800" kern="1200" dirty="0"/>
        </a:p>
      </dsp:txBody>
      <dsp:txXfrm>
        <a:off x="2892150" y="1186270"/>
        <a:ext cx="1975864" cy="1975864"/>
      </dsp:txXfrm>
    </dsp:sp>
    <dsp:sp modelId="{E2E974A3-EC87-4160-BFB3-4E5C232C65CC}">
      <dsp:nvSpPr>
        <dsp:cNvPr id="0" name=""/>
        <dsp:cNvSpPr/>
      </dsp:nvSpPr>
      <dsp:spPr>
        <a:xfrm rot="5400000">
          <a:off x="4997081" y="367840"/>
          <a:ext cx="2794294" cy="2794294"/>
        </a:xfrm>
        <a:prstGeom prst="pieWedg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2/ Analyse</a:t>
          </a:r>
          <a:endParaRPr lang="fr-FR" sz="3400" kern="1200" dirty="0"/>
        </a:p>
      </dsp:txBody>
      <dsp:txXfrm rot="-5400000">
        <a:off x="4997081" y="1186270"/>
        <a:ext cx="1975864" cy="1975864"/>
      </dsp:txXfrm>
    </dsp:sp>
    <dsp:sp modelId="{A108AF97-8977-4D5B-BD03-9F2863A5DBF1}">
      <dsp:nvSpPr>
        <dsp:cNvPr id="0" name=""/>
        <dsp:cNvSpPr/>
      </dsp:nvSpPr>
      <dsp:spPr>
        <a:xfrm rot="10800000">
          <a:off x="4997081" y="3291201"/>
          <a:ext cx="2794294" cy="2794294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3/ Solution</a:t>
          </a:r>
          <a:endParaRPr lang="fr-FR" sz="3400" kern="1200" dirty="0"/>
        </a:p>
      </dsp:txBody>
      <dsp:txXfrm rot="10800000">
        <a:off x="4997081" y="3291201"/>
        <a:ext cx="1975864" cy="1975864"/>
      </dsp:txXfrm>
    </dsp:sp>
    <dsp:sp modelId="{6949F711-E48B-4CBD-9D08-C5D41CD13162}">
      <dsp:nvSpPr>
        <dsp:cNvPr id="0" name=""/>
        <dsp:cNvSpPr/>
      </dsp:nvSpPr>
      <dsp:spPr>
        <a:xfrm rot="16200000">
          <a:off x="2073720" y="3291201"/>
          <a:ext cx="2794294" cy="2794294"/>
        </a:xfrm>
        <a:prstGeom prst="pieWedge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4/ Action</a:t>
          </a:r>
          <a:endParaRPr lang="fr-FR" sz="3400" kern="1200" dirty="0"/>
        </a:p>
      </dsp:txBody>
      <dsp:txXfrm rot="5400000">
        <a:off x="2892150" y="3291201"/>
        <a:ext cx="1975864" cy="1975864"/>
      </dsp:txXfrm>
    </dsp:sp>
    <dsp:sp modelId="{12979BB8-5D87-41ED-9C91-670003350CA7}">
      <dsp:nvSpPr>
        <dsp:cNvPr id="0" name=""/>
        <dsp:cNvSpPr/>
      </dsp:nvSpPr>
      <dsp:spPr>
        <a:xfrm>
          <a:off x="4450161" y="2645867"/>
          <a:ext cx="964773" cy="838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CF738-2131-4B44-A688-1B2B14E42715}">
      <dsp:nvSpPr>
        <dsp:cNvPr id="0" name=""/>
        <dsp:cNvSpPr/>
      </dsp:nvSpPr>
      <dsp:spPr>
        <a:xfrm rot="10800000">
          <a:off x="4450161" y="2968534"/>
          <a:ext cx="964773" cy="838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4FAE5F-4310-4EB4-B29B-E34CF284172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FED70-0CEF-4CAA-8F9F-3DBC4B102000}" type="slidenum">
              <a:rPr lang="fr-FR"/>
              <a:pPr/>
              <a:t>1</a:t>
            </a:fld>
            <a:endParaRPr lang="fr-F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03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1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smtClean="0"/>
              <a:t>Exemple japonais </a:t>
            </a:r>
            <a:r>
              <a:rPr lang="fr-FR" sz="1200" b="0" i="0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maintenance, c’est la différence entre un dépannage (provisoire) et une réparation (maintenance corrective curative)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1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17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17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252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6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036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1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970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17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252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6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036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14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17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17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094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342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84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252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842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842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342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742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BC7C93-AF95-4432-9E10-4A6BF58B4872}" type="slidenum">
              <a:rPr lang="fr-FR" sz="1200">
                <a:solidFill>
                  <a:prstClr val="black"/>
                </a:solidFill>
              </a:rPr>
              <a:pPr eaLnBrk="1" hangingPunct="1"/>
              <a:t>34</a:t>
            </a:fld>
            <a:endParaRPr lang="fr-FR" sz="120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81FEF-3C30-4B7E-8C24-F85DD1E25459}" type="slidenum">
              <a:rPr lang="fr-FR"/>
              <a:pPr/>
              <a:t>35</a:t>
            </a:fld>
            <a:endParaRPr lang="fr-F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3738"/>
            <a:ext cx="4548188" cy="341153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4438" cy="4116387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C3C57-3EEF-4F1E-9D80-CBACFE56A32D}" type="slidenum">
              <a:rPr lang="fr-FR"/>
              <a:pPr/>
              <a:t>36</a:t>
            </a:fld>
            <a:endParaRPr lang="fr-FR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3738"/>
            <a:ext cx="4548188" cy="341153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588C9-DE85-4E93-8BCB-013F3EB949F0}" type="slidenum">
              <a:rPr lang="fr-FR"/>
              <a:pPr/>
              <a:t>37</a:t>
            </a:fld>
            <a:endParaRPr lang="fr-F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3738"/>
            <a:ext cx="4551363" cy="3413125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48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252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31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036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41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017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FAE5F-4310-4EB4-B29B-E34CF284172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25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Rémi </a:t>
            </a:r>
            <a:r>
              <a:rPr lang="fr-FR" dirty="0" smtClean="0"/>
              <a:t>BACHELET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0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Rémi </a:t>
            </a:r>
            <a:r>
              <a:rPr lang="fr-FR" dirty="0" smtClean="0"/>
              <a:t>BACHELET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0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Rémi </a:t>
            </a:r>
            <a:r>
              <a:rPr lang="fr-FR" dirty="0" smtClean="0"/>
              <a:t>BACHELET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1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Rémi </a:t>
            </a:r>
            <a:r>
              <a:rPr lang="fr-FR" dirty="0" smtClean="0"/>
              <a:t>BACHELET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creativecommons.org/licenses/by-nc-sa/2.5/deed.fr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158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13316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10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Rémi </a:t>
            </a:r>
            <a:r>
              <a:rPr lang="fr-FR" dirty="0" smtClean="0"/>
              <a:t>BACHELET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4211638" y="6608763"/>
            <a:ext cx="1008062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fld id="{84DEB63C-0873-447E-8394-AD88DB532AE4}" type="datetime6">
              <a:rPr lang="fr-FR" sz="1200">
                <a:solidFill>
                  <a:srgbClr val="008080"/>
                </a:solidFill>
                <a:cs typeface="Lucida Sans Unicode" pitchFamily="34" charset="0"/>
              </a:rPr>
              <a:pPr eaLnBrk="0" hangingPunct="0">
                <a:lnSpc>
                  <a:spcPct val="86000"/>
                </a:lnSpc>
                <a:spcBef>
                  <a:spcPct val="50000"/>
                </a:spcBef>
                <a:buClr>
                  <a:srgbClr val="000099"/>
                </a:buClr>
                <a:buSzPct val="100000"/>
                <a:buFont typeface="Times New Roman" pitchFamily="18" charset="0"/>
                <a:buNone/>
              </a:pPr>
              <a:t>novembre 12</a:t>
            </a:fld>
            <a:endParaRPr lang="fr-FR" sz="1200">
              <a:solidFill>
                <a:srgbClr val="008080"/>
              </a:solidFill>
              <a:cs typeface="Lucida Sans Unicode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6372225" y="6629400"/>
            <a:ext cx="21844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>
              <a:lnSpc>
                <a:spcPct val="95000"/>
              </a:lnSpc>
              <a:spcBef>
                <a:spcPts val="563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en-GB" sz="900">
                <a:solidFill>
                  <a:srgbClr val="000000"/>
                </a:solidFill>
                <a:cs typeface="Lucida Sans Unicode" pitchFamily="34" charset="0"/>
              </a:rPr>
              <a:t>Utilisation ou copie interdites sans citation</a:t>
            </a:r>
          </a:p>
        </p:txBody>
      </p:sp>
      <p:pic>
        <p:nvPicPr>
          <p:cNvPr id="1035" name="Picture 11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6657975"/>
            <a:ext cx="17938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r" defTabSz="449263" eaLnBrk="0" hangingPunct="0">
              <a:lnSpc>
                <a:spcPct val="95000"/>
              </a:lnSpc>
              <a:buClr>
                <a:srgbClr val="000099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2411264-A6C5-460B-B85C-37E57096966A}" type="slidenum">
              <a:rPr lang="en-GB" sz="1200">
                <a:solidFill>
                  <a:srgbClr val="000000"/>
                </a:solidFill>
                <a:cs typeface="Lucida Sans Unicode" pitchFamily="34" charset="0"/>
              </a:rPr>
              <a:pPr algn="r" defTabSz="449263" eaLnBrk="0" hangingPunct="0">
                <a:lnSpc>
                  <a:spcPct val="95000"/>
                </a:lnSpc>
                <a:buClr>
                  <a:srgbClr val="000099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‹N°›</a:t>
            </a:fld>
            <a:endParaRPr lang="en-GB" sz="1200">
              <a:solidFill>
                <a:srgbClr val="000000"/>
              </a:solidFill>
              <a:cs typeface="Lucida Sans Unicode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8000"/>
        </a:buClr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8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5/deed.fr" TargetMode="External"/><Relationship Id="rId7" Type="http://schemas.openxmlformats.org/officeDocument/2006/relationships/hyperlink" Target="http://blog.29daysto.com/wp-content/uploads/2010/09/bigstockphoto_Problem_Solving_Series_70057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gestiondeprojet.pm/resolution-de-problemes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3quarksdaily.blogs.com/3quarksdaily/images/brainstorming.gif" TargetMode="External"/><Relationship Id="rId3" Type="http://schemas.openxmlformats.org/officeDocument/2006/relationships/hyperlink" Target="http://gestiondeprojet.pm/animer-un-brainstorming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stiondeprojet.pm/collecte-de-donnees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gestiondeprojet.pm/diagramme-cause-effet/" TargetMode="External"/><Relationship Id="rId10" Type="http://schemas.openxmlformats.org/officeDocument/2006/relationships/hyperlink" Target="http://www.outsource2india.com/includes/images/LearningSolutionsProcess.jpg" TargetMode="External"/><Relationship Id="rId4" Type="http://schemas.openxmlformats.org/officeDocument/2006/relationships/hyperlink" Target="http://gestiondeprojet.pm/mind-mapping/" TargetMode="External"/><Relationship Id="rId9" Type="http://schemas.openxmlformats.org/officeDocument/2006/relationships/hyperlink" Target="http://www.webstrat.fr/sites/www.webstrat.fr/files/images/Qualite-diagramme-causes-effets-ishikawa.p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atrice_QF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b.ec-lille.fr/Cours_de_recueil_analyse_et_traitement_de_donnees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estiondeprojet.pm/animer-un-brainstorming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utsource2india.com/includes/images/LearningSolutionsProcess.jpg" TargetMode="External"/><Relationship Id="rId5" Type="http://schemas.openxmlformats.org/officeDocument/2006/relationships/hyperlink" Target="http://www.stevens.edu/ses/me/fileadmin/me/senior_design/2007/group04/Concept_scoring.jpg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a5g62pCAdEC-urc0LbsAKA6k-2OvvbO5Z81N9iuL0q8/pres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gestiondeprojet.pm/planification-projet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gestiondeprojet.pm/evaluation-de-projet-et-etude-dimpact/" TargetMode="External"/><Relationship Id="rId10" Type="http://schemas.openxmlformats.org/officeDocument/2006/relationships/hyperlink" Target="http://www.hiphopfranco.com/forum/avatars/-check-.gif?dateline=1212252900" TargetMode="External"/><Relationship Id="rId4" Type="http://schemas.openxmlformats.org/officeDocument/2006/relationships/hyperlink" Target="http://gestiondeprojet.pm/bases-organisation-projet/" TargetMode="External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8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.wikiversity.org/wiki/Syst%C3%A8me_de_management_de_la_qualit%C3%A9/Mesure_et_qualit%C3%A9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g.docstoccdn.com/thumb/orig/108766667.p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g.docstoccdn.com/thumb/orig/108766667.p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74.servimg.com/u/f74/12/44/89/13/formul10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gris.asso.univ-paris7.fr/archives/2-06_P_FRANCOIS_MRP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b.ec-lille.fr/l/Qualite/Qualite_2_fondements.html" TargetMode="External"/><Relationship Id="rId7" Type="http://schemas.openxmlformats.org/officeDocument/2006/relationships/hyperlink" Target="http://rb.ec-lille.fr/l/Qualite/Qualite_Brainstorming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BacheletRemi" TargetMode="External"/><Relationship Id="rId5" Type="http://schemas.openxmlformats.org/officeDocument/2006/relationships/hyperlink" Target="http://rb.ec-lille.fr/l/Qualite/Qualite_4_metiers.html" TargetMode="External"/><Relationship Id="rId4" Type="http://schemas.openxmlformats.org/officeDocument/2006/relationships/hyperlink" Target="http://rb.ec-lille.fr/l/Qualite/Qualite_3_domaines_et_outils.htm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rb.ec-lille.fr/l/Socio_orgas/cours-socio_Analyse_strategique.html" TargetMode="External"/><Relationship Id="rId13" Type="http://schemas.openxmlformats.org/officeDocument/2006/relationships/hyperlink" Target="http://rb.ec-lille.fr/l/Gestion_risques/Gestion_des_risques_Demarche.html" TargetMode="External"/><Relationship Id="rId18" Type="http://schemas.openxmlformats.org/officeDocument/2006/relationships/hyperlink" Target="http://rb.ec-lille.fr/Cours_de_Qualite.htm" TargetMode="External"/><Relationship Id="rId3" Type="http://schemas.openxmlformats.org/officeDocument/2006/relationships/hyperlink" Target="http://rb.ec-lille.fr/l/Projets/v/" TargetMode="External"/><Relationship Id="rId7" Type="http://schemas.openxmlformats.org/officeDocument/2006/relationships/hyperlink" Target="http://rb.ec-lille.fr/l/Projets/Projet_Groupware_et_outils_informatiques.html" TargetMode="External"/><Relationship Id="rId12" Type="http://schemas.openxmlformats.org/officeDocument/2006/relationships/hyperlink" Target="http://rb.ec-lille.fr/l/Gestion_risques/Gestion_des_risques_Introduction.html" TargetMode="External"/><Relationship Id="rId17" Type="http://schemas.openxmlformats.org/officeDocument/2006/relationships/hyperlink" Target="http://rb.ec-lille.fr/l/Cours_de_marches_financiers.htm" TargetMode="External"/><Relationship Id="rId2" Type="http://schemas.openxmlformats.org/officeDocument/2006/relationships/notesSlide" Target="../notesSlides/notesSlide35.xml"/><Relationship Id="rId16" Type="http://schemas.openxmlformats.org/officeDocument/2006/relationships/hyperlink" Target="http://plagiat.ec-lille.fr/" TargetMode="External"/><Relationship Id="rId20" Type="http://schemas.openxmlformats.org/officeDocument/2006/relationships/hyperlink" Target="http://rb.ec-lille.fr/l/CentraleWiki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b.ec-lille.fr/l/Projets/Projet_Outils_organisation_projet.html" TargetMode="External"/><Relationship Id="rId11" Type="http://schemas.openxmlformats.org/officeDocument/2006/relationships/hyperlink" Target="http://rb.ec-lille.fr/l/Projets/Projet_Analyse_fonctionnelle.html" TargetMode="External"/><Relationship Id="rId5" Type="http://schemas.openxmlformats.org/officeDocument/2006/relationships/hyperlink" Target="http://rb.ec-lille.fr/l/Projets/Projet_les_fondamentaux.html" TargetMode="External"/><Relationship Id="rId15" Type="http://schemas.openxmlformats.org/officeDocument/2006/relationships/hyperlink" Target="http://rb.ec-lille.fr/Cours_de_recueil_analyse_et_traitement_de_donnees.htm" TargetMode="External"/><Relationship Id="rId10" Type="http://schemas.openxmlformats.org/officeDocument/2006/relationships/hyperlink" Target="http://rb.ec-lille.fr/gestion_projet.htm" TargetMode="External"/><Relationship Id="rId19" Type="http://schemas.openxmlformats.org/officeDocument/2006/relationships/hyperlink" Target="http://rb.ec-lille.fr/l/Cours_de_cartes_conceptuelles.htm" TargetMode="External"/><Relationship Id="rId4" Type="http://schemas.openxmlformats.org/officeDocument/2006/relationships/hyperlink" Target="http://rb.ec-lille.fr/l/Projets/v2/Projet_la_motivation_0.html" TargetMode="External"/><Relationship Id="rId9" Type="http://schemas.openxmlformats.org/officeDocument/2006/relationships/hyperlink" Target="http://rb.ec-lille.fr/l/Qualite/Qualite_Brainstorming.html" TargetMode="External"/><Relationship Id="rId14" Type="http://schemas.openxmlformats.org/officeDocument/2006/relationships/hyperlink" Target="http://rb.ec-lille.fr/l/Cours_de_sociologie_des_organisations.htm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plagiat.ec-lille.fr/" TargetMode="External"/><Relationship Id="rId13" Type="http://schemas.openxmlformats.org/officeDocument/2006/relationships/hyperlink" Target="http://rb.ec-lille.fr/l/CoachingPedagogique.htm" TargetMode="External"/><Relationship Id="rId3" Type="http://schemas.openxmlformats.org/officeDocument/2006/relationships/hyperlink" Target="http://rb.ec-lille.fr/perso/CV_Remi_BACHELET.html" TargetMode="External"/><Relationship Id="rId7" Type="http://schemas.openxmlformats.org/officeDocument/2006/relationships/hyperlink" Target="http://rb.ec-lille.fr/Cours_de_recueil_analyse_et_traitement_de_donnees.htm" TargetMode="External"/><Relationship Id="rId12" Type="http://schemas.openxmlformats.org/officeDocument/2006/relationships/hyperlink" Target="http://rb.ec-lille.fr/l/CentraleWiki.ht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b.ec-lille.fr/l/Cours_de_sociologie_des_organisations.htm" TargetMode="External"/><Relationship Id="rId11" Type="http://schemas.openxmlformats.org/officeDocument/2006/relationships/hyperlink" Target="http://rb.ec-lille.fr/l/Cours_de_cartes_conceptuelles.htm" TargetMode="External"/><Relationship Id="rId5" Type="http://schemas.openxmlformats.org/officeDocument/2006/relationships/hyperlink" Target="http://rb.ec-lille.fr/gestion_projet.htm" TargetMode="External"/><Relationship Id="rId10" Type="http://schemas.openxmlformats.org/officeDocument/2006/relationships/hyperlink" Target="http://rb.ec-lille.fr/Cours_de_Qualite.htm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://rb.ec-lille.fr/l/Cours_de_marches_financiers.htm" TargetMode="External"/><Relationship Id="rId14" Type="http://schemas.openxmlformats.org/officeDocument/2006/relationships/hyperlink" Target="http://rb.ec-lille.fr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rb.ec-lille.fr/gestion_projet.ht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_K715iu93DIU/Sb0J8KbtLgI/AAAAAAAAADk/vjMcFJldWLo/s400/QQOQCP.jpg" TargetMode="External"/><Relationship Id="rId3" Type="http://schemas.openxmlformats.org/officeDocument/2006/relationships/hyperlink" Target="http://gestiondeprojet.pm/qqoqcp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://gestiondeprojet.pm/priorisation/" TargetMode="External"/><Relationship Id="rId10" Type="http://schemas.openxmlformats.org/officeDocument/2006/relationships/hyperlink" Target="http://www.cultureco.com/leblog/wp-content/uploads/2007/08/graphique_barre.jpg" TargetMode="External"/><Relationship Id="rId4" Type="http://schemas.openxmlformats.org/officeDocument/2006/relationships/hyperlink" Target="http://gestiondeprojet.pm/collecte-de-donnees/" TargetMode="External"/><Relationship Id="rId9" Type="http://schemas.openxmlformats.org/officeDocument/2006/relationships/hyperlink" Target="http://www.programme-pharaon.com/img/content/remplissage_fiche_auto_mesu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stiondeprojet.pm/bases-organisation-proj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stiondeprojet.pm/evaluation-de-projet-et-etude-dimpac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7704" y="260350"/>
            <a:ext cx="7123584" cy="1512466"/>
          </a:xfrm>
        </p:spPr>
        <p:txBody>
          <a:bodyPr/>
          <a:lstStyle/>
          <a:p>
            <a:r>
              <a:rPr lang="fr-FR" dirty="0">
                <a:solidFill>
                  <a:srgbClr val="993366"/>
                </a:solidFill>
              </a:rPr>
              <a:t>Méthodologie de résolution de problèmes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5734050"/>
            <a:ext cx="460851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008000"/>
                </a:solidFill>
              </a:rPr>
              <a:t>Cours distribué sous licence</a:t>
            </a:r>
            <a:r>
              <a:rPr lang="fr-FR" sz="1600" b="1">
                <a:solidFill>
                  <a:srgbClr val="008000"/>
                </a:solidFill>
              </a:rPr>
              <a:t> Creative Commons, </a:t>
            </a:r>
            <a:r>
              <a:rPr lang="fr-FR" sz="1400">
                <a:solidFill>
                  <a:srgbClr val="008000"/>
                </a:solidFill>
              </a:rPr>
              <a:t>selon les conditions suivantes :</a:t>
            </a:r>
            <a:r>
              <a:rPr lang="fr-FR" sz="180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6150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6037263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6629400"/>
            <a:ext cx="3671888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900"/>
              <a:t>Source des images indiquées au-dessous ou en cliquant sur l’image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-1" y="3091009"/>
            <a:ext cx="3059833" cy="19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0000"/>
              </a:buClr>
            </a:pPr>
            <a:r>
              <a:rPr lang="fr-FR" sz="2000" dirty="0"/>
              <a:t>La version à jour </a:t>
            </a:r>
            <a:r>
              <a:rPr lang="fr-FR" sz="2000" dirty="0" smtClean="0"/>
              <a:t>et en vidéo de </a:t>
            </a:r>
            <a:r>
              <a:rPr lang="fr-FR" sz="2000" dirty="0"/>
              <a:t>ce cours </a:t>
            </a:r>
            <a:r>
              <a:rPr lang="fr-FR" sz="2000" dirty="0" smtClean="0">
                <a:hlinkClick r:id="rId5"/>
              </a:rPr>
              <a:t>méthodes </a:t>
            </a:r>
            <a:r>
              <a:rPr lang="fr-FR" sz="2000" dirty="0">
                <a:hlinkClick r:id="rId5"/>
              </a:rPr>
              <a:t>de résolution de </a:t>
            </a:r>
            <a:r>
              <a:rPr lang="fr-FR" sz="2000" dirty="0" smtClean="0">
                <a:hlinkClick r:id="rId5"/>
              </a:rPr>
              <a:t>problèmes</a:t>
            </a:r>
            <a:r>
              <a:rPr lang="fr-FR" sz="2000" dirty="0" smtClean="0"/>
              <a:t> 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</a:pPr>
            <a:r>
              <a:rPr lang="fr-FR" sz="2000" dirty="0"/>
              <a:t>est disponible en </a:t>
            </a:r>
            <a:r>
              <a:rPr lang="fr-FR" sz="2000" dirty="0" err="1"/>
              <a:t>ppt</a:t>
            </a:r>
            <a:r>
              <a:rPr lang="fr-FR" sz="2000" dirty="0"/>
              <a:t>, </a:t>
            </a:r>
            <a:r>
              <a:rPr lang="fr-FR" sz="2000" dirty="0" err="1"/>
              <a:t>pdf</a:t>
            </a:r>
            <a:r>
              <a:rPr lang="fr-FR" sz="2000" dirty="0"/>
              <a:t>, et </a:t>
            </a:r>
            <a:r>
              <a:rPr lang="fr-FR" sz="2000" dirty="0" smtClean="0"/>
              <a:t>vidéo</a:t>
            </a:r>
            <a:endParaRPr lang="fr-FR" sz="2000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226050" y="2204864"/>
            <a:ext cx="38512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sz="1800" dirty="0">
                <a:solidFill>
                  <a:srgbClr val="008080"/>
                </a:solidFill>
                <a:cs typeface="Lucida Sans Unicode" pitchFamily="34" charset="0"/>
              </a:rPr>
              <a:t>Mise à jour du </a:t>
            </a:r>
            <a:fld id="{C37B7585-6925-453C-9CB8-31A5C2882E74}" type="datetime4">
              <a:rPr lang="fr-FR" sz="1800">
                <a:solidFill>
                  <a:srgbClr val="008080"/>
                </a:solidFill>
                <a:cs typeface="Lucida Sans Unicode" pitchFamily="34" charset="0"/>
              </a:rPr>
              <a:pPr algn="r" eaLnBrk="0" hangingPunct="0">
                <a:lnSpc>
                  <a:spcPct val="86000"/>
                </a:lnSpc>
                <a:spcBef>
                  <a:spcPct val="50000"/>
                </a:spcBef>
                <a:buClr>
                  <a:srgbClr val="000099"/>
                </a:buClr>
                <a:buSzPct val="100000"/>
                <a:buFont typeface="Times New Roman" pitchFamily="18" charset="0"/>
                <a:buNone/>
              </a:pPr>
              <a:t>10 novembre 2012</a:t>
            </a:fld>
            <a:endParaRPr lang="fr-FR" sz="1800" dirty="0">
              <a:solidFill>
                <a:srgbClr val="008080"/>
              </a:solidFill>
              <a:cs typeface="Lucida Sans Unicod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11" y="3091009"/>
            <a:ext cx="5859885" cy="260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79"/>
          <p:cNvSpPr txBox="1">
            <a:spLocks noChangeArrowheads="1"/>
          </p:cNvSpPr>
          <p:nvPr/>
        </p:nvSpPr>
        <p:spPr bwMode="auto">
          <a:xfrm>
            <a:off x="6372225" y="6583363"/>
            <a:ext cx="27051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200" dirty="0"/>
              <a:t>Image : </a:t>
            </a:r>
            <a:r>
              <a:rPr lang="fr-FR" sz="1200" dirty="0">
                <a:hlinkClick r:id="rId7"/>
              </a:rPr>
              <a:t>Source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2 : recherche des causes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4000" dirty="0"/>
              <a:t>Rechercher toutes les causes </a:t>
            </a:r>
            <a:r>
              <a:rPr lang="fr-FR" sz="4000" dirty="0" smtClean="0"/>
              <a:t>possibles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4000" dirty="0" smtClean="0"/>
              <a:t>Remonter </a:t>
            </a:r>
            <a:r>
              <a:rPr lang="fr-FR" sz="4000" dirty="0"/>
              <a:t>aux causes principales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4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548" y="260648"/>
            <a:ext cx="8928992" cy="1080864"/>
          </a:xfrm>
        </p:spPr>
        <p:txBody>
          <a:bodyPr/>
          <a:lstStyle/>
          <a:p>
            <a:r>
              <a:rPr lang="fr-FR" sz="4000" b="1" dirty="0"/>
              <a:t>B</a:t>
            </a:r>
            <a:r>
              <a:rPr lang="fr-FR" sz="4000" b="1" dirty="0" smtClean="0"/>
              <a:t>/</a:t>
            </a:r>
            <a:r>
              <a:rPr lang="fr-FR" sz="4000" dirty="0" smtClean="0"/>
              <a:t> Analyser les causes : les outils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896" cy="4680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Imaginer </a:t>
            </a:r>
            <a:r>
              <a:rPr lang="fr-FR" dirty="0" smtClean="0"/>
              <a:t>toutes les causes possibles : </a:t>
            </a:r>
          </a:p>
          <a:p>
            <a:pPr lvl="1"/>
            <a:r>
              <a:rPr lang="fr-FR" dirty="0" smtClean="0">
                <a:hlinkClick r:id="rId3"/>
              </a:rPr>
              <a:t>Brainstorming</a:t>
            </a:r>
            <a:r>
              <a:rPr lang="fr-FR" dirty="0" smtClean="0"/>
              <a:t>, </a:t>
            </a:r>
            <a:r>
              <a:rPr lang="fr-FR" dirty="0" err="1" smtClean="0">
                <a:hlinkClick r:id="rId4"/>
              </a:rPr>
              <a:t>mind</a:t>
            </a:r>
            <a:r>
              <a:rPr lang="fr-FR" dirty="0" smtClean="0">
                <a:hlinkClick r:id="rId4"/>
              </a:rPr>
              <a:t> </a:t>
            </a:r>
            <a:r>
              <a:rPr lang="fr-FR" dirty="0" err="1" smtClean="0">
                <a:hlinkClick r:id="rId4"/>
              </a:rPr>
              <a:t>mapping</a:t>
            </a:r>
            <a:r>
              <a:rPr lang="fr-FR" dirty="0" smtClean="0">
                <a:hlinkClick r:id="rId4"/>
              </a:rPr>
              <a:t>  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Remonter</a:t>
            </a:r>
            <a:r>
              <a:rPr lang="fr-FR" dirty="0" smtClean="0"/>
              <a:t> aux principales catégories de causes : </a:t>
            </a:r>
          </a:p>
          <a:p>
            <a:pPr lvl="1"/>
            <a:r>
              <a:rPr lang="fr-FR" dirty="0" smtClean="0">
                <a:hlinkClick r:id="rId5"/>
              </a:rPr>
              <a:t>Diagramme Cause-effet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Vérifier </a:t>
            </a:r>
            <a:r>
              <a:rPr lang="fr-FR" dirty="0" smtClean="0"/>
              <a:t>les hypothèses : </a:t>
            </a:r>
          </a:p>
          <a:p>
            <a:pPr lvl="1"/>
            <a:r>
              <a:rPr lang="fr-FR" dirty="0" smtClean="0">
                <a:hlinkClick r:id="rId6"/>
              </a:rPr>
              <a:t>Recueil de données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Présenter les </a:t>
            </a:r>
            <a:r>
              <a:rPr lang="fr-FR" b="1" dirty="0" smtClean="0"/>
              <a:t>causes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Causes directes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Causes indirectes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1423218" cy="146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79"/>
          <p:cNvSpPr txBox="1">
            <a:spLocks noChangeArrowheads="1"/>
          </p:cNvSpPr>
          <p:nvPr/>
        </p:nvSpPr>
        <p:spPr bwMode="auto">
          <a:xfrm>
            <a:off x="4860032" y="6583363"/>
            <a:ext cx="421729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200" dirty="0"/>
              <a:t>Image : </a:t>
            </a:r>
            <a:r>
              <a:rPr lang="fr-FR" sz="1200" dirty="0" smtClean="0">
                <a:hlinkClick r:id="rId8"/>
              </a:rPr>
              <a:t>Source1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9"/>
              </a:rPr>
              <a:t>Source2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10"/>
              </a:rPr>
              <a:t>Source3</a:t>
            </a:r>
            <a:endParaRPr lang="fr-FR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5"/>
            <a:ext cx="3168352" cy="157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29400"/>
            <a:ext cx="13316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10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Rémi </a:t>
            </a:r>
            <a:r>
              <a:rPr lang="fr-FR" dirty="0" smtClean="0"/>
              <a:t>BACHELET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9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Livrables de cette </a:t>
            </a:r>
            <a:r>
              <a:rPr lang="fr-FR" dirty="0" smtClean="0"/>
              <a:t>phase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Preuves : Données scientifiques/rigoureuses sur la ou les causes</a:t>
            </a:r>
          </a:p>
          <a:p>
            <a:pPr lvl="0"/>
            <a:r>
              <a:rPr lang="fr-FR" dirty="0"/>
              <a:t>Diagnostic et analyse exhaustive </a:t>
            </a:r>
            <a:endParaRPr lang="fr-FR" dirty="0" smtClean="0"/>
          </a:p>
          <a:p>
            <a:pPr lvl="1"/>
            <a:r>
              <a:rPr lang="fr-FR" dirty="0" smtClean="0"/>
              <a:t>On a trouvé «</a:t>
            </a:r>
            <a:r>
              <a:rPr lang="fr-FR" dirty="0"/>
              <a:t> les vraies causes, pas les symptômes </a:t>
            </a:r>
            <a:r>
              <a:rPr lang="fr-FR" dirty="0" smtClean="0"/>
              <a:t>»</a:t>
            </a:r>
            <a:endParaRPr lang="fr-FR" dirty="0"/>
          </a:p>
          <a:p>
            <a:pPr lvl="0"/>
            <a:r>
              <a:rPr lang="fr-FR" dirty="0"/>
              <a:t>Connaissance « actionnable </a:t>
            </a:r>
            <a:r>
              <a:rPr lang="fr-FR" dirty="0" smtClean="0"/>
              <a:t>»</a:t>
            </a:r>
          </a:p>
          <a:p>
            <a:pPr lvl="1"/>
            <a:r>
              <a:rPr lang="fr-FR" dirty="0" smtClean="0"/>
              <a:t>Utile, « on </a:t>
            </a:r>
            <a:r>
              <a:rPr lang="fr-FR" dirty="0"/>
              <a:t>peut faire quelque chose </a:t>
            </a:r>
            <a:r>
              <a:rPr lang="fr-FR" dirty="0" smtClean="0"/>
              <a:t>avec »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2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Livrables de cette </a:t>
            </a:r>
            <a:r>
              <a:rPr lang="fr-FR" dirty="0" smtClean="0"/>
              <a:t>phase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Eventuellement</a:t>
            </a:r>
            <a:r>
              <a:rPr lang="fr-FR" dirty="0"/>
              <a:t> : </a:t>
            </a:r>
            <a:r>
              <a:rPr lang="fr-FR" dirty="0" smtClean="0"/>
              <a:t>une </a:t>
            </a:r>
            <a:r>
              <a:rPr lang="fr-FR" dirty="0"/>
              <a:t>action </a:t>
            </a:r>
            <a:r>
              <a:rPr lang="fr-FR" dirty="0" smtClean="0"/>
              <a:t>corrective : Régler </a:t>
            </a:r>
            <a:r>
              <a:rPr lang="fr-FR" dirty="0"/>
              <a:t>provisoirement, « arrêter l'hémorragie »</a:t>
            </a:r>
          </a:p>
          <a:p>
            <a:pPr lvl="1"/>
            <a:r>
              <a:rPr lang="fr-FR" dirty="0"/>
              <a:t>Tri et contrôle renforcé, retouches..</a:t>
            </a:r>
          </a:p>
          <a:p>
            <a:pPr lvl="1"/>
            <a:r>
              <a:rPr lang="fr-FR" dirty="0"/>
              <a:t>Mode dégradé : fonctionnement imparfait, mais marche tout de même "en attendant"</a:t>
            </a:r>
          </a:p>
          <a:p>
            <a:pPr lvl="1"/>
            <a:r>
              <a:rPr lang="fr-FR" dirty="0"/>
              <a:t>Attention à la tentation de renoncer et de s’arrêter là à une solution bricolée !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9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 / points-clés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395192"/>
          </a:xfrm>
        </p:spPr>
        <p:txBody>
          <a:bodyPr/>
          <a:lstStyle/>
          <a:p>
            <a:pPr lvl="0"/>
            <a:r>
              <a:rPr lang="fr-FR" dirty="0"/>
              <a:t>Essayer de reproduire le </a:t>
            </a:r>
            <a:r>
              <a:rPr lang="fr-FR" dirty="0" smtClean="0"/>
              <a:t>défaut</a:t>
            </a:r>
            <a:endParaRPr lang="fr-FR" dirty="0"/>
          </a:p>
          <a:p>
            <a:pPr lvl="0"/>
            <a:r>
              <a:rPr lang="fr-FR" dirty="0" smtClean="0"/>
              <a:t>Diagnostic visuel </a:t>
            </a:r>
            <a:r>
              <a:rPr lang="fr-FR" dirty="0"/>
              <a:t>: </a:t>
            </a:r>
            <a:endParaRPr lang="fr-FR" dirty="0" smtClean="0"/>
          </a:p>
          <a:p>
            <a:pPr lvl="1"/>
            <a:r>
              <a:rPr lang="fr-FR" dirty="0" smtClean="0"/>
              <a:t>prendre </a:t>
            </a:r>
            <a:r>
              <a:rPr lang="fr-FR" dirty="0"/>
              <a:t>des photos </a:t>
            </a:r>
            <a:r>
              <a:rPr lang="fr-FR" dirty="0" smtClean="0"/>
              <a:t>à montrer au groupe durant le brainstorming, amener des échantillons…</a:t>
            </a:r>
            <a:endParaRPr lang="fr-FR" dirty="0"/>
          </a:p>
          <a:p>
            <a:pPr lvl="0"/>
            <a:r>
              <a:rPr lang="fr-FR" dirty="0"/>
              <a:t>Autres outils : </a:t>
            </a:r>
            <a:endParaRPr lang="fr-FR" dirty="0" smtClean="0"/>
          </a:p>
          <a:p>
            <a:pPr lvl="1"/>
            <a:r>
              <a:rPr lang="fr-FR" dirty="0">
                <a:hlinkClick r:id="rId3"/>
              </a:rPr>
              <a:t>Matrice QFD</a:t>
            </a:r>
            <a:r>
              <a:rPr lang="fr-FR" dirty="0"/>
              <a:t>, </a:t>
            </a:r>
            <a:r>
              <a:rPr lang="fr-FR" dirty="0">
                <a:hlinkClick r:id="rId4"/>
              </a:rPr>
              <a:t>test d’hypothèses</a:t>
            </a:r>
            <a:r>
              <a:rPr lang="fr-FR" dirty="0"/>
              <a:t>, contrôle statistique des processus…</a:t>
            </a:r>
          </a:p>
          <a:p>
            <a:pPr lvl="0"/>
            <a:r>
              <a:rPr lang="fr-FR" dirty="0"/>
              <a:t>« </a:t>
            </a:r>
            <a:r>
              <a:rPr lang="fr-FR" dirty="0" err="1"/>
              <a:t>Speak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data »</a:t>
            </a:r>
          </a:p>
          <a:p>
            <a:pPr lvl="0"/>
            <a:r>
              <a:rPr lang="fr-FR" b="1" dirty="0"/>
              <a:t>Rien</a:t>
            </a:r>
            <a:r>
              <a:rPr lang="fr-FR" dirty="0"/>
              <a:t> ne vaut une bonne </a:t>
            </a:r>
            <a:r>
              <a:rPr lang="fr-FR" dirty="0" smtClean="0"/>
              <a:t>théorie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888" y="115888"/>
            <a:ext cx="7772400" cy="792832"/>
          </a:xfrm>
        </p:spPr>
        <p:txBody>
          <a:bodyPr/>
          <a:lstStyle/>
          <a:p>
            <a:r>
              <a:rPr lang="fr-FR" dirty="0"/>
              <a:t>Conseils / points-clés </a:t>
            </a:r>
            <a:r>
              <a:rPr lang="fr-FR" dirty="0" smtClean="0"/>
              <a:t>(2/2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184576"/>
          </a:xfrm>
        </p:spPr>
        <p:txBody>
          <a:bodyPr/>
          <a:lstStyle/>
          <a:p>
            <a:pPr lvl="0"/>
            <a:r>
              <a:rPr lang="fr-FR" dirty="0" smtClean="0"/>
              <a:t>Susciter la </a:t>
            </a:r>
            <a:r>
              <a:rPr lang="fr-FR" dirty="0"/>
              <a:t>confiance des informateurs</a:t>
            </a:r>
          </a:p>
          <a:p>
            <a:pPr lvl="1"/>
            <a:r>
              <a:rPr lang="fr-FR" dirty="0"/>
              <a:t>Sécuriser/rassurer</a:t>
            </a:r>
          </a:p>
          <a:p>
            <a:pPr lvl="1"/>
            <a:r>
              <a:rPr lang="fr-FR" dirty="0"/>
              <a:t>Trouver la cause ne veut pas dire "punir" ou "chercher un bouc émissaire"</a:t>
            </a:r>
          </a:p>
          <a:p>
            <a:pPr lvl="0"/>
            <a:r>
              <a:rPr lang="fr-FR" dirty="0"/>
              <a:t>Inclure dans l’équipe</a:t>
            </a:r>
          </a:p>
          <a:p>
            <a:pPr lvl="2"/>
            <a:r>
              <a:rPr lang="fr-FR" b="1" dirty="0"/>
              <a:t>Pour ne pas se faire d’erreur </a:t>
            </a:r>
            <a:r>
              <a:rPr lang="fr-FR" dirty="0"/>
              <a:t>dans l’analyse ou se faire « balader » : des responsables ayant des connaissances suffisantes (experts/ingénieurs)</a:t>
            </a:r>
          </a:p>
          <a:p>
            <a:pPr lvl="2"/>
            <a:r>
              <a:rPr lang="fr-FR" b="1" dirty="0"/>
              <a:t>Pour ne pas se limiter </a:t>
            </a:r>
            <a:r>
              <a:rPr lang="fr-FR" dirty="0"/>
              <a:t>à un seul domaine : les causes étant souvent complexes et systémiques, des profils variés avec une pratique concrète («acteurs de terrain ») </a:t>
            </a:r>
          </a:p>
          <a:p>
            <a:pPr lvl="2"/>
            <a:r>
              <a:rPr lang="fr-FR" b="1" dirty="0"/>
              <a:t>Pour ne pas abandonner </a:t>
            </a:r>
            <a:r>
              <a:rPr lang="fr-FR" dirty="0"/>
              <a:t>en route et aller jusqu’au bout de l’enquête : des personnalités tenaces (qui ne « lâchent pas le morceau »).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665739"/>
              </p:ext>
            </p:extLst>
          </p:nvPr>
        </p:nvGraphicFramePr>
        <p:xfrm>
          <a:off x="-468560" y="116632"/>
          <a:ext cx="986509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-101950"/>
            <a:ext cx="8892480" cy="3508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16024" y="3406483"/>
            <a:ext cx="4716016" cy="317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4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3 : recherche des solutions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492896"/>
            <a:ext cx="7772400" cy="36031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4000" dirty="0"/>
              <a:t>Rechercher les </a:t>
            </a:r>
            <a:r>
              <a:rPr lang="fr-FR" sz="4000" dirty="0" smtClean="0"/>
              <a:t>solutions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4000" dirty="0" smtClean="0"/>
              <a:t>Sélectionner </a:t>
            </a:r>
          </a:p>
          <a:p>
            <a:pPr marL="971550" lvl="1" indent="-571500"/>
            <a:r>
              <a:rPr lang="fr-FR" sz="3600" dirty="0" smtClean="0"/>
              <a:t>une </a:t>
            </a:r>
            <a:r>
              <a:rPr lang="fr-FR" sz="3600" dirty="0"/>
              <a:t>ou un groupe de solutions à  mettre en place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4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548" y="260648"/>
            <a:ext cx="8928992" cy="936104"/>
          </a:xfrm>
        </p:spPr>
        <p:txBody>
          <a:bodyPr/>
          <a:lstStyle/>
          <a:p>
            <a:r>
              <a:rPr lang="fr-FR" sz="4000" b="1" dirty="0" smtClean="0"/>
              <a:t>C/</a:t>
            </a:r>
            <a:r>
              <a:rPr lang="fr-FR" sz="4000" dirty="0" smtClean="0"/>
              <a:t> Chercher des solutions : les outils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896" cy="4680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/>
              <a:t>Imaginer </a:t>
            </a:r>
            <a:r>
              <a:rPr lang="fr-FR" dirty="0"/>
              <a:t>toutes les </a:t>
            </a:r>
            <a:r>
              <a:rPr lang="fr-FR" dirty="0" smtClean="0"/>
              <a:t>solutions possibles </a:t>
            </a:r>
            <a:r>
              <a:rPr lang="fr-FR" dirty="0"/>
              <a:t>: </a:t>
            </a:r>
          </a:p>
          <a:p>
            <a:pPr lvl="1"/>
            <a:r>
              <a:rPr lang="fr-FR" dirty="0">
                <a:hlinkClick r:id="rId3"/>
              </a:rPr>
              <a:t>Brainstorming  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Classer </a:t>
            </a:r>
            <a:r>
              <a:rPr lang="fr-FR" dirty="0" smtClean="0"/>
              <a:t>les solutions : </a:t>
            </a:r>
          </a:p>
          <a:p>
            <a:pPr lvl="1"/>
            <a:r>
              <a:rPr lang="fr-FR" dirty="0" smtClean="0"/>
              <a:t>Critères, méthode</a:t>
            </a:r>
          </a:p>
          <a:p>
            <a:pPr lvl="1"/>
            <a:r>
              <a:rPr lang="fr-FR" dirty="0" smtClean="0"/>
              <a:t>Tableau </a:t>
            </a:r>
            <a:r>
              <a:rPr lang="fr-FR" dirty="0"/>
              <a:t>de </a:t>
            </a:r>
            <a:r>
              <a:rPr lang="fr-FR" dirty="0" err="1" smtClean="0"/>
              <a:t>scoring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Présenter</a:t>
            </a:r>
            <a:r>
              <a:rPr lang="fr-FR" dirty="0" smtClean="0"/>
              <a:t> </a:t>
            </a:r>
            <a:r>
              <a:rPr lang="fr-FR" dirty="0"/>
              <a:t>l</a:t>
            </a:r>
            <a:r>
              <a:rPr lang="fr-FR" dirty="0" smtClean="0"/>
              <a:t>es objectifs à atteindre et les moyens à mobiliser pour résoudre le problème</a:t>
            </a:r>
            <a:endParaRPr lang="fr-FR" b="1" dirty="0" smtClean="0"/>
          </a:p>
          <a:p>
            <a:pPr lvl="1"/>
            <a:r>
              <a:rPr lang="fr-FR" dirty="0" smtClean="0"/>
              <a:t>Étude de faisabilité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26" y="4622072"/>
            <a:ext cx="2349374" cy="172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79"/>
          <p:cNvSpPr txBox="1">
            <a:spLocks noChangeArrowheads="1"/>
          </p:cNvSpPr>
          <p:nvPr/>
        </p:nvSpPr>
        <p:spPr bwMode="auto">
          <a:xfrm>
            <a:off x="4860032" y="6583363"/>
            <a:ext cx="421729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200" dirty="0"/>
              <a:t>Image : </a:t>
            </a:r>
            <a:r>
              <a:rPr lang="fr-FR" sz="1200" dirty="0" smtClean="0">
                <a:hlinkClick r:id="rId5"/>
              </a:rPr>
              <a:t>Source1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6"/>
              </a:rPr>
              <a:t>Source2</a:t>
            </a:r>
            <a:endParaRPr lang="fr-FR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29" y="2268364"/>
            <a:ext cx="2991715" cy="16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29400"/>
            <a:ext cx="13316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10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Rémi </a:t>
            </a:r>
            <a:r>
              <a:rPr lang="fr-FR" dirty="0" smtClean="0"/>
              <a:t>BACHELET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9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Livrables de cette phase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Plan d’action </a:t>
            </a:r>
          </a:p>
          <a:p>
            <a:pPr lvl="0"/>
            <a:r>
              <a:rPr lang="fr-FR" dirty="0"/>
              <a:t>Vérification de la faisabilité du projet</a:t>
            </a:r>
          </a:p>
          <a:p>
            <a:pPr lvl="1"/>
            <a:r>
              <a:rPr lang="fr-FR" dirty="0"/>
              <a:t>Définir les moyens nécessaires (temps, argent, personnes...)</a:t>
            </a:r>
          </a:p>
          <a:p>
            <a:pPr lvl="0"/>
            <a:r>
              <a:rPr lang="fr-FR" dirty="0"/>
              <a:t>Indicateurs </a:t>
            </a:r>
            <a:r>
              <a:rPr lang="fr-FR" dirty="0" smtClean="0"/>
              <a:t>calibrés et mesurables </a:t>
            </a:r>
            <a:r>
              <a:rPr lang="fr-FR" dirty="0"/>
              <a:t>permettant de valider le </a:t>
            </a:r>
            <a:r>
              <a:rPr lang="fr-FR" dirty="0" smtClean="0"/>
              <a:t>succès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9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8707760" cy="864840"/>
          </a:xfrm>
        </p:spPr>
        <p:txBody>
          <a:bodyPr/>
          <a:lstStyle/>
          <a:p>
            <a:r>
              <a:rPr lang="fr-FR" dirty="0" smtClean="0"/>
              <a:t>Objectifs de cette formation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/>
        </p:nvSpPr>
        <p:spPr bwMode="auto">
          <a:xfrm>
            <a:off x="541784" y="1124744"/>
            <a:ext cx="8060432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4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8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>
                <a:latin typeface="Calibri"/>
                <a:ea typeface="Calibri"/>
                <a:cs typeface="Times New Roman"/>
              </a:rPr>
              <a:t>Maitriser des outils : </a:t>
            </a:r>
          </a:p>
          <a:p>
            <a:pPr marL="914400" lvl="1" indent="-514350">
              <a:lnSpc>
                <a:spcPct val="115000"/>
              </a:lnSpc>
              <a:spcAft>
                <a:spcPts val="0"/>
              </a:spcAft>
            </a:pPr>
            <a:r>
              <a:rPr lang="fr-FR" i="1" dirty="0">
                <a:latin typeface="Calibri"/>
                <a:ea typeface="Calibri"/>
                <a:cs typeface="Times New Roman"/>
              </a:rPr>
              <a:t>le QQOQCP,  les feuilles de relevé, le diagramme causes-effet, le brainstorming…</a:t>
            </a: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Calibri"/>
                <a:ea typeface="Calibri"/>
                <a:cs typeface="Times New Roman"/>
              </a:rPr>
              <a:t>Travailler </a:t>
            </a:r>
            <a:r>
              <a:rPr lang="fr-FR" dirty="0">
                <a:latin typeface="Calibri"/>
                <a:ea typeface="Calibri"/>
                <a:cs typeface="Times New Roman"/>
              </a:rPr>
              <a:t>méthodiquement et avec rigueur  </a:t>
            </a:r>
            <a:endParaRPr lang="fr-FR" dirty="0" smtClean="0"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latin typeface="Calibri"/>
                <a:ea typeface="Calibri"/>
                <a:cs typeface="Times New Roman"/>
              </a:rPr>
              <a:t>Notamment, savoir « verrouiller » chaque étape</a:t>
            </a:r>
            <a:endParaRPr lang="fr-FR" dirty="0">
              <a:latin typeface="Calibri"/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Calibri"/>
                <a:ea typeface="Calibri"/>
                <a:cs typeface="Times New Roman"/>
              </a:rPr>
              <a:t>Pouvoir animer un </a:t>
            </a:r>
            <a:r>
              <a:rPr lang="fr-FR" dirty="0">
                <a:latin typeface="Calibri"/>
                <a:ea typeface="Calibri"/>
                <a:cs typeface="Times New Roman"/>
              </a:rPr>
              <a:t>groupe de résolution de </a:t>
            </a:r>
            <a:r>
              <a:rPr lang="fr-FR" dirty="0" smtClean="0">
                <a:latin typeface="Calibri"/>
                <a:ea typeface="Calibri"/>
                <a:cs typeface="Times New Roman"/>
              </a:rPr>
              <a:t>problèmes</a:t>
            </a:r>
            <a:endParaRPr lang="fr-FR" dirty="0">
              <a:latin typeface="Calibri"/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latin typeface="Calibri"/>
                <a:ea typeface="Calibri"/>
                <a:cs typeface="Times New Roman"/>
              </a:rPr>
              <a:t>Conseils pratiques </a:t>
            </a:r>
          </a:p>
          <a:p>
            <a:pPr lvl="1">
              <a:lnSpc>
                <a:spcPct val="115000"/>
              </a:lnSpc>
              <a:spcAft>
                <a:spcPts val="0"/>
              </a:spcAft>
            </a:pPr>
            <a:endParaRPr lang="fr-FR" sz="900" dirty="0" smtClean="0">
              <a:latin typeface="Calibri"/>
              <a:ea typeface="Calibri"/>
              <a:cs typeface="Times New Roman"/>
            </a:endParaRPr>
          </a:p>
          <a:p>
            <a:pPr marL="57150" indent="0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rgbClr val="663300"/>
                </a:solidFill>
              </a:rPr>
              <a:t>If </a:t>
            </a:r>
            <a:r>
              <a:rPr lang="en-US" b="1" i="1" dirty="0">
                <a:solidFill>
                  <a:srgbClr val="663300"/>
                </a:solidFill>
              </a:rPr>
              <a:t>you </a:t>
            </a:r>
            <a:r>
              <a:rPr lang="en-US" b="1" i="1" dirty="0" smtClean="0">
                <a:solidFill>
                  <a:srgbClr val="663300"/>
                </a:solidFill>
              </a:rPr>
              <a:t>understand English, </a:t>
            </a:r>
            <a:r>
              <a:rPr lang="en-US" b="1" i="1" dirty="0">
                <a:solidFill>
                  <a:srgbClr val="663300"/>
                </a:solidFill>
              </a:rPr>
              <a:t>here is a </a:t>
            </a:r>
            <a:r>
              <a:rPr lang="en-US" b="1" i="1" dirty="0">
                <a:solidFill>
                  <a:srgbClr val="663300"/>
                </a:solidFill>
                <a:hlinkClick r:id="rId3"/>
              </a:rPr>
              <a:t>problem solving case </a:t>
            </a:r>
            <a:r>
              <a:rPr lang="en-US" b="1" i="1" dirty="0" smtClean="0">
                <a:solidFill>
                  <a:srgbClr val="663300"/>
                </a:solidFill>
                <a:hlinkClick r:id="rId3"/>
              </a:rPr>
              <a:t>study</a:t>
            </a:r>
            <a:r>
              <a:rPr lang="en-US" b="1" i="1" dirty="0" smtClean="0">
                <a:solidFill>
                  <a:srgbClr val="663300"/>
                </a:solidFill>
              </a:rPr>
              <a:t>, it </a:t>
            </a:r>
            <a:r>
              <a:rPr lang="en-US" b="1" i="1" dirty="0">
                <a:solidFill>
                  <a:srgbClr val="663300"/>
                </a:solidFill>
              </a:rPr>
              <a:t>can help you </a:t>
            </a:r>
            <a:r>
              <a:rPr lang="en-US" b="1" i="1" dirty="0" smtClean="0">
                <a:solidFill>
                  <a:srgbClr val="663300"/>
                </a:solidFill>
              </a:rPr>
              <a:t>practice the </a:t>
            </a:r>
            <a:r>
              <a:rPr lang="en-US" b="1" i="1" dirty="0">
                <a:solidFill>
                  <a:srgbClr val="663300"/>
                </a:solidFill>
              </a:rPr>
              <a:t>methodology</a:t>
            </a:r>
            <a:endParaRPr lang="fr-FR" b="1" i="1" dirty="0">
              <a:solidFill>
                <a:srgbClr val="6633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4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 / </a:t>
            </a:r>
            <a:r>
              <a:rPr lang="fr-FR" dirty="0" smtClean="0"/>
              <a:t>points-clés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Inclure dans l’équipe</a:t>
            </a:r>
          </a:p>
          <a:p>
            <a:pPr lvl="1"/>
            <a:r>
              <a:rPr lang="fr-FR" dirty="0"/>
              <a:t>Ceux qui vont coordonner et réaliser le projet</a:t>
            </a:r>
          </a:p>
          <a:p>
            <a:pPr lvl="1"/>
            <a:r>
              <a:rPr lang="fr-FR" dirty="0"/>
              <a:t>Ceux qui vont bénéficier de son succès ou l'utiliser au quotidien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326244"/>
              </p:ext>
            </p:extLst>
          </p:nvPr>
        </p:nvGraphicFramePr>
        <p:xfrm>
          <a:off x="-468560" y="116632"/>
          <a:ext cx="986509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-101950"/>
            <a:ext cx="8892480" cy="3508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36504" y="3406483"/>
            <a:ext cx="4716016" cy="317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6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5888"/>
            <a:ext cx="8563744" cy="1143000"/>
          </a:xfrm>
        </p:spPr>
        <p:txBody>
          <a:bodyPr/>
          <a:lstStyle/>
          <a:p>
            <a:r>
              <a:rPr lang="fr-FR" dirty="0"/>
              <a:t>Etape 4 : mise en place des solutions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3140968"/>
            <a:ext cx="8134672" cy="29550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4000" dirty="0"/>
              <a:t>Mettre en œuvre le plan d’action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4000" dirty="0" smtClean="0"/>
              <a:t>Obtenir et valider les </a:t>
            </a:r>
            <a:r>
              <a:rPr lang="fr-FR" sz="4000" dirty="0"/>
              <a:t>résultats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4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548" y="260648"/>
            <a:ext cx="8928992" cy="864096"/>
          </a:xfrm>
        </p:spPr>
        <p:txBody>
          <a:bodyPr/>
          <a:lstStyle/>
          <a:p>
            <a:r>
              <a:rPr lang="fr-FR" sz="4000" b="1" dirty="0" smtClean="0"/>
              <a:t>D/</a:t>
            </a:r>
            <a:r>
              <a:rPr lang="fr-FR" sz="4000" dirty="0" smtClean="0"/>
              <a:t> Mettre en place la solution : </a:t>
            </a:r>
            <a:r>
              <a:rPr lang="fr-FR" sz="4000" dirty="0"/>
              <a:t>les outils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48965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Montage de projet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>
                <a:hlinkClick r:id="rId3"/>
              </a:rPr>
              <a:t>Diagramme des tâches</a:t>
            </a:r>
            <a:endParaRPr lang="fr-FR" dirty="0" smtClean="0"/>
          </a:p>
          <a:p>
            <a:pPr lvl="1"/>
            <a:r>
              <a:rPr lang="fr-FR" dirty="0" smtClean="0">
                <a:hlinkClick r:id="rId3"/>
              </a:rPr>
              <a:t>Matrice RACI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Planification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Gantt, </a:t>
            </a:r>
            <a:r>
              <a:rPr lang="fr-FR" dirty="0" smtClean="0">
                <a:hlinkClick r:id="rId4"/>
              </a:rPr>
              <a:t>jalons</a:t>
            </a:r>
            <a:r>
              <a:rPr lang="fr-FR" dirty="0" smtClean="0"/>
              <a:t>, </a:t>
            </a:r>
            <a:r>
              <a:rPr lang="fr-FR" dirty="0" smtClean="0">
                <a:hlinkClick r:id="rId4"/>
              </a:rPr>
              <a:t>PDCA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Suivre</a:t>
            </a:r>
            <a:r>
              <a:rPr lang="fr-FR" dirty="0" smtClean="0"/>
              <a:t> l’avancement</a:t>
            </a:r>
            <a:endParaRPr lang="fr-FR" b="1" dirty="0" smtClean="0"/>
          </a:p>
          <a:p>
            <a:pPr lvl="1"/>
            <a:r>
              <a:rPr lang="fr-FR" dirty="0" smtClean="0"/>
              <a:t>Indicateurs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Vérifier</a:t>
            </a:r>
            <a:r>
              <a:rPr lang="fr-FR" dirty="0" smtClean="0"/>
              <a:t> que les résultats sont atteints</a:t>
            </a:r>
            <a:endParaRPr lang="fr-FR" b="1" dirty="0"/>
          </a:p>
          <a:p>
            <a:pPr lvl="1"/>
            <a:r>
              <a:rPr lang="fr-FR" dirty="0" smtClean="0">
                <a:hlinkClick r:id="rId5"/>
              </a:rPr>
              <a:t>Évaluation de projet</a:t>
            </a:r>
            <a:r>
              <a:rPr lang="fr-FR" dirty="0" smtClean="0"/>
              <a:t>, </a:t>
            </a:r>
          </a:p>
          <a:p>
            <a:pPr lvl="1"/>
            <a:r>
              <a:rPr lang="fr-FR" dirty="0" smtClean="0"/>
              <a:t>Visualisation, capitalisation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060848"/>
            <a:ext cx="15557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67210"/>
            <a:ext cx="9302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02" y="2997889"/>
            <a:ext cx="11080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53" y="4210124"/>
            <a:ext cx="2016919" cy="201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79"/>
          <p:cNvSpPr txBox="1">
            <a:spLocks noChangeArrowheads="1"/>
          </p:cNvSpPr>
          <p:nvPr/>
        </p:nvSpPr>
        <p:spPr bwMode="auto">
          <a:xfrm>
            <a:off x="6372225" y="6583363"/>
            <a:ext cx="27051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200" dirty="0"/>
              <a:t>Image : </a:t>
            </a:r>
            <a:r>
              <a:rPr lang="fr-FR" sz="1200" dirty="0">
                <a:hlinkClick r:id="rId10"/>
              </a:rPr>
              <a:t>Source</a:t>
            </a:r>
            <a:endParaRPr lang="fr-FR" sz="1200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29400"/>
            <a:ext cx="13316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10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Rémi </a:t>
            </a:r>
            <a:r>
              <a:rPr lang="fr-FR" dirty="0" smtClean="0"/>
              <a:t>BACHELET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9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Livrables de cette phase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Problème résolu !</a:t>
            </a:r>
          </a:p>
          <a:p>
            <a:pPr lvl="1"/>
            <a:r>
              <a:rPr lang="fr-FR" dirty="0" smtClean="0"/>
              <a:t>Totalement ou partiellement</a:t>
            </a:r>
            <a:endParaRPr lang="fr-FR" dirty="0"/>
          </a:p>
          <a:p>
            <a:pPr lvl="1"/>
            <a:r>
              <a:rPr lang="fr-FR" dirty="0"/>
              <a:t>Preuves permettant de le mesurer (plan-do-</a:t>
            </a:r>
            <a:r>
              <a:rPr lang="fr-FR" b="1" dirty="0"/>
              <a:t>check</a:t>
            </a:r>
            <a:r>
              <a:rPr lang="fr-FR" dirty="0"/>
              <a:t>-</a:t>
            </a:r>
            <a:r>
              <a:rPr lang="fr-FR" dirty="0" err="1"/>
              <a:t>act</a:t>
            </a:r>
            <a:r>
              <a:rPr lang="fr-FR" dirty="0"/>
              <a:t>)</a:t>
            </a:r>
          </a:p>
          <a:p>
            <a:pPr lvl="0"/>
            <a:r>
              <a:rPr lang="fr-FR" dirty="0"/>
              <a:t>Rapport au décideur/financeur présentant le travail accompli et le résultat obtenu</a:t>
            </a:r>
          </a:p>
          <a:p>
            <a:pPr lvl="1"/>
            <a:r>
              <a:rPr lang="fr-FR" dirty="0"/>
              <a:t>Analyse d’écart prévu/réalisé</a:t>
            </a:r>
          </a:p>
          <a:p>
            <a:pPr lvl="1"/>
            <a:r>
              <a:rPr lang="fr-FR" dirty="0"/>
              <a:t>Justification des dépenses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9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 / </a:t>
            </a:r>
            <a:r>
              <a:rPr lang="fr-FR" dirty="0" smtClean="0"/>
              <a:t>points-clés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« Verrouiller » les résultats</a:t>
            </a:r>
          </a:p>
          <a:p>
            <a:pPr lvl="1"/>
            <a:r>
              <a:rPr lang="fr-FR" dirty="0"/>
              <a:t>Surveillance/ monitoring</a:t>
            </a:r>
          </a:p>
          <a:p>
            <a:pPr lvl="1"/>
            <a:r>
              <a:rPr lang="fr-FR" dirty="0"/>
              <a:t>Il est très facile de retomber dans les mauvaises habitudes</a:t>
            </a:r>
          </a:p>
          <a:p>
            <a:pPr lvl="0"/>
            <a:r>
              <a:rPr lang="fr-FR" dirty="0"/>
              <a:t>Capitaliser avant de clore le projet</a:t>
            </a:r>
          </a:p>
          <a:p>
            <a:pPr lvl="1"/>
            <a:r>
              <a:rPr lang="fr-FR" dirty="0"/>
              <a:t>Post mortem = réunion de bilan</a:t>
            </a:r>
          </a:p>
          <a:p>
            <a:pPr lvl="1"/>
            <a:r>
              <a:rPr lang="fr-FR" dirty="0"/>
              <a:t>Documentation </a:t>
            </a:r>
          </a:p>
          <a:p>
            <a:pPr lvl="2"/>
            <a:r>
              <a:rPr lang="fr-FR" dirty="0"/>
              <a:t>archivée et accessible (données, indicateurs, </a:t>
            </a:r>
            <a:r>
              <a:rPr lang="fr-FR" dirty="0" err="1"/>
              <a:t>comptes-rendus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mettre à jour la documentation </a:t>
            </a:r>
            <a:r>
              <a:rPr lang="fr-FR" dirty="0" smtClean="0"/>
              <a:t>existante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 / </a:t>
            </a:r>
            <a:r>
              <a:rPr lang="fr-FR" dirty="0" smtClean="0"/>
              <a:t>points-clés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Valoriser le travail accompli</a:t>
            </a:r>
          </a:p>
          <a:p>
            <a:pPr lvl="1"/>
            <a:r>
              <a:rPr lang="fr-FR" dirty="0"/>
              <a:t>Féliciter et </a:t>
            </a:r>
            <a:r>
              <a:rPr lang="fr-FR" dirty="0" smtClean="0"/>
              <a:t>remercier toutes les personnes ayant contribué</a:t>
            </a:r>
            <a:endParaRPr lang="fr-FR" dirty="0"/>
          </a:p>
          <a:p>
            <a:pPr lvl="1"/>
            <a:r>
              <a:rPr lang="fr-FR" dirty="0"/>
              <a:t>Article dans le journal interne, </a:t>
            </a:r>
            <a:r>
              <a:rPr lang="fr-FR" dirty="0" smtClean="0"/>
              <a:t>poster à afficher…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564904"/>
            <a:ext cx="7772400" cy="3531096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fr-FR" dirty="0" smtClean="0"/>
              <a:t>Autres méthodes et variantes</a:t>
            </a:r>
            <a:endParaRPr lang="fr-FR" dirty="0"/>
          </a:p>
          <a:p>
            <a:pPr lvl="1"/>
            <a:r>
              <a:rPr lang="fr-FR" dirty="0"/>
              <a:t>le 8D, la méthode </a:t>
            </a:r>
            <a:r>
              <a:rPr lang="fr-FR" dirty="0" smtClean="0"/>
              <a:t>CRIME</a:t>
            </a:r>
          </a:p>
          <a:p>
            <a:pPr lvl="1"/>
            <a:r>
              <a:rPr lang="fr-FR" dirty="0" smtClean="0"/>
              <a:t>Exemples </a:t>
            </a:r>
            <a:r>
              <a:rPr lang="fr-FR" dirty="0"/>
              <a:t>de </a:t>
            </a:r>
            <a:r>
              <a:rPr lang="fr-FR" dirty="0" smtClean="0"/>
              <a:t>formulaires utilisés en entreprise</a:t>
            </a: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/>
              <a:t>solving</a:t>
            </a:r>
            <a:r>
              <a:rPr lang="fr-FR" dirty="0"/>
              <a:t> case </a:t>
            </a:r>
            <a:r>
              <a:rPr lang="fr-FR" dirty="0" err="1" smtClean="0"/>
              <a:t>study</a:t>
            </a:r>
            <a:endParaRPr lang="fr-FR" dirty="0" smtClean="0"/>
          </a:p>
          <a:p>
            <a:pPr marL="914400" lvl="1" indent="-514350"/>
            <a:r>
              <a:rPr lang="fr-FR" dirty="0" smtClean="0"/>
              <a:t>.. et autres formations conseillées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062664" cy="468322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Il existe de nombreuses méthodes de résolution de problème, le </a:t>
            </a:r>
            <a:r>
              <a:rPr lang="fr-FR" dirty="0" smtClean="0">
                <a:hlinkClick r:id="rId3"/>
              </a:rPr>
              <a:t>8D</a:t>
            </a:r>
            <a:r>
              <a:rPr lang="fr-FR" dirty="0" smtClean="0"/>
              <a:t>, la </a:t>
            </a:r>
            <a:r>
              <a:rPr lang="fr-FR" smtClean="0">
                <a:hlinkClick r:id="rId4"/>
              </a:rPr>
              <a:t>méthode CRIME</a:t>
            </a:r>
            <a:endParaRPr lang="fr-FR" dirty="0" smtClean="0"/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Caractériser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Régler provisoirement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Identifier la cause d’origine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 smtClean="0"/>
              <a:t>Mener l’action corrective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/>
              <a:t>Évaluer le </a:t>
            </a:r>
            <a:r>
              <a:rPr lang="fr-FR" dirty="0" smtClean="0"/>
              <a:t>résultat</a:t>
            </a:r>
          </a:p>
          <a:p>
            <a:pPr marL="0" indent="0">
              <a:buNone/>
            </a:pPr>
            <a:endParaRPr lang="fr-FR" sz="1600" dirty="0" smtClean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663300"/>
                </a:solidFill>
              </a:rPr>
              <a:t>Utilisée sur une chaine de fabrication : </a:t>
            </a:r>
          </a:p>
          <a:p>
            <a:pPr lvl="1"/>
            <a:r>
              <a:rPr lang="fr-FR" sz="2000" dirty="0" smtClean="0">
                <a:solidFill>
                  <a:srgbClr val="006600"/>
                </a:solidFill>
              </a:rPr>
              <a:t>La priorité n’est pas la durabilité, mais de relancer la production. </a:t>
            </a:r>
          </a:p>
          <a:p>
            <a:pPr lvl="1"/>
            <a:r>
              <a:rPr lang="fr-FR" sz="2000" dirty="0" smtClean="0">
                <a:solidFill>
                  <a:srgbClr val="006600"/>
                </a:solidFill>
              </a:rPr>
              <a:t>Une fois que l’étape 2 est réalisée la procédure MRP est « classique ».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7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5240871" y="2816560"/>
            <a:ext cx="5976664" cy="1008856"/>
          </a:xfrm>
        </p:spPr>
        <p:txBody>
          <a:bodyPr/>
          <a:lstStyle/>
          <a:p>
            <a:r>
              <a:rPr lang="fr-FR" dirty="0" smtClean="0"/>
              <a:t>Formulaire 8D (1/2)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ext Box 179"/>
          <p:cNvSpPr txBox="1">
            <a:spLocks noChangeArrowheads="1"/>
          </p:cNvSpPr>
          <p:nvPr/>
        </p:nvSpPr>
        <p:spPr bwMode="auto">
          <a:xfrm>
            <a:off x="6372225" y="6583363"/>
            <a:ext cx="27051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200" dirty="0"/>
              <a:t>Image : </a:t>
            </a:r>
            <a:r>
              <a:rPr lang="fr-FR" sz="1200" dirty="0">
                <a:hlinkClick r:id="rId3"/>
              </a:rPr>
              <a:t>Source</a:t>
            </a:r>
            <a:endParaRPr lang="fr-FR" sz="1200" dirty="0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495"/>
            <a:ext cx="7239628" cy="656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5470708" y="4504900"/>
            <a:ext cx="3187947" cy="2065067"/>
          </a:xfrm>
          <a:custGeom>
            <a:avLst/>
            <a:gdLst>
              <a:gd name="connsiteX0" fmla="*/ 0 w 3187947"/>
              <a:gd name="connsiteY0" fmla="*/ 206507 h 2065067"/>
              <a:gd name="connsiteX1" fmla="*/ 206507 w 3187947"/>
              <a:gd name="connsiteY1" fmla="*/ 0 h 2065067"/>
              <a:gd name="connsiteX2" fmla="*/ 2981440 w 3187947"/>
              <a:gd name="connsiteY2" fmla="*/ 0 h 2065067"/>
              <a:gd name="connsiteX3" fmla="*/ 3187947 w 3187947"/>
              <a:gd name="connsiteY3" fmla="*/ 206507 h 2065067"/>
              <a:gd name="connsiteX4" fmla="*/ 3187947 w 3187947"/>
              <a:gd name="connsiteY4" fmla="*/ 1858560 h 2065067"/>
              <a:gd name="connsiteX5" fmla="*/ 2981440 w 3187947"/>
              <a:gd name="connsiteY5" fmla="*/ 2065067 h 2065067"/>
              <a:gd name="connsiteX6" fmla="*/ 206507 w 3187947"/>
              <a:gd name="connsiteY6" fmla="*/ 2065067 h 2065067"/>
              <a:gd name="connsiteX7" fmla="*/ 0 w 3187947"/>
              <a:gd name="connsiteY7" fmla="*/ 1858560 h 2065067"/>
              <a:gd name="connsiteX8" fmla="*/ 0 w 3187947"/>
              <a:gd name="connsiteY8" fmla="*/ 206507 h 206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947" h="2065067">
                <a:moveTo>
                  <a:pt x="0" y="206507"/>
                </a:moveTo>
                <a:cubicBezTo>
                  <a:pt x="0" y="92456"/>
                  <a:pt x="92456" y="0"/>
                  <a:pt x="206507" y="0"/>
                </a:cubicBezTo>
                <a:lnTo>
                  <a:pt x="2981440" y="0"/>
                </a:lnTo>
                <a:cubicBezTo>
                  <a:pt x="3095491" y="0"/>
                  <a:pt x="3187947" y="92456"/>
                  <a:pt x="3187947" y="206507"/>
                </a:cubicBezTo>
                <a:lnTo>
                  <a:pt x="3187947" y="1858560"/>
                </a:lnTo>
                <a:cubicBezTo>
                  <a:pt x="3187947" y="1972611"/>
                  <a:pt x="3095491" y="2065067"/>
                  <a:pt x="2981440" y="2065067"/>
                </a:cubicBezTo>
                <a:lnTo>
                  <a:pt x="206507" y="2065067"/>
                </a:lnTo>
                <a:cubicBezTo>
                  <a:pt x="92456" y="2065067"/>
                  <a:pt x="0" y="1972611"/>
                  <a:pt x="0" y="1858560"/>
                </a:cubicBezTo>
                <a:lnTo>
                  <a:pt x="0" y="20650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8427" tIns="668310" rIns="152043" bIns="152043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800" kern="1200" dirty="0" smtClean="0"/>
              <a:t>Trouver et choisir les solutions</a:t>
            </a:r>
            <a:endParaRPr lang="fr-FR" sz="2800" kern="1200" dirty="0"/>
          </a:p>
        </p:txBody>
      </p:sp>
      <p:sp>
        <p:nvSpPr>
          <p:cNvPr id="6" name="Forme libre 5"/>
          <p:cNvSpPr/>
          <p:nvPr/>
        </p:nvSpPr>
        <p:spPr>
          <a:xfrm>
            <a:off x="269319" y="4504900"/>
            <a:ext cx="3187947" cy="2065067"/>
          </a:xfrm>
          <a:custGeom>
            <a:avLst/>
            <a:gdLst>
              <a:gd name="connsiteX0" fmla="*/ 0 w 3187947"/>
              <a:gd name="connsiteY0" fmla="*/ 206507 h 2065067"/>
              <a:gd name="connsiteX1" fmla="*/ 206507 w 3187947"/>
              <a:gd name="connsiteY1" fmla="*/ 0 h 2065067"/>
              <a:gd name="connsiteX2" fmla="*/ 2981440 w 3187947"/>
              <a:gd name="connsiteY2" fmla="*/ 0 h 2065067"/>
              <a:gd name="connsiteX3" fmla="*/ 3187947 w 3187947"/>
              <a:gd name="connsiteY3" fmla="*/ 206507 h 2065067"/>
              <a:gd name="connsiteX4" fmla="*/ 3187947 w 3187947"/>
              <a:gd name="connsiteY4" fmla="*/ 1858560 h 2065067"/>
              <a:gd name="connsiteX5" fmla="*/ 2981440 w 3187947"/>
              <a:gd name="connsiteY5" fmla="*/ 2065067 h 2065067"/>
              <a:gd name="connsiteX6" fmla="*/ 206507 w 3187947"/>
              <a:gd name="connsiteY6" fmla="*/ 2065067 h 2065067"/>
              <a:gd name="connsiteX7" fmla="*/ 0 w 3187947"/>
              <a:gd name="connsiteY7" fmla="*/ 1858560 h 2065067"/>
              <a:gd name="connsiteX8" fmla="*/ 0 w 3187947"/>
              <a:gd name="connsiteY8" fmla="*/ 206507 h 206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947" h="2065067">
                <a:moveTo>
                  <a:pt x="0" y="206507"/>
                </a:moveTo>
                <a:cubicBezTo>
                  <a:pt x="0" y="92456"/>
                  <a:pt x="92456" y="0"/>
                  <a:pt x="206507" y="0"/>
                </a:cubicBezTo>
                <a:lnTo>
                  <a:pt x="2981440" y="0"/>
                </a:lnTo>
                <a:cubicBezTo>
                  <a:pt x="3095491" y="0"/>
                  <a:pt x="3187947" y="92456"/>
                  <a:pt x="3187947" y="206507"/>
                </a:cubicBezTo>
                <a:lnTo>
                  <a:pt x="3187947" y="1858560"/>
                </a:lnTo>
                <a:cubicBezTo>
                  <a:pt x="3187947" y="1972611"/>
                  <a:pt x="3095491" y="2065067"/>
                  <a:pt x="2981440" y="2065067"/>
                </a:cubicBezTo>
                <a:lnTo>
                  <a:pt x="206507" y="2065067"/>
                </a:lnTo>
                <a:cubicBezTo>
                  <a:pt x="92456" y="2065067"/>
                  <a:pt x="0" y="1972611"/>
                  <a:pt x="0" y="1858560"/>
                </a:cubicBezTo>
                <a:lnTo>
                  <a:pt x="0" y="20650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563" tIns="637830" rIns="1077947" bIns="121563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/>
              <a:t>Implantation</a:t>
            </a:r>
            <a:endParaRPr lang="fr-FR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/>
              <a:t>Suivi </a:t>
            </a:r>
            <a:endParaRPr lang="fr-FR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/>
              <a:t>Évaluation</a:t>
            </a:r>
            <a:endParaRPr lang="fr-FR" sz="2000" kern="1200" dirty="0"/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kern="1200" dirty="0" smtClean="0"/>
              <a:t>Capitalisation</a:t>
            </a:r>
            <a:endParaRPr lang="fr-FR" sz="2000" kern="1200" dirty="0"/>
          </a:p>
        </p:txBody>
      </p:sp>
      <p:sp>
        <p:nvSpPr>
          <p:cNvPr id="7" name="Forme libre 6"/>
          <p:cNvSpPr/>
          <p:nvPr/>
        </p:nvSpPr>
        <p:spPr>
          <a:xfrm>
            <a:off x="5470708" y="116632"/>
            <a:ext cx="3187947" cy="2065067"/>
          </a:xfrm>
          <a:custGeom>
            <a:avLst/>
            <a:gdLst>
              <a:gd name="connsiteX0" fmla="*/ 0 w 3187947"/>
              <a:gd name="connsiteY0" fmla="*/ 206507 h 2065067"/>
              <a:gd name="connsiteX1" fmla="*/ 206507 w 3187947"/>
              <a:gd name="connsiteY1" fmla="*/ 0 h 2065067"/>
              <a:gd name="connsiteX2" fmla="*/ 2981440 w 3187947"/>
              <a:gd name="connsiteY2" fmla="*/ 0 h 2065067"/>
              <a:gd name="connsiteX3" fmla="*/ 3187947 w 3187947"/>
              <a:gd name="connsiteY3" fmla="*/ 206507 h 2065067"/>
              <a:gd name="connsiteX4" fmla="*/ 3187947 w 3187947"/>
              <a:gd name="connsiteY4" fmla="*/ 1858560 h 2065067"/>
              <a:gd name="connsiteX5" fmla="*/ 2981440 w 3187947"/>
              <a:gd name="connsiteY5" fmla="*/ 2065067 h 2065067"/>
              <a:gd name="connsiteX6" fmla="*/ 206507 w 3187947"/>
              <a:gd name="connsiteY6" fmla="*/ 2065067 h 2065067"/>
              <a:gd name="connsiteX7" fmla="*/ 0 w 3187947"/>
              <a:gd name="connsiteY7" fmla="*/ 1858560 h 2065067"/>
              <a:gd name="connsiteX8" fmla="*/ 0 w 3187947"/>
              <a:gd name="connsiteY8" fmla="*/ 206507 h 206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947" h="2065067">
                <a:moveTo>
                  <a:pt x="0" y="206507"/>
                </a:moveTo>
                <a:cubicBezTo>
                  <a:pt x="0" y="92456"/>
                  <a:pt x="92456" y="0"/>
                  <a:pt x="206507" y="0"/>
                </a:cubicBezTo>
                <a:lnTo>
                  <a:pt x="2981440" y="0"/>
                </a:lnTo>
                <a:cubicBezTo>
                  <a:pt x="3095491" y="0"/>
                  <a:pt x="3187947" y="92456"/>
                  <a:pt x="3187947" y="206507"/>
                </a:cubicBezTo>
                <a:lnTo>
                  <a:pt x="3187947" y="1858560"/>
                </a:lnTo>
                <a:cubicBezTo>
                  <a:pt x="3187947" y="1972611"/>
                  <a:pt x="3095491" y="2065067"/>
                  <a:pt x="2981440" y="2065067"/>
                </a:cubicBezTo>
                <a:lnTo>
                  <a:pt x="206507" y="2065067"/>
                </a:lnTo>
                <a:cubicBezTo>
                  <a:pt x="92456" y="2065067"/>
                  <a:pt x="0" y="1972611"/>
                  <a:pt x="0" y="1858560"/>
                </a:cubicBezTo>
                <a:lnTo>
                  <a:pt x="0" y="20650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8427" tIns="152043" rIns="152043" bIns="66831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800" kern="1200" dirty="0" smtClean="0"/>
              <a:t>Remonter aux causes</a:t>
            </a:r>
            <a:endParaRPr lang="fr-FR" sz="2800" kern="1200" dirty="0"/>
          </a:p>
        </p:txBody>
      </p:sp>
      <p:sp>
        <p:nvSpPr>
          <p:cNvPr id="8" name="Forme libre 7"/>
          <p:cNvSpPr/>
          <p:nvPr/>
        </p:nvSpPr>
        <p:spPr>
          <a:xfrm>
            <a:off x="269319" y="116632"/>
            <a:ext cx="3187947" cy="2065067"/>
          </a:xfrm>
          <a:custGeom>
            <a:avLst/>
            <a:gdLst>
              <a:gd name="connsiteX0" fmla="*/ 0 w 3187947"/>
              <a:gd name="connsiteY0" fmla="*/ 206507 h 2065067"/>
              <a:gd name="connsiteX1" fmla="*/ 206507 w 3187947"/>
              <a:gd name="connsiteY1" fmla="*/ 0 h 2065067"/>
              <a:gd name="connsiteX2" fmla="*/ 2981440 w 3187947"/>
              <a:gd name="connsiteY2" fmla="*/ 0 h 2065067"/>
              <a:gd name="connsiteX3" fmla="*/ 3187947 w 3187947"/>
              <a:gd name="connsiteY3" fmla="*/ 206507 h 2065067"/>
              <a:gd name="connsiteX4" fmla="*/ 3187947 w 3187947"/>
              <a:gd name="connsiteY4" fmla="*/ 1858560 h 2065067"/>
              <a:gd name="connsiteX5" fmla="*/ 2981440 w 3187947"/>
              <a:gd name="connsiteY5" fmla="*/ 2065067 h 2065067"/>
              <a:gd name="connsiteX6" fmla="*/ 206507 w 3187947"/>
              <a:gd name="connsiteY6" fmla="*/ 2065067 h 2065067"/>
              <a:gd name="connsiteX7" fmla="*/ 0 w 3187947"/>
              <a:gd name="connsiteY7" fmla="*/ 1858560 h 2065067"/>
              <a:gd name="connsiteX8" fmla="*/ 0 w 3187947"/>
              <a:gd name="connsiteY8" fmla="*/ 206507 h 206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7947" h="2065067">
                <a:moveTo>
                  <a:pt x="0" y="206507"/>
                </a:moveTo>
                <a:cubicBezTo>
                  <a:pt x="0" y="92456"/>
                  <a:pt x="92456" y="0"/>
                  <a:pt x="206507" y="0"/>
                </a:cubicBezTo>
                <a:lnTo>
                  <a:pt x="2981440" y="0"/>
                </a:lnTo>
                <a:cubicBezTo>
                  <a:pt x="3095491" y="0"/>
                  <a:pt x="3187947" y="92456"/>
                  <a:pt x="3187947" y="206507"/>
                </a:cubicBezTo>
                <a:lnTo>
                  <a:pt x="3187947" y="1858560"/>
                </a:lnTo>
                <a:cubicBezTo>
                  <a:pt x="3187947" y="1972611"/>
                  <a:pt x="3095491" y="2065067"/>
                  <a:pt x="2981440" y="2065067"/>
                </a:cubicBezTo>
                <a:lnTo>
                  <a:pt x="206507" y="2065067"/>
                </a:lnTo>
                <a:cubicBezTo>
                  <a:pt x="92456" y="2065067"/>
                  <a:pt x="0" y="1972611"/>
                  <a:pt x="0" y="1858560"/>
                </a:cubicBezTo>
                <a:lnTo>
                  <a:pt x="0" y="20650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043" tIns="152043" rIns="1108427" bIns="668310" numCol="1" spcCol="1270" anchor="t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800" kern="1200" dirty="0" smtClean="0"/>
              <a:t>Définir le problème</a:t>
            </a:r>
            <a:endParaRPr lang="fr-FR" sz="2800" kern="1200" dirty="0"/>
          </a:p>
        </p:txBody>
      </p:sp>
      <p:sp>
        <p:nvSpPr>
          <p:cNvPr id="9" name="Forme libre 8"/>
          <p:cNvSpPr/>
          <p:nvPr/>
        </p:nvSpPr>
        <p:spPr>
          <a:xfrm>
            <a:off x="1605160" y="484472"/>
            <a:ext cx="2794294" cy="2794294"/>
          </a:xfrm>
          <a:custGeom>
            <a:avLst/>
            <a:gdLst>
              <a:gd name="connsiteX0" fmla="*/ 0 w 2794294"/>
              <a:gd name="connsiteY0" fmla="*/ 2794294 h 2794294"/>
              <a:gd name="connsiteX1" fmla="*/ 2794294 w 2794294"/>
              <a:gd name="connsiteY1" fmla="*/ 0 h 2794294"/>
              <a:gd name="connsiteX2" fmla="*/ 2794294 w 2794294"/>
              <a:gd name="connsiteY2" fmla="*/ 2794294 h 2794294"/>
              <a:gd name="connsiteX3" fmla="*/ 0 w 2794294"/>
              <a:gd name="connsiteY3" fmla="*/ 2794294 h 279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294" h="2794294">
                <a:moveTo>
                  <a:pt x="0" y="2794294"/>
                </a:moveTo>
                <a:cubicBezTo>
                  <a:pt x="0" y="1251048"/>
                  <a:pt x="1251048" y="0"/>
                  <a:pt x="2794294" y="0"/>
                </a:cubicBezTo>
                <a:lnTo>
                  <a:pt x="2794294" y="2794294"/>
                </a:lnTo>
                <a:lnTo>
                  <a:pt x="0" y="2794294"/>
                </a:lnTo>
                <a:close/>
              </a:path>
            </a:pathLst>
          </a:custGeom>
          <a:solidFill>
            <a:srgbClr val="A5002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7566" tIns="1017566" rIns="199136" bIns="19913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kern="1200" dirty="0" smtClean="0"/>
              <a:t>1/ Cadrage</a:t>
            </a:r>
            <a:endParaRPr lang="fr-FR" sz="3200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4528521" y="484472"/>
            <a:ext cx="2794294" cy="2794294"/>
          </a:xfrm>
          <a:custGeom>
            <a:avLst/>
            <a:gdLst>
              <a:gd name="connsiteX0" fmla="*/ 0 w 2794294"/>
              <a:gd name="connsiteY0" fmla="*/ 2794294 h 2794294"/>
              <a:gd name="connsiteX1" fmla="*/ 2794294 w 2794294"/>
              <a:gd name="connsiteY1" fmla="*/ 0 h 2794294"/>
              <a:gd name="connsiteX2" fmla="*/ 2794294 w 2794294"/>
              <a:gd name="connsiteY2" fmla="*/ 2794294 h 2794294"/>
              <a:gd name="connsiteX3" fmla="*/ 0 w 2794294"/>
              <a:gd name="connsiteY3" fmla="*/ 2794294 h 279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294" h="2794294">
                <a:moveTo>
                  <a:pt x="0" y="0"/>
                </a:moveTo>
                <a:cubicBezTo>
                  <a:pt x="1543246" y="0"/>
                  <a:pt x="2794294" y="1251048"/>
                  <a:pt x="2794294" y="2794294"/>
                </a:cubicBezTo>
                <a:lnTo>
                  <a:pt x="0" y="2794294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241808" tIns="1060238" rIns="1060238" bIns="24180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400" kern="1200" dirty="0" smtClean="0"/>
              <a:t>2/ Analyse</a:t>
            </a:r>
            <a:endParaRPr lang="fr-FR" sz="3400" kern="1200" dirty="0"/>
          </a:p>
        </p:txBody>
      </p:sp>
      <p:sp>
        <p:nvSpPr>
          <p:cNvPr id="11" name="Forme libre 10"/>
          <p:cNvSpPr/>
          <p:nvPr/>
        </p:nvSpPr>
        <p:spPr>
          <a:xfrm>
            <a:off x="4528521" y="3407832"/>
            <a:ext cx="2794295" cy="2794295"/>
          </a:xfrm>
          <a:custGeom>
            <a:avLst/>
            <a:gdLst>
              <a:gd name="connsiteX0" fmla="*/ 0 w 2794294"/>
              <a:gd name="connsiteY0" fmla="*/ 2794294 h 2794294"/>
              <a:gd name="connsiteX1" fmla="*/ 2794294 w 2794294"/>
              <a:gd name="connsiteY1" fmla="*/ 0 h 2794294"/>
              <a:gd name="connsiteX2" fmla="*/ 2794294 w 2794294"/>
              <a:gd name="connsiteY2" fmla="*/ 2794294 h 2794294"/>
              <a:gd name="connsiteX3" fmla="*/ 0 w 2794294"/>
              <a:gd name="connsiteY3" fmla="*/ 2794294 h 279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294" h="2794294">
                <a:moveTo>
                  <a:pt x="2794294" y="0"/>
                </a:moveTo>
                <a:cubicBezTo>
                  <a:pt x="2794294" y="1543246"/>
                  <a:pt x="1543246" y="2794294"/>
                  <a:pt x="0" y="2794294"/>
                </a:cubicBezTo>
                <a:lnTo>
                  <a:pt x="0" y="0"/>
                </a:lnTo>
                <a:lnTo>
                  <a:pt x="2794294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808" tIns="241809" rIns="1060239" bIns="106023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400" kern="1200" dirty="0" smtClean="0"/>
              <a:t>3/ Solution</a:t>
            </a:r>
            <a:endParaRPr lang="fr-FR" sz="3400" kern="1200" dirty="0"/>
          </a:p>
        </p:txBody>
      </p:sp>
      <p:sp>
        <p:nvSpPr>
          <p:cNvPr id="12" name="Forme libre 11"/>
          <p:cNvSpPr/>
          <p:nvPr/>
        </p:nvSpPr>
        <p:spPr>
          <a:xfrm>
            <a:off x="1605160" y="3407833"/>
            <a:ext cx="2794294" cy="2794294"/>
          </a:xfrm>
          <a:custGeom>
            <a:avLst/>
            <a:gdLst>
              <a:gd name="connsiteX0" fmla="*/ 0 w 2794294"/>
              <a:gd name="connsiteY0" fmla="*/ 2794294 h 2794294"/>
              <a:gd name="connsiteX1" fmla="*/ 2794294 w 2794294"/>
              <a:gd name="connsiteY1" fmla="*/ 0 h 2794294"/>
              <a:gd name="connsiteX2" fmla="*/ 2794294 w 2794294"/>
              <a:gd name="connsiteY2" fmla="*/ 2794294 h 2794294"/>
              <a:gd name="connsiteX3" fmla="*/ 0 w 2794294"/>
              <a:gd name="connsiteY3" fmla="*/ 2794294 h 279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294" h="2794294">
                <a:moveTo>
                  <a:pt x="2794294" y="2794294"/>
                </a:moveTo>
                <a:cubicBezTo>
                  <a:pt x="1251048" y="2794294"/>
                  <a:pt x="0" y="1543246"/>
                  <a:pt x="0" y="0"/>
                </a:cubicBezTo>
                <a:lnTo>
                  <a:pt x="2794294" y="0"/>
                </a:lnTo>
                <a:lnTo>
                  <a:pt x="2794294" y="2794294"/>
                </a:lnTo>
                <a:close/>
              </a:path>
            </a:pathLst>
          </a:custGeom>
          <a:solidFill>
            <a:srgbClr val="00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0238" tIns="241808" rIns="241808" bIns="1060238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400" kern="1200" dirty="0" smtClean="0"/>
              <a:t>4/ Action</a:t>
            </a:r>
            <a:endParaRPr lang="fr-FR" sz="3400" kern="1200" dirty="0"/>
          </a:p>
        </p:txBody>
      </p:sp>
      <p:sp>
        <p:nvSpPr>
          <p:cNvPr id="13" name="Flèche en arc 12"/>
          <p:cNvSpPr/>
          <p:nvPr/>
        </p:nvSpPr>
        <p:spPr>
          <a:xfrm>
            <a:off x="3981601" y="2762499"/>
            <a:ext cx="964773" cy="838933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lèche en arc 13"/>
          <p:cNvSpPr/>
          <p:nvPr/>
        </p:nvSpPr>
        <p:spPr>
          <a:xfrm rot="10800000">
            <a:off x="3981601" y="3085166"/>
            <a:ext cx="964773" cy="838933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Text Box 179"/>
          <p:cNvSpPr txBox="1">
            <a:spLocks noChangeArrowheads="1"/>
          </p:cNvSpPr>
          <p:nvPr/>
        </p:nvSpPr>
        <p:spPr bwMode="auto">
          <a:xfrm>
            <a:off x="6372225" y="6583363"/>
            <a:ext cx="27051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200" dirty="0"/>
              <a:t>Image : </a:t>
            </a:r>
            <a:r>
              <a:rPr lang="fr-FR" sz="1200" dirty="0">
                <a:hlinkClick r:id="rId3"/>
              </a:rPr>
              <a:t>Source</a:t>
            </a:r>
            <a:endParaRPr lang="fr-FR" sz="1200" dirty="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 rot="5400000">
            <a:off x="5472472" y="2857328"/>
            <a:ext cx="5976664" cy="10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fr-FR" dirty="0" smtClean="0"/>
              <a:t>Formulaire 8D (1/2)</a:t>
            </a:r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" y="140148"/>
            <a:ext cx="7855767" cy="644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5888"/>
            <a:ext cx="8851776" cy="1008856"/>
          </a:xfrm>
        </p:spPr>
        <p:txBody>
          <a:bodyPr/>
          <a:lstStyle/>
          <a:p>
            <a:r>
              <a:rPr lang="fr-FR" dirty="0" smtClean="0"/>
              <a:t>Formulaire MRP utilisé en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74.servimg.com/u/f74/12/44/89/13/formul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0" y="1340768"/>
            <a:ext cx="9142312" cy="499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79"/>
          <p:cNvSpPr txBox="1">
            <a:spLocks noChangeArrowheads="1"/>
          </p:cNvSpPr>
          <p:nvPr/>
        </p:nvSpPr>
        <p:spPr bwMode="auto">
          <a:xfrm>
            <a:off x="6372225" y="6583363"/>
            <a:ext cx="27051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200" dirty="0"/>
              <a:t>Image : </a:t>
            </a:r>
            <a:r>
              <a:rPr lang="fr-FR" sz="1200" dirty="0">
                <a:hlinkClick r:id="rId4"/>
              </a:rPr>
              <a:t>Source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381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/>
              <a:t> problem solving case </a:t>
            </a:r>
            <a:r>
              <a:rPr lang="en-US" dirty="0" smtClean="0"/>
              <a:t>study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062664" cy="4683224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663300"/>
                </a:solidFill>
              </a:rPr>
              <a:t>Will help </a:t>
            </a:r>
            <a:r>
              <a:rPr lang="en-US" b="1" i="1" dirty="0">
                <a:solidFill>
                  <a:srgbClr val="663300"/>
                </a:solidFill>
              </a:rPr>
              <a:t>you learn the </a:t>
            </a:r>
            <a:r>
              <a:rPr lang="en-US" b="1" i="1" dirty="0" smtClean="0">
                <a:solidFill>
                  <a:srgbClr val="663300"/>
                </a:solidFill>
              </a:rPr>
              <a:t>methodology and practice the tools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40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/ approfondissement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7772400" cy="1584176"/>
          </a:xfrm>
        </p:spPr>
        <p:txBody>
          <a:bodyPr/>
          <a:lstStyle/>
          <a:p>
            <a:r>
              <a:rPr lang="fr-FR" u="sng" dirty="0" smtClean="0">
                <a:hlinkClick r:id="rId3"/>
              </a:rPr>
              <a:t>Afgris.asso.univ-paris7.fr</a:t>
            </a:r>
            <a:endParaRPr lang="fr-FR" dirty="0"/>
          </a:p>
          <a:p>
            <a:pPr lvl="1"/>
            <a:r>
              <a:rPr lang="fr-FR" dirty="0"/>
              <a:t>bonnes idées, exemple </a:t>
            </a:r>
            <a:r>
              <a:rPr lang="fr-FR" dirty="0" smtClean="0"/>
              <a:t>du traitement de </a:t>
            </a:r>
            <a:r>
              <a:rPr lang="fr-FR" dirty="0"/>
              <a:t>l'attente à un service médical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5784641" cy="43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893175" y="6597650"/>
            <a:ext cx="250825" cy="2603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sz="1200" dirty="0" smtClean="0">
              <a:solidFill>
                <a:srgbClr val="000000"/>
              </a:solidFill>
            </a:endParaRPr>
          </a:p>
        </p:txBody>
      </p:sp>
      <p:sp>
        <p:nvSpPr>
          <p:cNvPr id="30724" name="Espace réservé du pied de page 5"/>
          <p:cNvSpPr>
            <a:spLocks noGrp="1"/>
          </p:cNvSpPr>
          <p:nvPr>
            <p:ph type="ftr" sz="quarter" idx="4294967295"/>
          </p:nvPr>
        </p:nvSpPr>
        <p:spPr>
          <a:xfrm>
            <a:off x="1" y="6619875"/>
            <a:ext cx="1331640" cy="238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1200" dirty="0" smtClean="0">
                <a:solidFill>
                  <a:srgbClr val="000000"/>
                </a:solidFill>
              </a:rPr>
              <a:t>Rémi Bachelet</a:t>
            </a:r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663300"/>
                </a:solidFill>
              </a:rPr>
              <a:t>Merci de votre attention </a:t>
            </a:r>
            <a:r>
              <a:rPr lang="fr-FR" dirty="0" smtClean="0">
                <a:solidFill>
                  <a:srgbClr val="663300"/>
                </a:solidFill>
              </a:rPr>
              <a:t>!</a:t>
            </a:r>
            <a:endParaRPr lang="fr-FR" dirty="0" smtClean="0"/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pPr eaLnBrk="1" hangingPunct="1">
              <a:lnSpc>
                <a:spcPct val="76000"/>
              </a:lnSpc>
              <a:buFontTx/>
              <a:buNone/>
            </a:pPr>
            <a:r>
              <a:rPr lang="fr-FR" sz="3200" dirty="0" smtClean="0"/>
              <a:t>Mes autres cours de qualité disponibles..</a:t>
            </a:r>
            <a:endParaRPr lang="fr-FR" sz="2400" b="1" dirty="0" smtClean="0"/>
          </a:p>
          <a:p>
            <a:pPr eaLnBrk="1" hangingPunct="1"/>
            <a:r>
              <a:rPr lang="fr-FR" sz="2400" b="1" dirty="0" smtClean="0">
                <a:hlinkClick r:id="rId3"/>
              </a:rPr>
              <a:t>Fondements</a:t>
            </a:r>
            <a:r>
              <a:rPr lang="fr-FR" sz="2400" dirty="0" smtClean="0">
                <a:hlinkClick r:id="rId3"/>
              </a:rPr>
              <a:t> de la qualité </a:t>
            </a:r>
            <a:endParaRPr lang="fr-FR" sz="2400" dirty="0" smtClean="0"/>
          </a:p>
          <a:p>
            <a:pPr eaLnBrk="1" hangingPunct="1"/>
            <a:r>
              <a:rPr lang="fr-FR" sz="2400" b="1" dirty="0" smtClean="0"/>
              <a:t>Méthodes </a:t>
            </a:r>
            <a:r>
              <a:rPr lang="fr-FR" sz="2400" b="1" dirty="0" smtClean="0">
                <a:hlinkClick r:id="rId4"/>
              </a:rPr>
              <a:t>outils</a:t>
            </a:r>
            <a:r>
              <a:rPr lang="fr-FR" sz="2400" dirty="0" smtClean="0">
                <a:hlinkClick r:id="rId4"/>
              </a:rPr>
              <a:t> de la qualité</a:t>
            </a:r>
            <a:endParaRPr lang="fr-FR" sz="2400" b="1" dirty="0" smtClean="0"/>
          </a:p>
          <a:p>
            <a:pPr eaLnBrk="1" hangingPunct="1"/>
            <a:r>
              <a:rPr lang="fr-FR" sz="2400" b="1" dirty="0" smtClean="0">
                <a:hlinkClick r:id="rId5"/>
              </a:rPr>
              <a:t>Métiers</a:t>
            </a:r>
            <a:r>
              <a:rPr lang="fr-FR" sz="2400" dirty="0" smtClean="0">
                <a:hlinkClick r:id="rId5"/>
              </a:rPr>
              <a:t> de la qualité</a:t>
            </a:r>
            <a:endParaRPr lang="fr-FR" sz="2400" dirty="0" smtClean="0"/>
          </a:p>
          <a:p>
            <a:pPr eaLnBrk="1" hangingPunct="1"/>
            <a:endParaRPr lang="fr-FR" sz="2400" b="1" dirty="0" smtClean="0"/>
          </a:p>
          <a:p>
            <a:r>
              <a:rPr lang="fr-FR" sz="2400" dirty="0" smtClean="0"/>
              <a:t>Méthodes de résolution de problèmes (</a:t>
            </a:r>
            <a:r>
              <a:rPr lang="fr-FR" sz="2400" dirty="0" smtClean="0">
                <a:hlinkClick r:id="rId6"/>
              </a:rPr>
              <a:t>cours en vidéo</a:t>
            </a:r>
            <a:r>
              <a:rPr lang="fr-FR" sz="2400" dirty="0" smtClean="0"/>
              <a:t>)  : </a:t>
            </a:r>
          </a:p>
          <a:p>
            <a:pPr lvl="1"/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</a:rPr>
              <a:t>Panorama des MRP</a:t>
            </a:r>
          </a:p>
          <a:p>
            <a:pPr lvl="1"/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</a:rPr>
              <a:t>Feuilles de relevé et visualisation des données</a:t>
            </a:r>
          </a:p>
          <a:p>
            <a:pPr lvl="1"/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</a:rPr>
              <a:t>Priorisation </a:t>
            </a:r>
          </a:p>
          <a:p>
            <a:pPr lvl="1"/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</a:rPr>
              <a:t>Diagramme d’Ishikawa ou « diagramme cause-effets »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fr-FR" sz="2000" dirty="0" smtClean="0">
                <a:solidFill>
                  <a:schemeClr val="accent2">
                    <a:lumMod val="50000"/>
                  </a:schemeClr>
                </a:solidFill>
              </a:rPr>
              <a:t>Comment 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hlinkClick r:id="rId7"/>
              </a:rPr>
              <a:t>animer un brainstorming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/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4674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137525" cy="5040312"/>
          </a:xfrm>
        </p:spPr>
        <p:txBody>
          <a:bodyPr/>
          <a:lstStyle/>
          <a:p>
            <a:pPr marL="457200" indent="-457200" algn="ctr" defTabSz="449263">
              <a:lnSpc>
                <a:spcPct val="76000"/>
              </a:lnSpc>
              <a:buFontTx/>
              <a:buNone/>
            </a:pPr>
            <a:r>
              <a:rPr lang="fr-FR" sz="3600"/>
              <a:t>Mes autres cours :</a:t>
            </a:r>
          </a:p>
          <a:p>
            <a:pPr marL="457200" indent="-457200" algn="ctr" defTabSz="449263">
              <a:lnSpc>
                <a:spcPct val="76000"/>
              </a:lnSpc>
              <a:buFontTx/>
              <a:buNone/>
            </a:pPr>
            <a:endParaRPr lang="fr-FR" sz="2400"/>
          </a:p>
          <a:p>
            <a:pPr marL="457200" indent="-457200" defTabSz="449263">
              <a:lnSpc>
                <a:spcPct val="76000"/>
              </a:lnSpc>
            </a:pPr>
            <a:r>
              <a:rPr lang="fr-FR" sz="1800"/>
              <a:t>en vidéo (diapos + son des commentaires) :</a:t>
            </a:r>
          </a:p>
          <a:p>
            <a:pPr marL="838200" lvl="1" indent="-381000" defTabSz="449263">
              <a:lnSpc>
                <a:spcPct val="76000"/>
              </a:lnSpc>
            </a:pPr>
            <a:r>
              <a:rPr lang="fr-FR" sz="1200">
                <a:hlinkClick r:id="rId3"/>
              </a:rPr>
              <a:t>Fondamentaux de la gestion de projet</a:t>
            </a:r>
            <a:r>
              <a:rPr lang="fr-FR" sz="1200"/>
              <a:t> et </a:t>
            </a:r>
            <a:r>
              <a:rPr lang="fr-FR" sz="1200">
                <a:hlinkClick r:id="rId4"/>
              </a:rPr>
              <a:t>Animation d’équipe-projet et motivation</a:t>
            </a:r>
            <a:endParaRPr lang="fr-FR" sz="1200"/>
          </a:p>
          <a:p>
            <a:pPr marL="457200" indent="-457200" defTabSz="449263">
              <a:lnSpc>
                <a:spcPct val="76000"/>
              </a:lnSpc>
            </a:pPr>
            <a:r>
              <a:rPr lang="fr-FR" sz="1800"/>
              <a:t>en diapositives animées :</a:t>
            </a:r>
          </a:p>
          <a:p>
            <a:pPr marL="838200" lvl="1" indent="-381000" defTabSz="449263">
              <a:lnSpc>
                <a:spcPct val="76000"/>
              </a:lnSpc>
            </a:pPr>
            <a:r>
              <a:rPr lang="fr-FR" sz="1200">
                <a:hlinkClick r:id="rId5"/>
              </a:rPr>
              <a:t>Fondamentaux de la gestion de projet</a:t>
            </a:r>
            <a:endParaRPr lang="fr-FR" sz="1200"/>
          </a:p>
          <a:p>
            <a:pPr marL="838200" lvl="1" indent="-381000" defTabSz="449263">
              <a:lnSpc>
                <a:spcPct val="76000"/>
              </a:lnSpc>
            </a:pPr>
            <a:r>
              <a:rPr lang="fr-FR" sz="1200"/>
              <a:t>Les bases des </a:t>
            </a:r>
            <a:r>
              <a:rPr lang="fr-FR" sz="1200">
                <a:hlinkClick r:id="rId6"/>
              </a:rPr>
              <a:t>outils d'organisation projet</a:t>
            </a:r>
            <a:endParaRPr lang="fr-FR" sz="1200">
              <a:hlinkClick r:id="rId7"/>
            </a:endParaRPr>
          </a:p>
          <a:p>
            <a:pPr marL="838200" lvl="1" indent="-381000" defTabSz="449263">
              <a:lnSpc>
                <a:spcPct val="76000"/>
              </a:lnSpc>
            </a:pPr>
            <a:r>
              <a:rPr lang="fr-FR" sz="1200">
                <a:hlinkClick r:id="rId7"/>
              </a:rPr>
              <a:t>Groupware et outils informatiques de gestion de projets</a:t>
            </a:r>
            <a:r>
              <a:rPr lang="fr-FR" sz="1200"/>
              <a:t> </a:t>
            </a:r>
          </a:p>
          <a:p>
            <a:pPr marL="838200" lvl="1" indent="-381000" defTabSz="449263">
              <a:lnSpc>
                <a:spcPct val="76000"/>
              </a:lnSpc>
            </a:pPr>
            <a:r>
              <a:rPr lang="fr-FR" sz="1200"/>
              <a:t>Introduction à </a:t>
            </a:r>
            <a:r>
              <a:rPr lang="fr-FR" sz="1200">
                <a:hlinkClick r:id="rId8"/>
              </a:rPr>
              <a:t>l'analyse stratégique en management de projet</a:t>
            </a:r>
            <a:r>
              <a:rPr lang="fr-FR" sz="1200"/>
              <a:t> </a:t>
            </a:r>
          </a:p>
          <a:p>
            <a:pPr marL="838200" lvl="1" indent="-381000" defTabSz="449263">
              <a:lnSpc>
                <a:spcPct val="76000"/>
              </a:lnSpc>
            </a:pPr>
            <a:r>
              <a:rPr lang="fr-FR" sz="1200"/>
              <a:t>Comment </a:t>
            </a:r>
            <a:r>
              <a:rPr lang="fr-FR" sz="1200">
                <a:hlinkClick r:id="rId9"/>
              </a:rPr>
              <a:t>animer un  Brainstorming</a:t>
            </a:r>
            <a:r>
              <a:rPr lang="fr-FR" sz="1200"/>
              <a:t> et 4 topos de </a:t>
            </a:r>
            <a:r>
              <a:rPr lang="fr-FR" sz="1200">
                <a:hlinkClick r:id="rId10"/>
              </a:rPr>
              <a:t>Méthodes de Résolution de Problèmes</a:t>
            </a:r>
            <a:endParaRPr lang="fr-FR" sz="1200">
              <a:hlinkClick r:id="rId11"/>
            </a:endParaRPr>
          </a:p>
          <a:p>
            <a:pPr marL="838200" lvl="1" indent="-381000" defTabSz="449263">
              <a:lnSpc>
                <a:spcPct val="76000"/>
              </a:lnSpc>
            </a:pPr>
            <a:r>
              <a:rPr lang="fr-FR" sz="1200">
                <a:hlinkClick r:id="rId11"/>
              </a:rPr>
              <a:t>Cours d'analyse fonctionnelle</a:t>
            </a:r>
            <a:endParaRPr lang="fr-FR" sz="1200">
              <a:hlinkClick r:id="rId12"/>
            </a:endParaRPr>
          </a:p>
          <a:p>
            <a:pPr marL="838200" lvl="1" indent="-381000" defTabSz="449263">
              <a:lnSpc>
                <a:spcPct val="76000"/>
              </a:lnSpc>
            </a:pPr>
            <a:r>
              <a:rPr lang="fr-FR" sz="1200">
                <a:hlinkClick r:id="rId12"/>
              </a:rPr>
              <a:t>Introduction à la gestion des risques</a:t>
            </a:r>
            <a:r>
              <a:rPr lang="fr-FR" sz="1200"/>
              <a:t> </a:t>
            </a:r>
            <a:endParaRPr lang="fr-FR" sz="1200">
              <a:hlinkClick r:id="rId13"/>
            </a:endParaRPr>
          </a:p>
          <a:p>
            <a:pPr marL="838200" lvl="1" indent="-381000" defTabSz="449263">
              <a:lnSpc>
                <a:spcPct val="76000"/>
              </a:lnSpc>
            </a:pPr>
            <a:r>
              <a:rPr lang="fr-FR" sz="1200">
                <a:hlinkClick r:id="rId13"/>
              </a:rPr>
              <a:t>Démarche de gestion des risques</a:t>
            </a:r>
            <a:r>
              <a:rPr lang="fr-FR" sz="1200"/>
              <a:t> et </a:t>
            </a:r>
            <a:r>
              <a:rPr lang="fr-FR" sz="1200">
                <a:hlinkClick r:id="rId13"/>
              </a:rPr>
              <a:t>plan de prévention</a:t>
            </a:r>
            <a:endParaRPr lang="fr-FR" sz="1200"/>
          </a:p>
          <a:p>
            <a:pPr marL="457200" indent="-457200" defTabSz="449263">
              <a:lnSpc>
                <a:spcPct val="76000"/>
              </a:lnSpc>
            </a:pPr>
            <a:r>
              <a:rPr lang="fr-FR" sz="1600"/>
              <a:t>Sociologie des </a:t>
            </a:r>
            <a:r>
              <a:rPr lang="fr-FR" sz="1600">
                <a:hlinkClick r:id="rId14"/>
              </a:rPr>
              <a:t>organisations</a:t>
            </a:r>
            <a:r>
              <a:rPr lang="fr-FR" sz="1600"/>
              <a:t>, recueil et </a:t>
            </a:r>
            <a:r>
              <a:rPr lang="fr-FR" sz="1600">
                <a:hlinkClick r:id="rId15"/>
              </a:rPr>
              <a:t>traitement de données</a:t>
            </a:r>
            <a:r>
              <a:rPr lang="fr-FR" sz="1600"/>
              <a:t>, prévention du </a:t>
            </a:r>
            <a:r>
              <a:rPr lang="fr-FR" sz="1600">
                <a:hlinkClick r:id="rId16"/>
              </a:rPr>
              <a:t>plagiat</a:t>
            </a:r>
            <a:r>
              <a:rPr lang="fr-FR" sz="1600"/>
              <a:t>, </a:t>
            </a:r>
            <a:r>
              <a:rPr lang="fr-FR" sz="1600">
                <a:hlinkClick r:id="rId17"/>
              </a:rPr>
              <a:t>marchés financiers</a:t>
            </a:r>
            <a:r>
              <a:rPr lang="fr-FR" sz="1600"/>
              <a:t>, </a:t>
            </a:r>
            <a:r>
              <a:rPr lang="fr-FR" sz="1600">
                <a:hlinkClick r:id="rId18"/>
              </a:rPr>
              <a:t>qualité</a:t>
            </a:r>
            <a:r>
              <a:rPr lang="fr-FR" sz="1600"/>
              <a:t>, établir des </a:t>
            </a:r>
            <a:r>
              <a:rPr lang="fr-FR" sz="1600">
                <a:hlinkClick r:id="rId19"/>
              </a:rPr>
              <a:t>cartes conceptuelles</a:t>
            </a:r>
            <a:r>
              <a:rPr lang="fr-FR" sz="1600"/>
              <a:t>, utiliser </a:t>
            </a:r>
            <a:r>
              <a:rPr lang="fr-FR" sz="1600">
                <a:hlinkClick r:id="rId20"/>
              </a:rPr>
              <a:t>Wikipédia et MediaWiki </a:t>
            </a:r>
            <a:endParaRPr lang="fr-FR" sz="1400"/>
          </a:p>
          <a:p>
            <a:pPr marL="457200" indent="-457200" defTabSz="449263">
              <a:lnSpc>
                <a:spcPct val="76000"/>
              </a:lnSpc>
            </a:pPr>
            <a:r>
              <a:rPr lang="fr-FR" sz="1800"/>
              <a:t>Enfin, voici des </a:t>
            </a:r>
            <a:r>
              <a:rPr lang="fr-FR" sz="1800">
                <a:hlinkClick r:id="rId19"/>
              </a:rPr>
              <a:t>cartes conceptuelles</a:t>
            </a:r>
            <a:r>
              <a:rPr lang="fr-FR" sz="1800"/>
              <a:t> résumant certains des cours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Pour en savoir plus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1052513"/>
            <a:ext cx="4244975" cy="1133475"/>
          </a:xfrm>
        </p:spPr>
        <p:txBody>
          <a:bodyPr/>
          <a:lstStyle/>
          <a:p>
            <a:r>
              <a:rPr lang="fr-FR" sz="4000"/>
              <a:t>Rémi BACHELET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3" y="3076575"/>
            <a:ext cx="3954462" cy="1631950"/>
          </a:xfrm>
        </p:spPr>
        <p:txBody>
          <a:bodyPr/>
          <a:lstStyle/>
          <a:p>
            <a:pPr>
              <a:buFontTx/>
              <a:buNone/>
            </a:pPr>
            <a:r>
              <a:rPr lang="fr-FR" sz="2000"/>
              <a:t/>
            </a:r>
            <a:br>
              <a:rPr lang="fr-FR" sz="2000"/>
            </a:br>
            <a:r>
              <a:rPr lang="fr-FR" sz="2000"/>
              <a:t> </a:t>
            </a:r>
            <a:r>
              <a:rPr lang="fr-FR" sz="2000" i="1"/>
              <a:t>Enseignant-chercheur, </a:t>
            </a:r>
            <a:r>
              <a:rPr lang="fr-FR" sz="2000"/>
              <a:t>  </a:t>
            </a:r>
            <a:br>
              <a:rPr lang="fr-FR" sz="2000"/>
            </a:br>
            <a:r>
              <a:rPr lang="fr-FR" sz="2000"/>
              <a:t> </a:t>
            </a:r>
            <a:r>
              <a:rPr lang="fr-FR" sz="2000" i="1"/>
              <a:t>Ecole Centrale de Lille </a:t>
            </a:r>
          </a:p>
          <a:p>
            <a:pPr>
              <a:buFontTx/>
              <a:buNone/>
            </a:pPr>
            <a:endParaRPr lang="fr-FR" sz="2000" i="1"/>
          </a:p>
          <a:p>
            <a:pPr>
              <a:buFontTx/>
              <a:buNone/>
            </a:pPr>
            <a:r>
              <a:rPr lang="fr-FR" sz="2000" i="1"/>
              <a:t>Mon </a:t>
            </a:r>
            <a:r>
              <a:rPr lang="fr-FR" sz="2000" i="1">
                <a:hlinkClick r:id="rId3"/>
              </a:rPr>
              <a:t>CV est disponible ici</a:t>
            </a:r>
            <a:r>
              <a:rPr lang="fr-FR" sz="2000" i="1"/>
              <a:t>.</a:t>
            </a:r>
            <a:r>
              <a:rPr lang="fr-FR" sz="2000"/>
              <a:t> </a:t>
            </a:r>
            <a:endParaRPr lang="fr-FR" sz="2000" i="1"/>
          </a:p>
          <a:p>
            <a:pPr>
              <a:buFontTx/>
              <a:buNone/>
            </a:pPr>
            <a:endParaRPr lang="fr-FR" sz="2000" i="1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7375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132138" y="5575300"/>
            <a:ext cx="6011862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6000"/>
              </a:lnSpc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sz="1200" b="1">
                <a:solidFill>
                  <a:schemeClr val="accent2"/>
                </a:solidFill>
                <a:cs typeface="Lucida Sans Unicode" pitchFamily="34" charset="0"/>
              </a:rPr>
              <a:t>Mes principaux cours à Centrale</a:t>
            </a:r>
          </a:p>
          <a:p>
            <a:pPr eaLnBrk="0" hangingPunct="0">
              <a:lnSpc>
                <a:spcPct val="86000"/>
              </a:lnSpc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sz="1200">
                <a:solidFill>
                  <a:srgbClr val="008080"/>
                </a:solidFill>
                <a:cs typeface="Lucida Sans Unicode" pitchFamily="34" charset="0"/>
                <a:hlinkClick r:id="rId5"/>
              </a:rPr>
              <a:t>Gestion de projet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</a:rPr>
              <a:t>, sociologie des 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  <a:hlinkClick r:id="rId6"/>
              </a:rPr>
              <a:t>organisations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</a:rPr>
              <a:t>, recueil, analyse et 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  <a:hlinkClick r:id="rId7"/>
              </a:rPr>
              <a:t>traitement de données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</a:rPr>
              <a:t>, prévention du 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  <a:hlinkClick r:id="rId8"/>
              </a:rPr>
              <a:t>plagiat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</a:rPr>
              <a:t>, module de 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  <a:hlinkClick r:id="rId9"/>
              </a:rPr>
              <a:t>marchés financiers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</a:rPr>
              <a:t>, cours de 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  <a:hlinkClick r:id="rId10"/>
              </a:rPr>
              <a:t>qualité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</a:rPr>
              <a:t> et méthodes de résolution de problèmes, établir des 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  <a:hlinkClick r:id="rId11"/>
              </a:rPr>
              <a:t>cartes conceptuelles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</a:rPr>
              <a:t>, utiliser 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  <a:hlinkClick r:id="rId12"/>
              </a:rPr>
              <a:t>Wikipédia et CentraleWiki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</a:rPr>
              <a:t>, formation au 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  <a:hlinkClick r:id="rId13"/>
              </a:rPr>
              <a:t>coaching pédagogique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</a:rPr>
              <a:t> et à l'encadrement, 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  <a:hlinkClick r:id="rId14"/>
              </a:rPr>
              <a:t>référencement </a:t>
            </a:r>
            <a:r>
              <a:rPr lang="fr-FR" sz="1200">
                <a:solidFill>
                  <a:srgbClr val="008080"/>
                </a:solidFill>
                <a:cs typeface="Lucida Sans Unicode" pitchFamily="34" charset="0"/>
              </a:rPr>
              <a:t>et SEO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Rémi BACHELET – Ecole Centrale de Lille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844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0" y="-26988"/>
            <a:ext cx="9144000" cy="68659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  <a:p>
            <a:pPr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chemeClr val="bg1"/>
              </a:solidFill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689034"/>
              </p:ext>
            </p:extLst>
          </p:nvPr>
        </p:nvGraphicFramePr>
        <p:xfrm>
          <a:off x="-468560" y="116632"/>
          <a:ext cx="986509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2709" y="-101950"/>
            <a:ext cx="4716016" cy="669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22035" y="3406483"/>
            <a:ext cx="4716016" cy="317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4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1 : Définir le problème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4000" dirty="0" smtClean="0"/>
              <a:t>Comprendre </a:t>
            </a:r>
            <a:r>
              <a:rPr lang="fr-FR" sz="4000" dirty="0"/>
              <a:t>la </a:t>
            </a:r>
            <a:r>
              <a:rPr lang="fr-FR" sz="4000" dirty="0" smtClean="0"/>
              <a:t>situation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4000" dirty="0" smtClean="0"/>
              <a:t>Sélectionner </a:t>
            </a:r>
            <a:r>
              <a:rPr lang="fr-FR" sz="4000" dirty="0"/>
              <a:t>un problème </a:t>
            </a:r>
            <a:r>
              <a:rPr lang="fr-FR" sz="4000" dirty="0" smtClean="0"/>
              <a:t>pertinent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4000" dirty="0" smtClean="0"/>
              <a:t>Définir </a:t>
            </a:r>
            <a:r>
              <a:rPr lang="fr-FR" sz="4000" dirty="0"/>
              <a:t>des objectifs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896" cy="4680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Définir</a:t>
            </a:r>
            <a:r>
              <a:rPr lang="fr-FR" dirty="0" smtClean="0"/>
              <a:t> la situation : </a:t>
            </a:r>
          </a:p>
          <a:p>
            <a:pPr lvl="1"/>
            <a:r>
              <a:rPr lang="fr-FR" dirty="0" smtClean="0">
                <a:hlinkClick r:id="rId3"/>
              </a:rPr>
              <a:t>QQOQCP 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Quantifier</a:t>
            </a:r>
            <a:r>
              <a:rPr lang="fr-FR" dirty="0" smtClean="0"/>
              <a:t> la situation : </a:t>
            </a:r>
          </a:p>
          <a:p>
            <a:pPr lvl="1"/>
            <a:r>
              <a:rPr lang="fr-FR" dirty="0" smtClean="0">
                <a:hlinkClick r:id="rId4"/>
              </a:rPr>
              <a:t>Feuille de relevés</a:t>
            </a:r>
            <a:r>
              <a:rPr lang="fr-FR" dirty="0" smtClean="0"/>
              <a:t>, </a:t>
            </a:r>
          </a:p>
          <a:p>
            <a:pPr lvl="1"/>
            <a:r>
              <a:rPr lang="fr-FR" dirty="0" smtClean="0"/>
              <a:t>Visualisation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Prioriser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>
                <a:hlinkClick r:id="rId5"/>
              </a:rPr>
              <a:t>Pareto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Proposer un </a:t>
            </a:r>
            <a:r>
              <a:rPr lang="fr-FR" b="1" dirty="0" smtClean="0"/>
              <a:t>plan de travail</a:t>
            </a:r>
          </a:p>
          <a:p>
            <a:pPr lvl="1"/>
            <a:r>
              <a:rPr lang="fr-FR" dirty="0" smtClean="0"/>
              <a:t>QQOQCP ou présentation des objectifs et du budget</a:t>
            </a:r>
          </a:p>
          <a:p>
            <a:endParaRPr lang="fr-F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24" y="3620713"/>
            <a:ext cx="2238536" cy="149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548" y="260648"/>
            <a:ext cx="8928992" cy="1080864"/>
          </a:xfrm>
        </p:spPr>
        <p:txBody>
          <a:bodyPr/>
          <a:lstStyle/>
          <a:p>
            <a:r>
              <a:rPr lang="fr-FR" sz="4000" b="1" dirty="0" smtClean="0"/>
              <a:t>A/</a:t>
            </a:r>
            <a:r>
              <a:rPr lang="fr-FR" sz="4000" dirty="0" smtClean="0"/>
              <a:t> De quoi s’agit-il ? Les outils</a:t>
            </a:r>
            <a:endParaRPr lang="fr-F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1472952" cy="131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79"/>
          <p:cNvSpPr txBox="1">
            <a:spLocks noChangeArrowheads="1"/>
          </p:cNvSpPr>
          <p:nvPr/>
        </p:nvSpPr>
        <p:spPr bwMode="auto">
          <a:xfrm>
            <a:off x="4860032" y="6583363"/>
            <a:ext cx="4217293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sz="1200" dirty="0"/>
              <a:t>Image : </a:t>
            </a:r>
            <a:r>
              <a:rPr lang="fr-FR" sz="1200" dirty="0" smtClean="0">
                <a:hlinkClick r:id="rId8"/>
              </a:rPr>
              <a:t>Source1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9"/>
              </a:rPr>
              <a:t>Source2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10"/>
              </a:rPr>
              <a:t>Source3</a:t>
            </a:r>
            <a:r>
              <a:rPr lang="fr-FR" sz="1200" dirty="0" smtClean="0"/>
              <a:t>, </a:t>
            </a:r>
            <a:r>
              <a:rPr lang="fr-FR" sz="1200" dirty="0" smtClean="0">
                <a:hlinkClick r:id="rId8"/>
              </a:rPr>
              <a:t>Source4</a:t>
            </a:r>
            <a:r>
              <a:rPr lang="fr-FR" sz="1200" dirty="0" smtClean="0"/>
              <a:t>,</a:t>
            </a:r>
            <a:endParaRPr lang="fr-FR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59" y="2759968"/>
            <a:ext cx="1774502" cy="136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41090"/>
            <a:ext cx="2544471" cy="194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29400"/>
            <a:ext cx="133164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100"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Rémi </a:t>
            </a:r>
            <a:r>
              <a:rPr lang="fr-FR" dirty="0" smtClean="0"/>
              <a:t>BACHELET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Livrables de cette phase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Synthèse qui fournit :</a:t>
            </a:r>
          </a:p>
          <a:p>
            <a:pPr lvl="1"/>
            <a:r>
              <a:rPr lang="fr-FR" dirty="0"/>
              <a:t>Objectifs CAMERA/SMART</a:t>
            </a:r>
            <a:r>
              <a:rPr lang="fr-FR" sz="2000" dirty="0"/>
              <a:t> (voir cours </a:t>
            </a:r>
            <a:r>
              <a:rPr lang="fr-FR" sz="2000" dirty="0" smtClean="0">
                <a:hlinkClick r:id="rId3"/>
              </a:rPr>
              <a:t>Bases des outils d’organisation projet</a:t>
            </a:r>
            <a:r>
              <a:rPr lang="fr-FR" sz="2000" dirty="0" smtClean="0"/>
              <a:t>)</a:t>
            </a:r>
            <a:endParaRPr lang="fr-FR" sz="2000" dirty="0"/>
          </a:p>
          <a:p>
            <a:pPr lvl="1"/>
            <a:r>
              <a:rPr lang="fr-FR" dirty="0"/>
              <a:t>Indicateurs mesurables qui permettront de vérifier que l’objectif est atteint </a:t>
            </a:r>
            <a:r>
              <a:rPr lang="fr-FR" sz="2000" dirty="0"/>
              <a:t>(cours </a:t>
            </a:r>
            <a:r>
              <a:rPr lang="fr-FR" sz="2000" dirty="0" smtClean="0">
                <a:hlinkClick r:id="rId4"/>
              </a:rPr>
              <a:t>évaluation de projet et étude d’impact</a:t>
            </a:r>
            <a:r>
              <a:rPr lang="fr-FR" sz="2000" dirty="0" smtClean="0"/>
              <a:t>)</a:t>
            </a:r>
            <a:endParaRPr lang="fr-FR" dirty="0"/>
          </a:p>
          <a:p>
            <a:pPr lvl="0"/>
            <a:r>
              <a:rPr lang="fr-FR" dirty="0"/>
              <a:t>Déclencher la décision donnant des moyens et un financement (« go »)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Conseils / </a:t>
            </a:r>
            <a:r>
              <a:rPr lang="fr-FR" dirty="0" smtClean="0"/>
              <a:t>points-clés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Vérifier </a:t>
            </a:r>
            <a:r>
              <a:rPr lang="fr-FR" dirty="0"/>
              <a:t>que les objectifs sont </a:t>
            </a:r>
            <a:r>
              <a:rPr lang="fr-FR" b="1" dirty="0"/>
              <a:t>réellement</a:t>
            </a:r>
            <a:r>
              <a:rPr lang="fr-FR" dirty="0"/>
              <a:t> SMART</a:t>
            </a:r>
          </a:p>
          <a:p>
            <a:pPr lvl="0"/>
            <a:r>
              <a:rPr lang="fr-FR" dirty="0"/>
              <a:t>Qui inclure dans l’équipe ou dans la décision ?</a:t>
            </a:r>
          </a:p>
          <a:p>
            <a:pPr lvl="1"/>
            <a:r>
              <a:rPr lang="fr-FR" dirty="0"/>
              <a:t>Pour ne pas se tromper de problème et fixer une cible réaliste : </a:t>
            </a:r>
            <a:endParaRPr lang="fr-FR" dirty="0" smtClean="0"/>
          </a:p>
          <a:p>
            <a:pPr lvl="2"/>
            <a:r>
              <a:rPr lang="fr-FR" dirty="0" smtClean="0"/>
              <a:t>des </a:t>
            </a:r>
            <a:r>
              <a:rPr lang="fr-FR" dirty="0"/>
              <a:t>personnes ayant une vision assez large et de l’expérience (décideurs)</a:t>
            </a:r>
          </a:p>
          <a:p>
            <a:pPr lvl="1"/>
            <a:r>
              <a:rPr lang="fr-FR" dirty="0"/>
              <a:t>Pour ne pas se trouver à cours de support ou de moyens ensuite : </a:t>
            </a:r>
            <a:endParaRPr lang="fr-FR" dirty="0" smtClean="0"/>
          </a:p>
          <a:p>
            <a:pPr lvl="2"/>
            <a:r>
              <a:rPr lang="fr-FR" dirty="0" smtClean="0"/>
              <a:t>le financeur </a:t>
            </a:r>
            <a:r>
              <a:rPr lang="fr-FR" dirty="0"/>
              <a:t>(</a:t>
            </a:r>
            <a:r>
              <a:rPr lang="fr-FR" dirty="0" smtClean="0"/>
              <a:t>client)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08526"/>
              </p:ext>
            </p:extLst>
          </p:nvPr>
        </p:nvGraphicFramePr>
        <p:xfrm>
          <a:off x="-468560" y="116632"/>
          <a:ext cx="986509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Rémi BACHELET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64882" y="-101950"/>
            <a:ext cx="4716016" cy="669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464496" y="3406483"/>
            <a:ext cx="4716016" cy="317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4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cours ECLille 2004">
  <a:themeElements>
    <a:clrScheme name="Modèle cours ECLille 2004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Modèle cours ECLille 200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cours ECLille 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ours ECLille 20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ours ECLille 2004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cours ECLille 2004</Template>
  <TotalTime>1493</TotalTime>
  <Words>1150</Words>
  <Application>Microsoft Office PowerPoint</Application>
  <PresentationFormat>Affichage à l'écran (4:3)</PresentationFormat>
  <Paragraphs>342</Paragraphs>
  <Slides>37</Slides>
  <Notes>37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Modèle cours ECLille 2004</vt:lpstr>
      <vt:lpstr>Méthodologie de résolution de problèmes</vt:lpstr>
      <vt:lpstr>Objectifs de cette formation</vt:lpstr>
      <vt:lpstr>Présentation PowerPoint</vt:lpstr>
      <vt:lpstr>Présentation PowerPoint</vt:lpstr>
      <vt:lpstr>Etape 1 : Définir le problème</vt:lpstr>
      <vt:lpstr>A/ De quoi s’agit-il ? Les outils</vt:lpstr>
      <vt:lpstr>Livrables de cette phase</vt:lpstr>
      <vt:lpstr>Conseils / points-clés</vt:lpstr>
      <vt:lpstr>Présentation PowerPoint</vt:lpstr>
      <vt:lpstr>Etape 2 : recherche des causes</vt:lpstr>
      <vt:lpstr>B/ Analyser les causes : les outils</vt:lpstr>
      <vt:lpstr>Livrables de cette phase (1/2)</vt:lpstr>
      <vt:lpstr>Livrables de cette phase (2/2)</vt:lpstr>
      <vt:lpstr>Conseils / points-clés (1/2)</vt:lpstr>
      <vt:lpstr>Conseils / points-clés (2/2)</vt:lpstr>
      <vt:lpstr>Présentation PowerPoint</vt:lpstr>
      <vt:lpstr>Etape 3 : recherche des solutions</vt:lpstr>
      <vt:lpstr>C/ Chercher des solutions : les outils</vt:lpstr>
      <vt:lpstr>Livrables de cette phase</vt:lpstr>
      <vt:lpstr>Conseils / points-clés</vt:lpstr>
      <vt:lpstr>Présentation PowerPoint</vt:lpstr>
      <vt:lpstr>Etape 4 : mise en place des solutions</vt:lpstr>
      <vt:lpstr>D/ Mettre en place la solution : les outils</vt:lpstr>
      <vt:lpstr>Livrables de cette phase</vt:lpstr>
      <vt:lpstr>Conseils / points-clés (1/2)</vt:lpstr>
      <vt:lpstr>Conseils / points-clés (2/2)</vt:lpstr>
      <vt:lpstr>Conclusion</vt:lpstr>
      <vt:lpstr>Variantes</vt:lpstr>
      <vt:lpstr>Formulaire 8D (1/2)</vt:lpstr>
      <vt:lpstr>Présentation PowerPoint</vt:lpstr>
      <vt:lpstr>Formulaire MRP utilisé en production</vt:lpstr>
      <vt:lpstr>A problem solving case study</vt:lpstr>
      <vt:lpstr>Questions / approfondissement</vt:lpstr>
      <vt:lpstr>Merci de votre attention !</vt:lpstr>
      <vt:lpstr>Pour en savoir plus :</vt:lpstr>
      <vt:lpstr>Rémi BACHELET</vt:lpstr>
      <vt:lpstr>Présentation PowerPoint</vt:lpstr>
    </vt:vector>
  </TitlesOfParts>
  <Company>Ecole Centrale de Lille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Qualite_MRP</dc:title>
  <dc:creator>Rémi Bachelet</dc:creator>
  <cp:lastModifiedBy>Salon</cp:lastModifiedBy>
  <cp:revision>136</cp:revision>
  <dcterms:created xsi:type="dcterms:W3CDTF">2004-03-16T12:17:49Z</dcterms:created>
  <dcterms:modified xsi:type="dcterms:W3CDTF">2012-11-10T12:17:43Z</dcterms:modified>
</cp:coreProperties>
</file>