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2.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3.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52"/>
  </p:notesMasterIdLst>
  <p:handoutMasterIdLst>
    <p:handoutMasterId r:id="rId53"/>
  </p:handoutMasterIdLst>
  <p:sldIdLst>
    <p:sldId id="580" r:id="rId2"/>
    <p:sldId id="651" r:id="rId3"/>
    <p:sldId id="581" r:id="rId4"/>
    <p:sldId id="606" r:id="rId5"/>
    <p:sldId id="641" r:id="rId6"/>
    <p:sldId id="399" r:id="rId7"/>
    <p:sldId id="467" r:id="rId8"/>
    <p:sldId id="638" r:id="rId9"/>
    <p:sldId id="599" r:id="rId10"/>
    <p:sldId id="529" r:id="rId11"/>
    <p:sldId id="584" r:id="rId12"/>
    <p:sldId id="607" r:id="rId13"/>
    <p:sldId id="585" r:id="rId14"/>
    <p:sldId id="536" r:id="rId15"/>
    <p:sldId id="538" r:id="rId16"/>
    <p:sldId id="542" r:id="rId17"/>
    <p:sldId id="543" r:id="rId18"/>
    <p:sldId id="648" r:id="rId19"/>
    <p:sldId id="544" r:id="rId20"/>
    <p:sldId id="548" r:id="rId21"/>
    <p:sldId id="600" r:id="rId22"/>
    <p:sldId id="550" r:id="rId23"/>
    <p:sldId id="552" r:id="rId24"/>
    <p:sldId id="621" r:id="rId25"/>
    <p:sldId id="642" r:id="rId26"/>
    <p:sldId id="623" r:id="rId27"/>
    <p:sldId id="517" r:id="rId28"/>
    <p:sldId id="624" r:id="rId29"/>
    <p:sldId id="554" r:id="rId30"/>
    <p:sldId id="555" r:id="rId31"/>
    <p:sldId id="625" r:id="rId32"/>
    <p:sldId id="649" r:id="rId33"/>
    <p:sldId id="556" r:id="rId34"/>
    <p:sldId id="574" r:id="rId35"/>
    <p:sldId id="520" r:id="rId36"/>
    <p:sldId id="557" r:id="rId37"/>
    <p:sldId id="636" r:id="rId38"/>
    <p:sldId id="644" r:id="rId39"/>
    <p:sldId id="527" r:id="rId40"/>
    <p:sldId id="619" r:id="rId41"/>
    <p:sldId id="620" r:id="rId42"/>
    <p:sldId id="566" r:id="rId43"/>
    <p:sldId id="616" r:id="rId44"/>
    <p:sldId id="615" r:id="rId45"/>
    <p:sldId id="645" r:id="rId46"/>
    <p:sldId id="601" r:id="rId47"/>
    <p:sldId id="650" r:id="rId48"/>
    <p:sldId id="646" r:id="rId49"/>
    <p:sldId id="637" r:id="rId50"/>
    <p:sldId id="569" r:id="rId51"/>
  </p:sldIdLst>
  <p:sldSz cx="10160000" cy="5715000"/>
  <p:notesSz cx="6858000" cy="9144000"/>
  <p:defaultTextStyle>
    <a:defPPr>
      <a:defRPr lang="en-US"/>
    </a:defPPr>
    <a:lvl1pPr algn="l" rtl="0" fontAlgn="base">
      <a:spcBef>
        <a:spcPct val="0"/>
      </a:spcBef>
      <a:spcAft>
        <a:spcPct val="0"/>
      </a:spcAft>
      <a:defRPr sz="1900" kern="1200">
        <a:solidFill>
          <a:schemeClr val="tx1"/>
        </a:solidFill>
        <a:latin typeface="Times New Roman" pitchFamily="18" charset="0"/>
        <a:ea typeface="+mn-ea"/>
        <a:cs typeface="+mn-cs"/>
      </a:defRPr>
    </a:lvl1pPr>
    <a:lvl2pPr marL="356602" algn="l" rtl="0" fontAlgn="base">
      <a:spcBef>
        <a:spcPct val="0"/>
      </a:spcBef>
      <a:spcAft>
        <a:spcPct val="0"/>
      </a:spcAft>
      <a:defRPr sz="1900" kern="1200">
        <a:solidFill>
          <a:schemeClr val="tx1"/>
        </a:solidFill>
        <a:latin typeface="Times New Roman" pitchFamily="18" charset="0"/>
        <a:ea typeface="+mn-ea"/>
        <a:cs typeface="+mn-cs"/>
      </a:defRPr>
    </a:lvl2pPr>
    <a:lvl3pPr marL="713203" algn="l" rtl="0" fontAlgn="base">
      <a:spcBef>
        <a:spcPct val="0"/>
      </a:spcBef>
      <a:spcAft>
        <a:spcPct val="0"/>
      </a:spcAft>
      <a:defRPr sz="1900" kern="1200">
        <a:solidFill>
          <a:schemeClr val="tx1"/>
        </a:solidFill>
        <a:latin typeface="Times New Roman" pitchFamily="18" charset="0"/>
        <a:ea typeface="+mn-ea"/>
        <a:cs typeface="+mn-cs"/>
      </a:defRPr>
    </a:lvl3pPr>
    <a:lvl4pPr marL="1069805" algn="l" rtl="0" fontAlgn="base">
      <a:spcBef>
        <a:spcPct val="0"/>
      </a:spcBef>
      <a:spcAft>
        <a:spcPct val="0"/>
      </a:spcAft>
      <a:defRPr sz="1900" kern="1200">
        <a:solidFill>
          <a:schemeClr val="tx1"/>
        </a:solidFill>
        <a:latin typeface="Times New Roman" pitchFamily="18" charset="0"/>
        <a:ea typeface="+mn-ea"/>
        <a:cs typeface="+mn-cs"/>
      </a:defRPr>
    </a:lvl4pPr>
    <a:lvl5pPr marL="1426407" algn="l" rtl="0" fontAlgn="base">
      <a:spcBef>
        <a:spcPct val="0"/>
      </a:spcBef>
      <a:spcAft>
        <a:spcPct val="0"/>
      </a:spcAft>
      <a:defRPr sz="1900" kern="1200">
        <a:solidFill>
          <a:schemeClr val="tx1"/>
        </a:solidFill>
        <a:latin typeface="Times New Roman" pitchFamily="18" charset="0"/>
        <a:ea typeface="+mn-ea"/>
        <a:cs typeface="+mn-cs"/>
      </a:defRPr>
    </a:lvl5pPr>
    <a:lvl6pPr marL="1783009" algn="l" defTabSz="713203" rtl="0" eaLnBrk="1" latinLnBrk="0" hangingPunct="1">
      <a:defRPr sz="1900" kern="1200">
        <a:solidFill>
          <a:schemeClr val="tx1"/>
        </a:solidFill>
        <a:latin typeface="Times New Roman" pitchFamily="18" charset="0"/>
        <a:ea typeface="+mn-ea"/>
        <a:cs typeface="+mn-cs"/>
      </a:defRPr>
    </a:lvl6pPr>
    <a:lvl7pPr marL="2139610" algn="l" defTabSz="713203" rtl="0" eaLnBrk="1" latinLnBrk="0" hangingPunct="1">
      <a:defRPr sz="1900" kern="1200">
        <a:solidFill>
          <a:schemeClr val="tx1"/>
        </a:solidFill>
        <a:latin typeface="Times New Roman" pitchFamily="18" charset="0"/>
        <a:ea typeface="+mn-ea"/>
        <a:cs typeface="+mn-cs"/>
      </a:defRPr>
    </a:lvl7pPr>
    <a:lvl8pPr marL="2496212" algn="l" defTabSz="713203" rtl="0" eaLnBrk="1" latinLnBrk="0" hangingPunct="1">
      <a:defRPr sz="1900" kern="1200">
        <a:solidFill>
          <a:schemeClr val="tx1"/>
        </a:solidFill>
        <a:latin typeface="Times New Roman" pitchFamily="18" charset="0"/>
        <a:ea typeface="+mn-ea"/>
        <a:cs typeface="+mn-cs"/>
      </a:defRPr>
    </a:lvl8pPr>
    <a:lvl9pPr marL="2852814" algn="l" defTabSz="713203" rtl="0" eaLnBrk="1" latinLnBrk="0" hangingPunct="1">
      <a:defRPr sz="1900"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Introduction" id="{C20266E7-F515-42CC-A890-09CE7BF760FD}">
          <p14:sldIdLst>
            <p14:sldId id="580"/>
            <p14:sldId id="651"/>
            <p14:sldId id="581"/>
            <p14:sldId id="606"/>
            <p14:sldId id="641"/>
            <p14:sldId id="399"/>
            <p14:sldId id="467"/>
            <p14:sldId id="638"/>
          </p14:sldIdLst>
        </p14:section>
        <p14:section name="Chapitre 1 : Quoi ? Pourquoi ?" id="{64C73BB4-FE42-4F80-ABA1-6EDCB99880B9}">
          <p14:sldIdLst>
            <p14:sldId id="599"/>
            <p14:sldId id="529"/>
            <p14:sldId id="584"/>
            <p14:sldId id="607"/>
            <p14:sldId id="585"/>
            <p14:sldId id="536"/>
            <p14:sldId id="538"/>
            <p14:sldId id="542"/>
            <p14:sldId id="543"/>
            <p14:sldId id="648"/>
            <p14:sldId id="544"/>
            <p14:sldId id="548"/>
          </p14:sldIdLst>
        </p14:section>
        <p14:section name="Chapitre 2 : Démarche de conception" id="{B70F4ABE-F7F3-4DA4-95CD-386C94DEC580}">
          <p14:sldIdLst>
            <p14:sldId id="600"/>
            <p14:sldId id="550"/>
            <p14:sldId id="552"/>
            <p14:sldId id="621"/>
            <p14:sldId id="642"/>
            <p14:sldId id="623"/>
            <p14:sldId id="517"/>
            <p14:sldId id="624"/>
            <p14:sldId id="554"/>
            <p14:sldId id="555"/>
            <p14:sldId id="625"/>
            <p14:sldId id="649"/>
            <p14:sldId id="556"/>
            <p14:sldId id="574"/>
            <p14:sldId id="520"/>
            <p14:sldId id="557"/>
            <p14:sldId id="636"/>
            <p14:sldId id="644"/>
            <p14:sldId id="527"/>
          </p14:sldIdLst>
        </p14:section>
        <p14:section name="Chapitre 3 : mise en oeuvre" id="{80A312FA-5E39-45AF-B531-04A707DABE66}">
          <p14:sldIdLst>
            <p14:sldId id="619"/>
            <p14:sldId id="620"/>
            <p14:sldId id="566"/>
            <p14:sldId id="616"/>
            <p14:sldId id="615"/>
            <p14:sldId id="645"/>
          </p14:sldIdLst>
        </p14:section>
        <p14:section name="Conclusion" id="{EDE340F7-6408-4F22-8869-5C4B2C33EB6E}">
          <p14:sldIdLst>
            <p14:sldId id="601"/>
            <p14:sldId id="650"/>
            <p14:sldId id="646"/>
            <p14:sldId id="637"/>
            <p14:sldId id="569"/>
          </p14:sldIdLst>
        </p14:section>
        <p14:section name="Réserve" id="{66D15792-EAB6-4C77-A5F3-93B76530AD88}">
          <p14:sldIdLst/>
        </p14:section>
      </p14:sectionLst>
    </p:ext>
    <p:ext uri="{EFAFB233-063F-42B5-8137-9DF3F51BA10A}">
      <p15:sldGuideLst xmlns:p15="http://schemas.microsoft.com/office/powerpoint/2012/main">
        <p15:guide id="1" orient="horz" pos="2160" userDrawn="1">
          <p15:clr>
            <a:srgbClr val="A4A3A4"/>
          </p15:clr>
        </p15:guide>
        <p15:guide id="2" pos="4267" userDrawn="1">
          <p15:clr>
            <a:srgbClr val="A4A3A4"/>
          </p15:clr>
        </p15:guide>
        <p15:guide id="3" orient="horz" pos="1800" userDrawn="1">
          <p15:clr>
            <a:srgbClr val="A4A3A4"/>
          </p15:clr>
        </p15:guide>
        <p15:guide id="4" pos="32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on Alacaraz" initials="" lastIdx="3" clrIdx="0"/>
  <p:cmAuthor id="7" name="Paul HUMBERT" initials="PH" lastIdx="3" clrIdx="7">
    <p:extLst>
      <p:ext uri="{19B8F6BF-5375-455C-9EA6-DF929625EA0E}">
        <p15:presenceInfo xmlns:p15="http://schemas.microsoft.com/office/powerpoint/2012/main" userId="ec75e91df52fed51" providerId="Windows Live"/>
      </p:ext>
    </p:extLst>
  </p:cmAuthor>
  <p:cmAuthor id="1" name="BichVan H." initials="BH" lastIdx="103" clrIdx="1"/>
  <p:cmAuthor id="8" name="Utilisateur invité" initials="Ui [2]" lastIdx="1" clrIdx="8">
    <p:extLst>
      <p:ext uri="{19B8F6BF-5375-455C-9EA6-DF929625EA0E}">
        <p15:presenceInfo xmlns:p15="http://schemas.microsoft.com/office/powerpoint/2012/main" userId="S::urn:spo:anon#fbee59b72e97772b52eed18fa91154e6a7f6dd3d69514c9c86ff01b73bef9027::" providerId="AD"/>
      </p:ext>
    </p:extLst>
  </p:cmAuthor>
  <p:cmAuthor id="2" name="remi bachelet" initials="rb" lastIdx="44" clrIdx="2"/>
  <p:cmAuthor id="9" name="Rémi Bachelet" initials="RB" lastIdx="1" clrIdx="9">
    <p:extLst>
      <p:ext uri="{19B8F6BF-5375-455C-9EA6-DF929625EA0E}">
        <p15:presenceInfo xmlns:p15="http://schemas.microsoft.com/office/powerpoint/2012/main" userId="60e600b79ac96b21" providerId="Windows Live"/>
      </p:ext>
    </p:extLst>
  </p:cmAuthor>
  <p:cmAuthor id="3" name="Ghislaine PARA" initials="Gp" lastIdx="9" clrIdx="3"/>
  <p:cmAuthor id="4" name="Rémi" initials="R" lastIdx="7" clrIdx="4"/>
  <p:cmAuthor id="5" name="Utilisateur invité" initials="Ui" lastIdx="1" clrIdx="5">
    <p:extLst>
      <p:ext uri="{19B8F6BF-5375-455C-9EA6-DF929625EA0E}">
        <p15:presenceInfo xmlns:p15="http://schemas.microsoft.com/office/powerpoint/2012/main" userId="S::urn:spo:anon#1e912639cf197b5807816b9c4ad00e75796cbfbd22d54617fce93cf171198e8d::" providerId="AD"/>
      </p:ext>
    </p:extLst>
  </p:cmAuthor>
  <p:cmAuthor id="6" name="remi Bachelet" initials="rB" lastIdx="15" clrIdx="6">
    <p:extLst>
      <p:ext uri="{19B8F6BF-5375-455C-9EA6-DF929625EA0E}">
        <p15:presenceInfo xmlns:p15="http://schemas.microsoft.com/office/powerpoint/2012/main" userId="S::remi.bachelet@centralelille.fr::74909146-25bf-4e0a-9242-0058d4a3a5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1155CC"/>
    <a:srgbClr val="ED8B00"/>
    <a:srgbClr val="FAD155"/>
    <a:srgbClr val="FFC000"/>
    <a:srgbClr val="F5ED16"/>
    <a:srgbClr val="92D050"/>
    <a:srgbClr val="ED7D31"/>
    <a:srgbClr val="A86ED4"/>
    <a:srgbClr val="A9C1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92286" autoAdjust="0"/>
  </p:normalViewPr>
  <p:slideViewPr>
    <p:cSldViewPr snapToGrid="0">
      <p:cViewPr varScale="1">
        <p:scale>
          <a:sx n="117" d="100"/>
          <a:sy n="117" d="100"/>
        </p:scale>
        <p:origin x="531" y="48"/>
      </p:cViewPr>
      <p:guideLst>
        <p:guide orient="horz" pos="2160"/>
        <p:guide pos="4267"/>
        <p:guide orient="horz" pos="1800"/>
        <p:guide pos="3200"/>
      </p:guideLst>
    </p:cSldViewPr>
  </p:slideViewPr>
  <p:outlineViewPr>
    <p:cViewPr>
      <p:scale>
        <a:sx n="33" d="100"/>
        <a:sy n="33" d="100"/>
      </p:scale>
      <p:origin x="0" y="-8678"/>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6" dt="2020-12-09T16:39:04.651" idx="1">
    <p:pos x="10" y="10"/>
    <p:text>graphisme à revoir</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6" dt="2020-12-09T16:39:04.651" idx="1">
    <p:pos x="10" y="10"/>
    <p:text>graphisme à revoir</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5-01-20T12:02:19.464" idx="103">
    <p:pos x="5775" y="530"/>
    <p:text>Outre des verbes, il est possible d'utiliser d'autres mots de liaison tels que des prépositions (avec, inclus, à travers, durant...), des connecteurs logiques (et, puis, par exemple, c'est-à-dire...), etc, pour montrer la relation entre les concepts-clés et leurs éléments superordonnés ou subordonnés.</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1EBBF5-95D1-4379-B3BF-79AF0FA22EF5}" type="doc">
      <dgm:prSet loTypeId="urn:microsoft.com/office/officeart/2009/layout/CircleArrowProcess" loCatId="cycle" qsTypeId="urn:microsoft.com/office/officeart/2005/8/quickstyle/simple2" qsCatId="simple" csTypeId="urn:microsoft.com/office/officeart/2005/8/colors/colorful1" csCatId="colorful" phldr="1"/>
      <dgm:spPr/>
    </dgm:pt>
    <dgm:pt modelId="{FEA56951-0027-4B2F-9EFD-032D9DB6EDC0}">
      <dgm:prSet phldrT="[Texte]" custT="1"/>
      <dgm:spPr/>
      <dgm:t>
        <a:bodyPr/>
        <a:lstStyle/>
        <a:p>
          <a:r>
            <a:rPr lang="fr-FR" sz="500" b="1">
              <a:latin typeface="Calibri"/>
              <a:cs typeface="Calibri"/>
            </a:rPr>
            <a:t>Question de départ</a:t>
          </a:r>
          <a:endParaRPr lang="en-US" sz="500" b="1">
            <a:latin typeface="Calibri"/>
            <a:cs typeface="Calibri"/>
          </a:endParaRPr>
        </a:p>
      </dgm:t>
    </dgm:pt>
    <dgm:pt modelId="{3EC5F980-1ADB-46AF-8375-7BC11D046E72}" type="parTrans" cxnId="{5B537814-D12D-4DAC-B42E-E9CE6AF3AFE4}">
      <dgm:prSet/>
      <dgm:spPr/>
      <dgm:t>
        <a:bodyPr/>
        <a:lstStyle/>
        <a:p>
          <a:endParaRPr lang="en-US" sz="1200"/>
        </a:p>
      </dgm:t>
    </dgm:pt>
    <dgm:pt modelId="{C7CD6D33-A6FE-4181-990D-0783272C84BB}" type="sibTrans" cxnId="{5B537814-D12D-4DAC-B42E-E9CE6AF3AFE4}">
      <dgm:prSet/>
      <dgm:spPr/>
      <dgm:t>
        <a:bodyPr/>
        <a:lstStyle/>
        <a:p>
          <a:endParaRPr lang="en-US" sz="1200"/>
        </a:p>
      </dgm:t>
    </dgm:pt>
    <dgm:pt modelId="{2DFCF7F3-902D-40C4-8FDC-26209484F1DF}">
      <dgm:prSet phldrT="[Texte]" custT="1"/>
      <dgm:spPr/>
      <dgm:t>
        <a:bodyPr/>
        <a:lstStyle/>
        <a:p>
          <a:r>
            <a:rPr lang="fr-FR" sz="400" b="0">
              <a:latin typeface="Calibri"/>
              <a:cs typeface="Calibri"/>
            </a:rPr>
            <a:t>Lister les concepts</a:t>
          </a:r>
          <a:endParaRPr lang="en-US" sz="400" b="0">
            <a:latin typeface="Calibri"/>
            <a:cs typeface="Calibri"/>
          </a:endParaRPr>
        </a:p>
      </dgm:t>
    </dgm:pt>
    <dgm:pt modelId="{54D1BCE1-4ACF-43AB-A3FF-7007A127FE6A}" type="parTrans" cxnId="{08F77CC6-BEBA-4B67-8F41-D913EF27FF47}">
      <dgm:prSet/>
      <dgm:spPr/>
      <dgm:t>
        <a:bodyPr/>
        <a:lstStyle/>
        <a:p>
          <a:endParaRPr lang="en-US" sz="1200"/>
        </a:p>
      </dgm:t>
    </dgm:pt>
    <dgm:pt modelId="{E26BDBA2-3B6E-4BB2-BFA7-6E23C99F0CF4}" type="sibTrans" cxnId="{08F77CC6-BEBA-4B67-8F41-D913EF27FF47}">
      <dgm:prSet/>
      <dgm:spPr/>
      <dgm:t>
        <a:bodyPr/>
        <a:lstStyle/>
        <a:p>
          <a:endParaRPr lang="en-US" sz="1200"/>
        </a:p>
      </dgm:t>
    </dgm:pt>
    <dgm:pt modelId="{65B3B21B-75C5-417F-9203-350F2882B4D2}">
      <dgm:prSet phldrT="[Texte]" custT="1"/>
      <dgm:spPr/>
      <dgm:t>
        <a:bodyPr/>
        <a:lstStyle/>
        <a:p>
          <a:r>
            <a:rPr lang="fr-FR" sz="400" b="0" dirty="0">
              <a:latin typeface="Calibri"/>
              <a:cs typeface="Calibri"/>
            </a:rPr>
            <a:t>Former les propositions</a:t>
          </a:r>
          <a:endParaRPr lang="en-US" sz="400" b="0" dirty="0">
            <a:latin typeface="Calibri"/>
            <a:cs typeface="Calibri"/>
          </a:endParaRPr>
        </a:p>
      </dgm:t>
    </dgm:pt>
    <dgm:pt modelId="{21FCFEEA-8213-4EE7-BE82-7DFB379CE127}" type="parTrans" cxnId="{D9DFF645-22FC-4A5F-8B8A-933953F38AC5}">
      <dgm:prSet/>
      <dgm:spPr/>
      <dgm:t>
        <a:bodyPr/>
        <a:lstStyle/>
        <a:p>
          <a:endParaRPr lang="en-US" sz="1200"/>
        </a:p>
      </dgm:t>
    </dgm:pt>
    <dgm:pt modelId="{BB5C7690-0AF2-446B-8A11-D30228ECE1B6}" type="sibTrans" cxnId="{D9DFF645-22FC-4A5F-8B8A-933953F38AC5}">
      <dgm:prSet/>
      <dgm:spPr/>
      <dgm:t>
        <a:bodyPr/>
        <a:lstStyle/>
        <a:p>
          <a:endParaRPr lang="en-US" sz="1200"/>
        </a:p>
      </dgm:t>
    </dgm:pt>
    <dgm:pt modelId="{16D095EC-0F18-461C-8BF7-19615998C4FD}">
      <dgm:prSet custT="1"/>
      <dgm:spPr/>
      <dgm:t>
        <a:bodyPr/>
        <a:lstStyle/>
        <a:p>
          <a:r>
            <a:rPr lang="fr-FR" sz="100">
              <a:latin typeface="Calibri"/>
              <a:cs typeface="Calibri"/>
            </a:rPr>
            <a:t>Valider les concepts</a:t>
          </a:r>
          <a:endParaRPr lang="en-US" sz="100">
            <a:latin typeface="Calibri"/>
            <a:cs typeface="Calibri"/>
          </a:endParaRPr>
        </a:p>
      </dgm:t>
    </dgm:pt>
    <dgm:pt modelId="{25729FA4-6863-4165-89B0-C7D4B7935077}" type="parTrans" cxnId="{C46EF914-D554-48BD-B723-6BC384530131}">
      <dgm:prSet/>
      <dgm:spPr/>
      <dgm:t>
        <a:bodyPr/>
        <a:lstStyle/>
        <a:p>
          <a:endParaRPr lang="en-US" sz="1200"/>
        </a:p>
      </dgm:t>
    </dgm:pt>
    <dgm:pt modelId="{C005DB89-B6E8-4E25-8D89-56E59599215F}" type="sibTrans" cxnId="{C46EF914-D554-48BD-B723-6BC384530131}">
      <dgm:prSet/>
      <dgm:spPr/>
      <dgm:t>
        <a:bodyPr/>
        <a:lstStyle/>
        <a:p>
          <a:endParaRPr lang="en-US" sz="1200"/>
        </a:p>
      </dgm:t>
    </dgm:pt>
    <dgm:pt modelId="{63E6CB3B-1D70-4619-9E62-7DB9FE99AB7D}">
      <dgm:prSet custT="1"/>
      <dgm:spPr/>
      <dgm:t>
        <a:bodyPr/>
        <a:lstStyle/>
        <a:p>
          <a:r>
            <a:rPr lang="fr-FR" sz="100">
              <a:latin typeface="Calibri"/>
              <a:cs typeface="Calibri"/>
            </a:rPr>
            <a:t>Organiser les concepts</a:t>
          </a:r>
          <a:endParaRPr lang="en-US" sz="100">
            <a:latin typeface="Calibri"/>
            <a:cs typeface="Calibri"/>
          </a:endParaRPr>
        </a:p>
      </dgm:t>
    </dgm:pt>
    <dgm:pt modelId="{11E7B1BD-C5A3-4EB2-BBF2-661F929F1C3C}" type="parTrans" cxnId="{061FD460-83E4-4F74-8C75-242982874FBB}">
      <dgm:prSet/>
      <dgm:spPr/>
      <dgm:t>
        <a:bodyPr/>
        <a:lstStyle/>
        <a:p>
          <a:endParaRPr lang="en-US" sz="1200"/>
        </a:p>
      </dgm:t>
    </dgm:pt>
    <dgm:pt modelId="{1EC5ACA5-12A4-4A43-A0F2-945FF6315C2E}" type="sibTrans" cxnId="{061FD460-83E4-4F74-8C75-242982874FBB}">
      <dgm:prSet/>
      <dgm:spPr/>
      <dgm:t>
        <a:bodyPr/>
        <a:lstStyle/>
        <a:p>
          <a:endParaRPr lang="en-US" sz="1200"/>
        </a:p>
      </dgm:t>
    </dgm:pt>
    <dgm:pt modelId="{F776D5A2-C522-434D-B62A-6406B7B06149}">
      <dgm:prSet custT="1"/>
      <dgm:spPr/>
      <dgm:t>
        <a:bodyPr/>
        <a:lstStyle/>
        <a:p>
          <a:r>
            <a:rPr lang="fr-FR" sz="400" b="0">
              <a:latin typeface="Calibri"/>
              <a:cs typeface="Calibri"/>
            </a:rPr>
            <a:t>Etablir un prototype</a:t>
          </a:r>
          <a:endParaRPr lang="en-US" sz="400" b="0">
            <a:latin typeface="Calibri"/>
            <a:cs typeface="Calibri"/>
          </a:endParaRPr>
        </a:p>
      </dgm:t>
    </dgm:pt>
    <dgm:pt modelId="{79BE4A2D-7066-4755-92B4-686E65B38DC2}" type="parTrans" cxnId="{49936A24-53E7-4CF3-AF66-64D5F98FAE86}">
      <dgm:prSet/>
      <dgm:spPr/>
      <dgm:t>
        <a:bodyPr/>
        <a:lstStyle/>
        <a:p>
          <a:endParaRPr lang="en-US" sz="1200"/>
        </a:p>
      </dgm:t>
    </dgm:pt>
    <dgm:pt modelId="{7CD9B0E2-202F-4A23-ABA2-A96351D62D8D}" type="sibTrans" cxnId="{49936A24-53E7-4CF3-AF66-64D5F98FAE86}">
      <dgm:prSet/>
      <dgm:spPr/>
      <dgm:t>
        <a:bodyPr/>
        <a:lstStyle/>
        <a:p>
          <a:endParaRPr lang="en-US" sz="1200"/>
        </a:p>
      </dgm:t>
    </dgm:pt>
    <dgm:pt modelId="{178440D4-9DAF-464E-A254-85E022F47E1C}">
      <dgm:prSet custT="1"/>
      <dgm:spPr/>
      <dgm:t>
        <a:bodyPr/>
        <a:lstStyle/>
        <a:p>
          <a:r>
            <a:rPr lang="fr-FR" sz="500" b="0">
              <a:latin typeface="Calibri"/>
              <a:cs typeface="Calibri"/>
            </a:rPr>
            <a:t>Réviser</a:t>
          </a:r>
          <a:r>
            <a:rPr lang="fr-FR" sz="400" b="0">
              <a:latin typeface="Calibri"/>
              <a:cs typeface="Calibri"/>
            </a:rPr>
            <a:t> la carte</a:t>
          </a:r>
          <a:endParaRPr lang="en-US" sz="400" b="0">
            <a:latin typeface="Calibri"/>
            <a:cs typeface="Calibri"/>
          </a:endParaRPr>
        </a:p>
      </dgm:t>
    </dgm:pt>
    <dgm:pt modelId="{D0E316C7-F9BC-4730-BF14-81DDDA200FFE}" type="parTrans" cxnId="{BF323853-E05E-4BEB-90B7-187F04641CD3}">
      <dgm:prSet/>
      <dgm:spPr/>
      <dgm:t>
        <a:bodyPr/>
        <a:lstStyle/>
        <a:p>
          <a:endParaRPr lang="en-US" sz="1200"/>
        </a:p>
      </dgm:t>
    </dgm:pt>
    <dgm:pt modelId="{CB165461-2DCC-4316-BEAD-38DA95154EC3}" type="sibTrans" cxnId="{BF323853-E05E-4BEB-90B7-187F04641CD3}">
      <dgm:prSet/>
      <dgm:spPr/>
      <dgm:t>
        <a:bodyPr/>
        <a:lstStyle/>
        <a:p>
          <a:endParaRPr lang="en-US" sz="1200"/>
        </a:p>
      </dgm:t>
    </dgm:pt>
    <dgm:pt modelId="{6BF6B5A9-AEAF-48C7-9EE8-A9AFCE9A8188}" type="pres">
      <dgm:prSet presAssocID="{A81EBBF5-95D1-4379-B3BF-79AF0FA22EF5}" presName="Name0" presStyleCnt="0">
        <dgm:presLayoutVars>
          <dgm:chMax val="7"/>
          <dgm:chPref val="7"/>
          <dgm:dir/>
          <dgm:animLvl val="lvl"/>
        </dgm:presLayoutVars>
      </dgm:prSet>
      <dgm:spPr/>
    </dgm:pt>
    <dgm:pt modelId="{0D23267B-7F34-4719-ADB0-F3E5F8152464}" type="pres">
      <dgm:prSet presAssocID="{FEA56951-0027-4B2F-9EFD-032D9DB6EDC0}" presName="Accent1" presStyleCnt="0"/>
      <dgm:spPr/>
    </dgm:pt>
    <dgm:pt modelId="{DAFD5B65-F08B-4503-924F-5AED9A9BF66A}" type="pres">
      <dgm:prSet presAssocID="{FEA56951-0027-4B2F-9EFD-032D9DB6EDC0}" presName="Accent" presStyleLbl="node1" presStyleIdx="0" presStyleCnt="5" custAng="4005703" custLinFactNeighborX="65868" custLinFactNeighborY="-10560"/>
      <dgm:spPr/>
    </dgm:pt>
    <dgm:pt modelId="{06495BBA-0DC4-4F05-85D6-3CFDBB07C45C}" type="pres">
      <dgm:prSet presAssocID="{FEA56951-0027-4B2F-9EFD-032D9DB6EDC0}" presName="Parent1" presStyleLbl="revTx" presStyleIdx="0" presStyleCnt="6" custScaleX="135533" custLinFactX="2531" custLinFactNeighborX="100000" custLinFactNeighborY="-56514">
        <dgm:presLayoutVars>
          <dgm:chMax val="1"/>
          <dgm:chPref val="1"/>
          <dgm:bulletEnabled val="1"/>
        </dgm:presLayoutVars>
      </dgm:prSet>
      <dgm:spPr/>
    </dgm:pt>
    <dgm:pt modelId="{12BA14BA-2912-41DB-9526-9A008A6C6745}" type="pres">
      <dgm:prSet presAssocID="{2DFCF7F3-902D-40C4-8FDC-26209484F1DF}" presName="Accent2" presStyleCnt="0"/>
      <dgm:spPr/>
    </dgm:pt>
    <dgm:pt modelId="{6DE038D1-9C99-42AA-A30D-3A816CB53F4B}" type="pres">
      <dgm:prSet presAssocID="{2DFCF7F3-902D-40C4-8FDC-26209484F1DF}" presName="Accent" presStyleLbl="node1" presStyleIdx="1" presStyleCnt="5" custAng="20957892" custLinFactNeighborX="31128" custLinFactNeighborY="-21399"/>
      <dgm:spPr/>
    </dgm:pt>
    <dgm:pt modelId="{12C30992-5349-4E12-9FBC-71683B0D8420}" type="pres">
      <dgm:prSet presAssocID="{2DFCF7F3-902D-40C4-8FDC-26209484F1DF}" presName="Child2" presStyleLbl="revTx" presStyleIdx="1" presStyleCnt="6" custScaleX="168233" custLinFactNeighborX="45431" custLinFactNeighborY="-23062">
        <dgm:presLayoutVars>
          <dgm:chMax val="0"/>
          <dgm:chPref val="0"/>
          <dgm:bulletEnabled val="1"/>
        </dgm:presLayoutVars>
      </dgm:prSet>
      <dgm:spPr/>
    </dgm:pt>
    <dgm:pt modelId="{3BD6B7AC-BE30-4F00-9673-56328F14E0E8}" type="pres">
      <dgm:prSet presAssocID="{2DFCF7F3-902D-40C4-8FDC-26209484F1DF}" presName="Parent2" presStyleLbl="revTx" presStyleIdx="2" presStyleCnt="6" custLinFactNeighborX="49802" custLinFactNeighborY="-73741">
        <dgm:presLayoutVars>
          <dgm:chMax val="1"/>
          <dgm:chPref val="1"/>
          <dgm:bulletEnabled val="1"/>
        </dgm:presLayoutVars>
      </dgm:prSet>
      <dgm:spPr/>
    </dgm:pt>
    <dgm:pt modelId="{0C5EC395-25D0-428E-B935-FECA1CBA4BA5}" type="pres">
      <dgm:prSet presAssocID="{65B3B21B-75C5-417F-9203-350F2882B4D2}" presName="Accent3" presStyleCnt="0"/>
      <dgm:spPr/>
    </dgm:pt>
    <dgm:pt modelId="{B57B8729-385A-405C-9D50-41AAF88EFDB4}" type="pres">
      <dgm:prSet presAssocID="{65B3B21B-75C5-417F-9203-350F2882B4D2}" presName="Accent" presStyleLbl="node1" presStyleIdx="2" presStyleCnt="5" custAng="887905" custLinFactNeighborX="32742" custLinFactNeighborY="-10735"/>
      <dgm:spPr/>
    </dgm:pt>
    <dgm:pt modelId="{0311C461-E241-4EB8-ABE5-ED0CD1C49B8A}" type="pres">
      <dgm:prSet presAssocID="{65B3B21B-75C5-417F-9203-350F2882B4D2}" presName="Parent3" presStyleLbl="revTx" presStyleIdx="3" presStyleCnt="6" custScaleX="124837" custLinFactNeighborX="44823" custLinFactNeighborY="-26905">
        <dgm:presLayoutVars>
          <dgm:chMax val="1"/>
          <dgm:chPref val="1"/>
          <dgm:bulletEnabled val="1"/>
        </dgm:presLayoutVars>
      </dgm:prSet>
      <dgm:spPr/>
    </dgm:pt>
    <dgm:pt modelId="{1A8F7EA7-203B-4BFA-9E79-0D3F470021DD}" type="pres">
      <dgm:prSet presAssocID="{F776D5A2-C522-434D-B62A-6406B7B06149}" presName="Accent4" presStyleCnt="0"/>
      <dgm:spPr/>
    </dgm:pt>
    <dgm:pt modelId="{24BA549A-8B83-48CA-BF1F-3A0512F7C097}" type="pres">
      <dgm:prSet presAssocID="{F776D5A2-C522-434D-B62A-6406B7B06149}" presName="Accent" presStyleLbl="node1" presStyleIdx="3" presStyleCnt="5" custAng="17293611" custLinFactNeighborX="65406" custLinFactNeighborY="7020"/>
      <dgm:spPr/>
    </dgm:pt>
    <dgm:pt modelId="{51F9A77B-91D7-4540-B83E-70EB20ADD597}" type="pres">
      <dgm:prSet presAssocID="{F776D5A2-C522-434D-B62A-6406B7B06149}" presName="Parent4" presStyleLbl="revTx" presStyleIdx="4" presStyleCnt="6" custLinFactX="12001" custLinFactNeighborX="100000" custLinFactNeighborY="31962">
        <dgm:presLayoutVars>
          <dgm:chMax val="1"/>
          <dgm:chPref val="1"/>
          <dgm:bulletEnabled val="1"/>
        </dgm:presLayoutVars>
      </dgm:prSet>
      <dgm:spPr/>
    </dgm:pt>
    <dgm:pt modelId="{18081C64-7688-4AB6-A757-428FA63F28F4}" type="pres">
      <dgm:prSet presAssocID="{178440D4-9DAF-464E-A254-85E022F47E1C}" presName="Accent5" presStyleCnt="0"/>
      <dgm:spPr/>
    </dgm:pt>
    <dgm:pt modelId="{5332B898-B574-4B38-90FB-3CE6992AFEF9}" type="pres">
      <dgm:prSet presAssocID="{178440D4-9DAF-464E-A254-85E022F47E1C}" presName="Accent" presStyleLbl="node1" presStyleIdx="4" presStyleCnt="5" custAng="19554156" custLinFactX="36516" custLinFactNeighborX="100000" custLinFactNeighborY="-49743"/>
      <dgm:spPr/>
    </dgm:pt>
    <dgm:pt modelId="{5222BC1A-F152-4B46-93B9-AE82744E1980}" type="pres">
      <dgm:prSet presAssocID="{178440D4-9DAF-464E-A254-85E022F47E1C}" presName="Parent5" presStyleLbl="revTx" presStyleIdx="5" presStyleCnt="6" custLinFactX="100000" custLinFactY="-44491" custLinFactNeighborX="114150" custLinFactNeighborY="-100000">
        <dgm:presLayoutVars>
          <dgm:chMax val="1"/>
          <dgm:chPref val="1"/>
          <dgm:bulletEnabled val="1"/>
        </dgm:presLayoutVars>
      </dgm:prSet>
      <dgm:spPr/>
    </dgm:pt>
  </dgm:ptLst>
  <dgm:cxnLst>
    <dgm:cxn modelId="{5B537814-D12D-4DAC-B42E-E9CE6AF3AFE4}" srcId="{A81EBBF5-95D1-4379-B3BF-79AF0FA22EF5}" destId="{FEA56951-0027-4B2F-9EFD-032D9DB6EDC0}" srcOrd="0" destOrd="0" parTransId="{3EC5F980-1ADB-46AF-8375-7BC11D046E72}" sibTransId="{C7CD6D33-A6FE-4181-990D-0783272C84BB}"/>
    <dgm:cxn modelId="{C46EF914-D554-48BD-B723-6BC384530131}" srcId="{2DFCF7F3-902D-40C4-8FDC-26209484F1DF}" destId="{16D095EC-0F18-461C-8BF7-19615998C4FD}" srcOrd="0" destOrd="0" parTransId="{25729FA4-6863-4165-89B0-C7D4B7935077}" sibTransId="{C005DB89-B6E8-4E25-8D89-56E59599215F}"/>
    <dgm:cxn modelId="{61C1021B-730C-4A6D-AB08-178A42EFBE2E}" type="presOf" srcId="{65B3B21B-75C5-417F-9203-350F2882B4D2}" destId="{0311C461-E241-4EB8-ABE5-ED0CD1C49B8A}" srcOrd="0" destOrd="0" presId="urn:microsoft.com/office/officeart/2009/layout/CircleArrowProcess"/>
    <dgm:cxn modelId="{49936A24-53E7-4CF3-AF66-64D5F98FAE86}" srcId="{A81EBBF5-95D1-4379-B3BF-79AF0FA22EF5}" destId="{F776D5A2-C522-434D-B62A-6406B7B06149}" srcOrd="3" destOrd="0" parTransId="{79BE4A2D-7066-4755-92B4-686E65B38DC2}" sibTransId="{7CD9B0E2-202F-4A23-ABA2-A96351D62D8D}"/>
    <dgm:cxn modelId="{061FD460-83E4-4F74-8C75-242982874FBB}" srcId="{2DFCF7F3-902D-40C4-8FDC-26209484F1DF}" destId="{63E6CB3B-1D70-4619-9E62-7DB9FE99AB7D}" srcOrd="1" destOrd="0" parTransId="{11E7B1BD-C5A3-4EB2-BBF2-661F929F1C3C}" sibTransId="{1EC5ACA5-12A4-4A43-A0F2-945FF6315C2E}"/>
    <dgm:cxn modelId="{6DB09865-DC33-441C-9107-C325445F2BC9}" type="presOf" srcId="{178440D4-9DAF-464E-A254-85E022F47E1C}" destId="{5222BC1A-F152-4B46-93B9-AE82744E1980}" srcOrd="0" destOrd="0" presId="urn:microsoft.com/office/officeart/2009/layout/CircleArrowProcess"/>
    <dgm:cxn modelId="{D9DFF645-22FC-4A5F-8B8A-933953F38AC5}" srcId="{A81EBBF5-95D1-4379-B3BF-79AF0FA22EF5}" destId="{65B3B21B-75C5-417F-9203-350F2882B4D2}" srcOrd="2" destOrd="0" parTransId="{21FCFEEA-8213-4EE7-BE82-7DFB379CE127}" sibTransId="{BB5C7690-0AF2-446B-8A11-D30228ECE1B6}"/>
    <dgm:cxn modelId="{9AB1FC72-8800-4F59-81B0-14E5A120614C}" type="presOf" srcId="{A81EBBF5-95D1-4379-B3BF-79AF0FA22EF5}" destId="{6BF6B5A9-AEAF-48C7-9EE8-A9AFCE9A8188}" srcOrd="0" destOrd="0" presId="urn:microsoft.com/office/officeart/2009/layout/CircleArrowProcess"/>
    <dgm:cxn modelId="{BF323853-E05E-4BEB-90B7-187F04641CD3}" srcId="{A81EBBF5-95D1-4379-B3BF-79AF0FA22EF5}" destId="{178440D4-9DAF-464E-A254-85E022F47E1C}" srcOrd="4" destOrd="0" parTransId="{D0E316C7-F9BC-4730-BF14-81DDDA200FFE}" sibTransId="{CB165461-2DCC-4316-BEAD-38DA95154EC3}"/>
    <dgm:cxn modelId="{451DA974-60BF-40E0-858C-647142BA3A9F}" type="presOf" srcId="{FEA56951-0027-4B2F-9EFD-032D9DB6EDC0}" destId="{06495BBA-0DC4-4F05-85D6-3CFDBB07C45C}" srcOrd="0" destOrd="0" presId="urn:microsoft.com/office/officeart/2009/layout/CircleArrowProcess"/>
    <dgm:cxn modelId="{710ECE58-B24C-4B9F-A802-643484C7B48F}" type="presOf" srcId="{63E6CB3B-1D70-4619-9E62-7DB9FE99AB7D}" destId="{12C30992-5349-4E12-9FBC-71683B0D8420}" srcOrd="0" destOrd="1" presId="urn:microsoft.com/office/officeart/2009/layout/CircleArrowProcess"/>
    <dgm:cxn modelId="{575BCA85-2915-41E5-AA74-430F2CB233C5}" type="presOf" srcId="{16D095EC-0F18-461C-8BF7-19615998C4FD}" destId="{12C30992-5349-4E12-9FBC-71683B0D8420}" srcOrd="0" destOrd="0" presId="urn:microsoft.com/office/officeart/2009/layout/CircleArrowProcess"/>
    <dgm:cxn modelId="{785C378C-6A1E-4D4E-9661-99EE349670F3}" type="presOf" srcId="{2DFCF7F3-902D-40C4-8FDC-26209484F1DF}" destId="{3BD6B7AC-BE30-4F00-9673-56328F14E0E8}" srcOrd="0" destOrd="0" presId="urn:microsoft.com/office/officeart/2009/layout/CircleArrowProcess"/>
    <dgm:cxn modelId="{841C1296-16F0-431E-954F-F97D35986E1C}" type="presOf" srcId="{F776D5A2-C522-434D-B62A-6406B7B06149}" destId="{51F9A77B-91D7-4540-B83E-70EB20ADD597}" srcOrd="0" destOrd="0" presId="urn:microsoft.com/office/officeart/2009/layout/CircleArrowProcess"/>
    <dgm:cxn modelId="{08F77CC6-BEBA-4B67-8F41-D913EF27FF47}" srcId="{A81EBBF5-95D1-4379-B3BF-79AF0FA22EF5}" destId="{2DFCF7F3-902D-40C4-8FDC-26209484F1DF}" srcOrd="1" destOrd="0" parTransId="{54D1BCE1-4ACF-43AB-A3FF-7007A127FE6A}" sibTransId="{E26BDBA2-3B6E-4BB2-BFA7-6E23C99F0CF4}"/>
    <dgm:cxn modelId="{EB5D2818-2EBD-4FB7-9381-51D994677A3A}" type="presParOf" srcId="{6BF6B5A9-AEAF-48C7-9EE8-A9AFCE9A8188}" destId="{0D23267B-7F34-4719-ADB0-F3E5F8152464}" srcOrd="0" destOrd="0" presId="urn:microsoft.com/office/officeart/2009/layout/CircleArrowProcess"/>
    <dgm:cxn modelId="{1CF5122B-FC41-42F9-85D8-36EAE07A76CF}" type="presParOf" srcId="{0D23267B-7F34-4719-ADB0-F3E5F8152464}" destId="{DAFD5B65-F08B-4503-924F-5AED9A9BF66A}" srcOrd="0" destOrd="0" presId="urn:microsoft.com/office/officeart/2009/layout/CircleArrowProcess"/>
    <dgm:cxn modelId="{45ADC2EB-8CBD-4E6F-88D4-CF75EE5D6C39}" type="presParOf" srcId="{6BF6B5A9-AEAF-48C7-9EE8-A9AFCE9A8188}" destId="{06495BBA-0DC4-4F05-85D6-3CFDBB07C45C}" srcOrd="1" destOrd="0" presId="urn:microsoft.com/office/officeart/2009/layout/CircleArrowProcess"/>
    <dgm:cxn modelId="{588A230D-C41E-44D5-A785-5A48D5DADBD9}" type="presParOf" srcId="{6BF6B5A9-AEAF-48C7-9EE8-A9AFCE9A8188}" destId="{12BA14BA-2912-41DB-9526-9A008A6C6745}" srcOrd="2" destOrd="0" presId="urn:microsoft.com/office/officeart/2009/layout/CircleArrowProcess"/>
    <dgm:cxn modelId="{96326C33-A417-4BFC-9F6F-CB212D71249E}" type="presParOf" srcId="{12BA14BA-2912-41DB-9526-9A008A6C6745}" destId="{6DE038D1-9C99-42AA-A30D-3A816CB53F4B}" srcOrd="0" destOrd="0" presId="urn:microsoft.com/office/officeart/2009/layout/CircleArrowProcess"/>
    <dgm:cxn modelId="{AEBCDB92-3CBE-41ED-ABF8-C3AB5C34E2C9}" type="presParOf" srcId="{6BF6B5A9-AEAF-48C7-9EE8-A9AFCE9A8188}" destId="{12C30992-5349-4E12-9FBC-71683B0D8420}" srcOrd="3" destOrd="0" presId="urn:microsoft.com/office/officeart/2009/layout/CircleArrowProcess"/>
    <dgm:cxn modelId="{DBA419B1-D45B-40AF-A4F0-F3EF0E17F1DD}" type="presParOf" srcId="{6BF6B5A9-AEAF-48C7-9EE8-A9AFCE9A8188}" destId="{3BD6B7AC-BE30-4F00-9673-56328F14E0E8}" srcOrd="4" destOrd="0" presId="urn:microsoft.com/office/officeart/2009/layout/CircleArrowProcess"/>
    <dgm:cxn modelId="{6A4369AB-F410-4232-A80C-E6A33EF312C1}" type="presParOf" srcId="{6BF6B5A9-AEAF-48C7-9EE8-A9AFCE9A8188}" destId="{0C5EC395-25D0-428E-B935-FECA1CBA4BA5}" srcOrd="5" destOrd="0" presId="urn:microsoft.com/office/officeart/2009/layout/CircleArrowProcess"/>
    <dgm:cxn modelId="{E263AFEE-2D57-4268-92A7-282386743BB4}" type="presParOf" srcId="{0C5EC395-25D0-428E-B935-FECA1CBA4BA5}" destId="{B57B8729-385A-405C-9D50-41AAF88EFDB4}" srcOrd="0" destOrd="0" presId="urn:microsoft.com/office/officeart/2009/layout/CircleArrowProcess"/>
    <dgm:cxn modelId="{F44B57E0-C93B-4B60-B337-2C2AC0E18F76}" type="presParOf" srcId="{6BF6B5A9-AEAF-48C7-9EE8-A9AFCE9A8188}" destId="{0311C461-E241-4EB8-ABE5-ED0CD1C49B8A}" srcOrd="6" destOrd="0" presId="urn:microsoft.com/office/officeart/2009/layout/CircleArrowProcess"/>
    <dgm:cxn modelId="{1F874513-EC6C-4672-8ACD-982F1FFA32BE}" type="presParOf" srcId="{6BF6B5A9-AEAF-48C7-9EE8-A9AFCE9A8188}" destId="{1A8F7EA7-203B-4BFA-9E79-0D3F470021DD}" srcOrd="7" destOrd="0" presId="urn:microsoft.com/office/officeart/2009/layout/CircleArrowProcess"/>
    <dgm:cxn modelId="{C233D1EC-D6A0-4F6A-8925-755A478B3409}" type="presParOf" srcId="{1A8F7EA7-203B-4BFA-9E79-0D3F470021DD}" destId="{24BA549A-8B83-48CA-BF1F-3A0512F7C097}" srcOrd="0" destOrd="0" presId="urn:microsoft.com/office/officeart/2009/layout/CircleArrowProcess"/>
    <dgm:cxn modelId="{112EFF6F-631D-4B14-85C0-4839C64A0BC7}" type="presParOf" srcId="{6BF6B5A9-AEAF-48C7-9EE8-A9AFCE9A8188}" destId="{51F9A77B-91D7-4540-B83E-70EB20ADD597}" srcOrd="8" destOrd="0" presId="urn:microsoft.com/office/officeart/2009/layout/CircleArrowProcess"/>
    <dgm:cxn modelId="{F8ABB48F-4037-43AA-904B-4AA93AF0E963}" type="presParOf" srcId="{6BF6B5A9-AEAF-48C7-9EE8-A9AFCE9A8188}" destId="{18081C64-7688-4AB6-A757-428FA63F28F4}" srcOrd="9" destOrd="0" presId="urn:microsoft.com/office/officeart/2009/layout/CircleArrowProcess"/>
    <dgm:cxn modelId="{65A13894-CCA4-4A8D-8F29-B583EE9AA42E}" type="presParOf" srcId="{18081C64-7688-4AB6-A757-428FA63F28F4}" destId="{5332B898-B574-4B38-90FB-3CE6992AFEF9}" srcOrd="0" destOrd="0" presId="urn:microsoft.com/office/officeart/2009/layout/CircleArrowProcess"/>
    <dgm:cxn modelId="{1527B993-9B78-429B-92DF-635247E8C5E9}" type="presParOf" srcId="{6BF6B5A9-AEAF-48C7-9EE8-A9AFCE9A8188}" destId="{5222BC1A-F152-4B46-93B9-AE82744E1980}" srcOrd="10"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1EBBF5-95D1-4379-B3BF-79AF0FA22EF5}" type="doc">
      <dgm:prSet loTypeId="urn:microsoft.com/office/officeart/2009/layout/CircleArrowProcess" loCatId="cycle" qsTypeId="urn:microsoft.com/office/officeart/2005/8/quickstyle/simple2" qsCatId="simple" csTypeId="urn:microsoft.com/office/officeart/2005/8/colors/colorful1" csCatId="colorful" phldr="1"/>
      <dgm:spPr/>
    </dgm:pt>
    <dgm:pt modelId="{FEA56951-0027-4B2F-9EFD-032D9DB6EDC0}">
      <dgm:prSet phldrT="[Texte]" custT="1"/>
      <dgm:spPr/>
      <dgm:t>
        <a:bodyPr/>
        <a:lstStyle/>
        <a:p>
          <a:r>
            <a:rPr lang="fr-FR" sz="500" b="1">
              <a:latin typeface="Calibri"/>
              <a:cs typeface="Calibri"/>
            </a:rPr>
            <a:t>Question de départ</a:t>
          </a:r>
          <a:endParaRPr lang="en-US" sz="500" b="1">
            <a:latin typeface="Calibri"/>
            <a:cs typeface="Calibri"/>
          </a:endParaRPr>
        </a:p>
      </dgm:t>
    </dgm:pt>
    <dgm:pt modelId="{3EC5F980-1ADB-46AF-8375-7BC11D046E72}" type="parTrans" cxnId="{5B537814-D12D-4DAC-B42E-E9CE6AF3AFE4}">
      <dgm:prSet/>
      <dgm:spPr/>
      <dgm:t>
        <a:bodyPr/>
        <a:lstStyle/>
        <a:p>
          <a:endParaRPr lang="en-US" sz="1200"/>
        </a:p>
      </dgm:t>
    </dgm:pt>
    <dgm:pt modelId="{C7CD6D33-A6FE-4181-990D-0783272C84BB}" type="sibTrans" cxnId="{5B537814-D12D-4DAC-B42E-E9CE6AF3AFE4}">
      <dgm:prSet/>
      <dgm:spPr/>
      <dgm:t>
        <a:bodyPr/>
        <a:lstStyle/>
        <a:p>
          <a:endParaRPr lang="en-US" sz="1200"/>
        </a:p>
      </dgm:t>
    </dgm:pt>
    <dgm:pt modelId="{2DFCF7F3-902D-40C4-8FDC-26209484F1DF}">
      <dgm:prSet phldrT="[Texte]" custT="1"/>
      <dgm:spPr/>
      <dgm:t>
        <a:bodyPr/>
        <a:lstStyle/>
        <a:p>
          <a:r>
            <a:rPr lang="fr-FR" sz="400" b="0">
              <a:latin typeface="Calibri"/>
              <a:cs typeface="Calibri"/>
            </a:rPr>
            <a:t>Lister les concepts</a:t>
          </a:r>
          <a:endParaRPr lang="en-US" sz="400" b="0">
            <a:latin typeface="Calibri"/>
            <a:cs typeface="Calibri"/>
          </a:endParaRPr>
        </a:p>
      </dgm:t>
    </dgm:pt>
    <dgm:pt modelId="{54D1BCE1-4ACF-43AB-A3FF-7007A127FE6A}" type="parTrans" cxnId="{08F77CC6-BEBA-4B67-8F41-D913EF27FF47}">
      <dgm:prSet/>
      <dgm:spPr/>
      <dgm:t>
        <a:bodyPr/>
        <a:lstStyle/>
        <a:p>
          <a:endParaRPr lang="en-US" sz="1200"/>
        </a:p>
      </dgm:t>
    </dgm:pt>
    <dgm:pt modelId="{E26BDBA2-3B6E-4BB2-BFA7-6E23C99F0CF4}" type="sibTrans" cxnId="{08F77CC6-BEBA-4B67-8F41-D913EF27FF47}">
      <dgm:prSet/>
      <dgm:spPr/>
      <dgm:t>
        <a:bodyPr/>
        <a:lstStyle/>
        <a:p>
          <a:endParaRPr lang="en-US" sz="1200"/>
        </a:p>
      </dgm:t>
    </dgm:pt>
    <dgm:pt modelId="{65B3B21B-75C5-417F-9203-350F2882B4D2}">
      <dgm:prSet phldrT="[Texte]" custT="1"/>
      <dgm:spPr/>
      <dgm:t>
        <a:bodyPr/>
        <a:lstStyle/>
        <a:p>
          <a:r>
            <a:rPr lang="fr-FR" sz="400" b="0" dirty="0">
              <a:latin typeface="Calibri"/>
              <a:cs typeface="Calibri"/>
            </a:rPr>
            <a:t>Former les propositions</a:t>
          </a:r>
          <a:endParaRPr lang="en-US" sz="400" b="0" dirty="0">
            <a:latin typeface="Calibri"/>
            <a:cs typeface="Calibri"/>
          </a:endParaRPr>
        </a:p>
      </dgm:t>
    </dgm:pt>
    <dgm:pt modelId="{21FCFEEA-8213-4EE7-BE82-7DFB379CE127}" type="parTrans" cxnId="{D9DFF645-22FC-4A5F-8B8A-933953F38AC5}">
      <dgm:prSet/>
      <dgm:spPr/>
      <dgm:t>
        <a:bodyPr/>
        <a:lstStyle/>
        <a:p>
          <a:endParaRPr lang="en-US" sz="1200"/>
        </a:p>
      </dgm:t>
    </dgm:pt>
    <dgm:pt modelId="{BB5C7690-0AF2-446B-8A11-D30228ECE1B6}" type="sibTrans" cxnId="{D9DFF645-22FC-4A5F-8B8A-933953F38AC5}">
      <dgm:prSet/>
      <dgm:spPr/>
      <dgm:t>
        <a:bodyPr/>
        <a:lstStyle/>
        <a:p>
          <a:endParaRPr lang="en-US" sz="1200"/>
        </a:p>
      </dgm:t>
    </dgm:pt>
    <dgm:pt modelId="{16D095EC-0F18-461C-8BF7-19615998C4FD}">
      <dgm:prSet custT="1"/>
      <dgm:spPr/>
      <dgm:t>
        <a:bodyPr/>
        <a:lstStyle/>
        <a:p>
          <a:r>
            <a:rPr lang="fr-FR" sz="100">
              <a:latin typeface="Calibri"/>
              <a:cs typeface="Calibri"/>
            </a:rPr>
            <a:t>Valider les concepts</a:t>
          </a:r>
          <a:endParaRPr lang="en-US" sz="100">
            <a:latin typeface="Calibri"/>
            <a:cs typeface="Calibri"/>
          </a:endParaRPr>
        </a:p>
      </dgm:t>
    </dgm:pt>
    <dgm:pt modelId="{25729FA4-6863-4165-89B0-C7D4B7935077}" type="parTrans" cxnId="{C46EF914-D554-48BD-B723-6BC384530131}">
      <dgm:prSet/>
      <dgm:spPr/>
      <dgm:t>
        <a:bodyPr/>
        <a:lstStyle/>
        <a:p>
          <a:endParaRPr lang="en-US" sz="1200"/>
        </a:p>
      </dgm:t>
    </dgm:pt>
    <dgm:pt modelId="{C005DB89-B6E8-4E25-8D89-56E59599215F}" type="sibTrans" cxnId="{C46EF914-D554-48BD-B723-6BC384530131}">
      <dgm:prSet/>
      <dgm:spPr/>
      <dgm:t>
        <a:bodyPr/>
        <a:lstStyle/>
        <a:p>
          <a:endParaRPr lang="en-US" sz="1200"/>
        </a:p>
      </dgm:t>
    </dgm:pt>
    <dgm:pt modelId="{63E6CB3B-1D70-4619-9E62-7DB9FE99AB7D}">
      <dgm:prSet custT="1"/>
      <dgm:spPr/>
      <dgm:t>
        <a:bodyPr/>
        <a:lstStyle/>
        <a:p>
          <a:r>
            <a:rPr lang="fr-FR" sz="100">
              <a:latin typeface="Calibri"/>
              <a:cs typeface="Calibri"/>
            </a:rPr>
            <a:t>Organiser les concepts</a:t>
          </a:r>
          <a:endParaRPr lang="en-US" sz="100">
            <a:latin typeface="Calibri"/>
            <a:cs typeface="Calibri"/>
          </a:endParaRPr>
        </a:p>
      </dgm:t>
    </dgm:pt>
    <dgm:pt modelId="{11E7B1BD-C5A3-4EB2-BBF2-661F929F1C3C}" type="parTrans" cxnId="{061FD460-83E4-4F74-8C75-242982874FBB}">
      <dgm:prSet/>
      <dgm:spPr/>
      <dgm:t>
        <a:bodyPr/>
        <a:lstStyle/>
        <a:p>
          <a:endParaRPr lang="en-US" sz="1200"/>
        </a:p>
      </dgm:t>
    </dgm:pt>
    <dgm:pt modelId="{1EC5ACA5-12A4-4A43-A0F2-945FF6315C2E}" type="sibTrans" cxnId="{061FD460-83E4-4F74-8C75-242982874FBB}">
      <dgm:prSet/>
      <dgm:spPr/>
      <dgm:t>
        <a:bodyPr/>
        <a:lstStyle/>
        <a:p>
          <a:endParaRPr lang="en-US" sz="1200"/>
        </a:p>
      </dgm:t>
    </dgm:pt>
    <dgm:pt modelId="{F776D5A2-C522-434D-B62A-6406B7B06149}">
      <dgm:prSet custT="1"/>
      <dgm:spPr/>
      <dgm:t>
        <a:bodyPr/>
        <a:lstStyle/>
        <a:p>
          <a:r>
            <a:rPr lang="fr-FR" sz="400" b="0">
              <a:latin typeface="Calibri"/>
              <a:cs typeface="Calibri"/>
            </a:rPr>
            <a:t>Etablir un prototype</a:t>
          </a:r>
          <a:endParaRPr lang="en-US" sz="400" b="0">
            <a:latin typeface="Calibri"/>
            <a:cs typeface="Calibri"/>
          </a:endParaRPr>
        </a:p>
      </dgm:t>
    </dgm:pt>
    <dgm:pt modelId="{79BE4A2D-7066-4755-92B4-686E65B38DC2}" type="parTrans" cxnId="{49936A24-53E7-4CF3-AF66-64D5F98FAE86}">
      <dgm:prSet/>
      <dgm:spPr/>
      <dgm:t>
        <a:bodyPr/>
        <a:lstStyle/>
        <a:p>
          <a:endParaRPr lang="en-US" sz="1200"/>
        </a:p>
      </dgm:t>
    </dgm:pt>
    <dgm:pt modelId="{7CD9B0E2-202F-4A23-ABA2-A96351D62D8D}" type="sibTrans" cxnId="{49936A24-53E7-4CF3-AF66-64D5F98FAE86}">
      <dgm:prSet/>
      <dgm:spPr/>
      <dgm:t>
        <a:bodyPr/>
        <a:lstStyle/>
        <a:p>
          <a:endParaRPr lang="en-US" sz="1200"/>
        </a:p>
      </dgm:t>
    </dgm:pt>
    <dgm:pt modelId="{178440D4-9DAF-464E-A254-85E022F47E1C}">
      <dgm:prSet custT="1"/>
      <dgm:spPr/>
      <dgm:t>
        <a:bodyPr/>
        <a:lstStyle/>
        <a:p>
          <a:r>
            <a:rPr lang="fr-FR" sz="500" b="0">
              <a:latin typeface="Calibri"/>
              <a:cs typeface="Calibri"/>
            </a:rPr>
            <a:t>Réviser</a:t>
          </a:r>
          <a:r>
            <a:rPr lang="fr-FR" sz="400" b="0">
              <a:latin typeface="Calibri"/>
              <a:cs typeface="Calibri"/>
            </a:rPr>
            <a:t> la carte</a:t>
          </a:r>
          <a:endParaRPr lang="en-US" sz="400" b="0">
            <a:latin typeface="Calibri"/>
            <a:cs typeface="Calibri"/>
          </a:endParaRPr>
        </a:p>
      </dgm:t>
    </dgm:pt>
    <dgm:pt modelId="{D0E316C7-F9BC-4730-BF14-81DDDA200FFE}" type="parTrans" cxnId="{BF323853-E05E-4BEB-90B7-187F04641CD3}">
      <dgm:prSet/>
      <dgm:spPr/>
      <dgm:t>
        <a:bodyPr/>
        <a:lstStyle/>
        <a:p>
          <a:endParaRPr lang="en-US" sz="1200"/>
        </a:p>
      </dgm:t>
    </dgm:pt>
    <dgm:pt modelId="{CB165461-2DCC-4316-BEAD-38DA95154EC3}" type="sibTrans" cxnId="{BF323853-E05E-4BEB-90B7-187F04641CD3}">
      <dgm:prSet/>
      <dgm:spPr/>
      <dgm:t>
        <a:bodyPr/>
        <a:lstStyle/>
        <a:p>
          <a:endParaRPr lang="en-US" sz="1200"/>
        </a:p>
      </dgm:t>
    </dgm:pt>
    <dgm:pt modelId="{6BF6B5A9-AEAF-48C7-9EE8-A9AFCE9A8188}" type="pres">
      <dgm:prSet presAssocID="{A81EBBF5-95D1-4379-B3BF-79AF0FA22EF5}" presName="Name0" presStyleCnt="0">
        <dgm:presLayoutVars>
          <dgm:chMax val="7"/>
          <dgm:chPref val="7"/>
          <dgm:dir/>
          <dgm:animLvl val="lvl"/>
        </dgm:presLayoutVars>
      </dgm:prSet>
      <dgm:spPr/>
    </dgm:pt>
    <dgm:pt modelId="{0D23267B-7F34-4719-ADB0-F3E5F8152464}" type="pres">
      <dgm:prSet presAssocID="{FEA56951-0027-4B2F-9EFD-032D9DB6EDC0}" presName="Accent1" presStyleCnt="0"/>
      <dgm:spPr/>
    </dgm:pt>
    <dgm:pt modelId="{DAFD5B65-F08B-4503-924F-5AED9A9BF66A}" type="pres">
      <dgm:prSet presAssocID="{FEA56951-0027-4B2F-9EFD-032D9DB6EDC0}" presName="Accent" presStyleLbl="node1" presStyleIdx="0" presStyleCnt="5" custAng="4005703" custLinFactNeighborX="65868" custLinFactNeighborY="-10560"/>
      <dgm:spPr/>
    </dgm:pt>
    <dgm:pt modelId="{06495BBA-0DC4-4F05-85D6-3CFDBB07C45C}" type="pres">
      <dgm:prSet presAssocID="{FEA56951-0027-4B2F-9EFD-032D9DB6EDC0}" presName="Parent1" presStyleLbl="revTx" presStyleIdx="0" presStyleCnt="6" custScaleX="135533" custLinFactX="2531" custLinFactNeighborX="100000" custLinFactNeighborY="-56514">
        <dgm:presLayoutVars>
          <dgm:chMax val="1"/>
          <dgm:chPref val="1"/>
          <dgm:bulletEnabled val="1"/>
        </dgm:presLayoutVars>
      </dgm:prSet>
      <dgm:spPr/>
    </dgm:pt>
    <dgm:pt modelId="{12BA14BA-2912-41DB-9526-9A008A6C6745}" type="pres">
      <dgm:prSet presAssocID="{2DFCF7F3-902D-40C4-8FDC-26209484F1DF}" presName="Accent2" presStyleCnt="0"/>
      <dgm:spPr/>
    </dgm:pt>
    <dgm:pt modelId="{6DE038D1-9C99-42AA-A30D-3A816CB53F4B}" type="pres">
      <dgm:prSet presAssocID="{2DFCF7F3-902D-40C4-8FDC-26209484F1DF}" presName="Accent" presStyleLbl="node1" presStyleIdx="1" presStyleCnt="5" custAng="20957892" custLinFactNeighborX="31128" custLinFactNeighborY="-21399"/>
      <dgm:spPr/>
    </dgm:pt>
    <dgm:pt modelId="{12C30992-5349-4E12-9FBC-71683B0D8420}" type="pres">
      <dgm:prSet presAssocID="{2DFCF7F3-902D-40C4-8FDC-26209484F1DF}" presName="Child2" presStyleLbl="revTx" presStyleIdx="1" presStyleCnt="6" custScaleX="168233" custLinFactNeighborX="45431" custLinFactNeighborY="-23062">
        <dgm:presLayoutVars>
          <dgm:chMax val="0"/>
          <dgm:chPref val="0"/>
          <dgm:bulletEnabled val="1"/>
        </dgm:presLayoutVars>
      </dgm:prSet>
      <dgm:spPr/>
    </dgm:pt>
    <dgm:pt modelId="{3BD6B7AC-BE30-4F00-9673-56328F14E0E8}" type="pres">
      <dgm:prSet presAssocID="{2DFCF7F3-902D-40C4-8FDC-26209484F1DF}" presName="Parent2" presStyleLbl="revTx" presStyleIdx="2" presStyleCnt="6" custLinFactNeighborX="49802" custLinFactNeighborY="-73741">
        <dgm:presLayoutVars>
          <dgm:chMax val="1"/>
          <dgm:chPref val="1"/>
          <dgm:bulletEnabled val="1"/>
        </dgm:presLayoutVars>
      </dgm:prSet>
      <dgm:spPr/>
    </dgm:pt>
    <dgm:pt modelId="{0C5EC395-25D0-428E-B935-FECA1CBA4BA5}" type="pres">
      <dgm:prSet presAssocID="{65B3B21B-75C5-417F-9203-350F2882B4D2}" presName="Accent3" presStyleCnt="0"/>
      <dgm:spPr/>
    </dgm:pt>
    <dgm:pt modelId="{B57B8729-385A-405C-9D50-41AAF88EFDB4}" type="pres">
      <dgm:prSet presAssocID="{65B3B21B-75C5-417F-9203-350F2882B4D2}" presName="Accent" presStyleLbl="node1" presStyleIdx="2" presStyleCnt="5" custAng="887905" custLinFactNeighborX="32742" custLinFactNeighborY="-10735"/>
      <dgm:spPr/>
    </dgm:pt>
    <dgm:pt modelId="{0311C461-E241-4EB8-ABE5-ED0CD1C49B8A}" type="pres">
      <dgm:prSet presAssocID="{65B3B21B-75C5-417F-9203-350F2882B4D2}" presName="Parent3" presStyleLbl="revTx" presStyleIdx="3" presStyleCnt="6" custScaleX="124837" custLinFactNeighborX="44823" custLinFactNeighborY="-26905">
        <dgm:presLayoutVars>
          <dgm:chMax val="1"/>
          <dgm:chPref val="1"/>
          <dgm:bulletEnabled val="1"/>
        </dgm:presLayoutVars>
      </dgm:prSet>
      <dgm:spPr/>
    </dgm:pt>
    <dgm:pt modelId="{1A8F7EA7-203B-4BFA-9E79-0D3F470021DD}" type="pres">
      <dgm:prSet presAssocID="{F776D5A2-C522-434D-B62A-6406B7B06149}" presName="Accent4" presStyleCnt="0"/>
      <dgm:spPr/>
    </dgm:pt>
    <dgm:pt modelId="{24BA549A-8B83-48CA-BF1F-3A0512F7C097}" type="pres">
      <dgm:prSet presAssocID="{F776D5A2-C522-434D-B62A-6406B7B06149}" presName="Accent" presStyleLbl="node1" presStyleIdx="3" presStyleCnt="5" custAng="17293611" custLinFactNeighborX="65406" custLinFactNeighborY="7020"/>
      <dgm:spPr/>
    </dgm:pt>
    <dgm:pt modelId="{51F9A77B-91D7-4540-B83E-70EB20ADD597}" type="pres">
      <dgm:prSet presAssocID="{F776D5A2-C522-434D-B62A-6406B7B06149}" presName="Parent4" presStyleLbl="revTx" presStyleIdx="4" presStyleCnt="6" custLinFactX="12001" custLinFactNeighborX="100000" custLinFactNeighborY="31962">
        <dgm:presLayoutVars>
          <dgm:chMax val="1"/>
          <dgm:chPref val="1"/>
          <dgm:bulletEnabled val="1"/>
        </dgm:presLayoutVars>
      </dgm:prSet>
      <dgm:spPr/>
    </dgm:pt>
    <dgm:pt modelId="{18081C64-7688-4AB6-A757-428FA63F28F4}" type="pres">
      <dgm:prSet presAssocID="{178440D4-9DAF-464E-A254-85E022F47E1C}" presName="Accent5" presStyleCnt="0"/>
      <dgm:spPr/>
    </dgm:pt>
    <dgm:pt modelId="{5332B898-B574-4B38-90FB-3CE6992AFEF9}" type="pres">
      <dgm:prSet presAssocID="{178440D4-9DAF-464E-A254-85E022F47E1C}" presName="Accent" presStyleLbl="node1" presStyleIdx="4" presStyleCnt="5" custAng="19554156" custLinFactX="36516" custLinFactNeighborX="100000" custLinFactNeighborY="-49743"/>
      <dgm:spPr/>
    </dgm:pt>
    <dgm:pt modelId="{5222BC1A-F152-4B46-93B9-AE82744E1980}" type="pres">
      <dgm:prSet presAssocID="{178440D4-9DAF-464E-A254-85E022F47E1C}" presName="Parent5" presStyleLbl="revTx" presStyleIdx="5" presStyleCnt="6" custLinFactX="100000" custLinFactY="-44491" custLinFactNeighborX="114150" custLinFactNeighborY="-100000">
        <dgm:presLayoutVars>
          <dgm:chMax val="1"/>
          <dgm:chPref val="1"/>
          <dgm:bulletEnabled val="1"/>
        </dgm:presLayoutVars>
      </dgm:prSet>
      <dgm:spPr/>
    </dgm:pt>
  </dgm:ptLst>
  <dgm:cxnLst>
    <dgm:cxn modelId="{5B537814-D12D-4DAC-B42E-E9CE6AF3AFE4}" srcId="{A81EBBF5-95D1-4379-B3BF-79AF0FA22EF5}" destId="{FEA56951-0027-4B2F-9EFD-032D9DB6EDC0}" srcOrd="0" destOrd="0" parTransId="{3EC5F980-1ADB-46AF-8375-7BC11D046E72}" sibTransId="{C7CD6D33-A6FE-4181-990D-0783272C84BB}"/>
    <dgm:cxn modelId="{C46EF914-D554-48BD-B723-6BC384530131}" srcId="{2DFCF7F3-902D-40C4-8FDC-26209484F1DF}" destId="{16D095EC-0F18-461C-8BF7-19615998C4FD}" srcOrd="0" destOrd="0" parTransId="{25729FA4-6863-4165-89B0-C7D4B7935077}" sibTransId="{C005DB89-B6E8-4E25-8D89-56E59599215F}"/>
    <dgm:cxn modelId="{61C1021B-730C-4A6D-AB08-178A42EFBE2E}" type="presOf" srcId="{65B3B21B-75C5-417F-9203-350F2882B4D2}" destId="{0311C461-E241-4EB8-ABE5-ED0CD1C49B8A}" srcOrd="0" destOrd="0" presId="urn:microsoft.com/office/officeart/2009/layout/CircleArrowProcess"/>
    <dgm:cxn modelId="{49936A24-53E7-4CF3-AF66-64D5F98FAE86}" srcId="{A81EBBF5-95D1-4379-B3BF-79AF0FA22EF5}" destId="{F776D5A2-C522-434D-B62A-6406B7B06149}" srcOrd="3" destOrd="0" parTransId="{79BE4A2D-7066-4755-92B4-686E65B38DC2}" sibTransId="{7CD9B0E2-202F-4A23-ABA2-A96351D62D8D}"/>
    <dgm:cxn modelId="{061FD460-83E4-4F74-8C75-242982874FBB}" srcId="{2DFCF7F3-902D-40C4-8FDC-26209484F1DF}" destId="{63E6CB3B-1D70-4619-9E62-7DB9FE99AB7D}" srcOrd="1" destOrd="0" parTransId="{11E7B1BD-C5A3-4EB2-BBF2-661F929F1C3C}" sibTransId="{1EC5ACA5-12A4-4A43-A0F2-945FF6315C2E}"/>
    <dgm:cxn modelId="{6DB09865-DC33-441C-9107-C325445F2BC9}" type="presOf" srcId="{178440D4-9DAF-464E-A254-85E022F47E1C}" destId="{5222BC1A-F152-4B46-93B9-AE82744E1980}" srcOrd="0" destOrd="0" presId="urn:microsoft.com/office/officeart/2009/layout/CircleArrowProcess"/>
    <dgm:cxn modelId="{D9DFF645-22FC-4A5F-8B8A-933953F38AC5}" srcId="{A81EBBF5-95D1-4379-B3BF-79AF0FA22EF5}" destId="{65B3B21B-75C5-417F-9203-350F2882B4D2}" srcOrd="2" destOrd="0" parTransId="{21FCFEEA-8213-4EE7-BE82-7DFB379CE127}" sibTransId="{BB5C7690-0AF2-446B-8A11-D30228ECE1B6}"/>
    <dgm:cxn modelId="{9AB1FC72-8800-4F59-81B0-14E5A120614C}" type="presOf" srcId="{A81EBBF5-95D1-4379-B3BF-79AF0FA22EF5}" destId="{6BF6B5A9-AEAF-48C7-9EE8-A9AFCE9A8188}" srcOrd="0" destOrd="0" presId="urn:microsoft.com/office/officeart/2009/layout/CircleArrowProcess"/>
    <dgm:cxn modelId="{BF323853-E05E-4BEB-90B7-187F04641CD3}" srcId="{A81EBBF5-95D1-4379-B3BF-79AF0FA22EF5}" destId="{178440D4-9DAF-464E-A254-85E022F47E1C}" srcOrd="4" destOrd="0" parTransId="{D0E316C7-F9BC-4730-BF14-81DDDA200FFE}" sibTransId="{CB165461-2DCC-4316-BEAD-38DA95154EC3}"/>
    <dgm:cxn modelId="{451DA974-60BF-40E0-858C-647142BA3A9F}" type="presOf" srcId="{FEA56951-0027-4B2F-9EFD-032D9DB6EDC0}" destId="{06495BBA-0DC4-4F05-85D6-3CFDBB07C45C}" srcOrd="0" destOrd="0" presId="urn:microsoft.com/office/officeart/2009/layout/CircleArrowProcess"/>
    <dgm:cxn modelId="{710ECE58-B24C-4B9F-A802-643484C7B48F}" type="presOf" srcId="{63E6CB3B-1D70-4619-9E62-7DB9FE99AB7D}" destId="{12C30992-5349-4E12-9FBC-71683B0D8420}" srcOrd="0" destOrd="1" presId="urn:microsoft.com/office/officeart/2009/layout/CircleArrowProcess"/>
    <dgm:cxn modelId="{575BCA85-2915-41E5-AA74-430F2CB233C5}" type="presOf" srcId="{16D095EC-0F18-461C-8BF7-19615998C4FD}" destId="{12C30992-5349-4E12-9FBC-71683B0D8420}" srcOrd="0" destOrd="0" presId="urn:microsoft.com/office/officeart/2009/layout/CircleArrowProcess"/>
    <dgm:cxn modelId="{785C378C-6A1E-4D4E-9661-99EE349670F3}" type="presOf" srcId="{2DFCF7F3-902D-40C4-8FDC-26209484F1DF}" destId="{3BD6B7AC-BE30-4F00-9673-56328F14E0E8}" srcOrd="0" destOrd="0" presId="urn:microsoft.com/office/officeart/2009/layout/CircleArrowProcess"/>
    <dgm:cxn modelId="{841C1296-16F0-431E-954F-F97D35986E1C}" type="presOf" srcId="{F776D5A2-C522-434D-B62A-6406B7B06149}" destId="{51F9A77B-91D7-4540-B83E-70EB20ADD597}" srcOrd="0" destOrd="0" presId="urn:microsoft.com/office/officeart/2009/layout/CircleArrowProcess"/>
    <dgm:cxn modelId="{08F77CC6-BEBA-4B67-8F41-D913EF27FF47}" srcId="{A81EBBF5-95D1-4379-B3BF-79AF0FA22EF5}" destId="{2DFCF7F3-902D-40C4-8FDC-26209484F1DF}" srcOrd="1" destOrd="0" parTransId="{54D1BCE1-4ACF-43AB-A3FF-7007A127FE6A}" sibTransId="{E26BDBA2-3B6E-4BB2-BFA7-6E23C99F0CF4}"/>
    <dgm:cxn modelId="{EB5D2818-2EBD-4FB7-9381-51D994677A3A}" type="presParOf" srcId="{6BF6B5A9-AEAF-48C7-9EE8-A9AFCE9A8188}" destId="{0D23267B-7F34-4719-ADB0-F3E5F8152464}" srcOrd="0" destOrd="0" presId="urn:microsoft.com/office/officeart/2009/layout/CircleArrowProcess"/>
    <dgm:cxn modelId="{1CF5122B-FC41-42F9-85D8-36EAE07A76CF}" type="presParOf" srcId="{0D23267B-7F34-4719-ADB0-F3E5F8152464}" destId="{DAFD5B65-F08B-4503-924F-5AED9A9BF66A}" srcOrd="0" destOrd="0" presId="urn:microsoft.com/office/officeart/2009/layout/CircleArrowProcess"/>
    <dgm:cxn modelId="{45ADC2EB-8CBD-4E6F-88D4-CF75EE5D6C39}" type="presParOf" srcId="{6BF6B5A9-AEAF-48C7-9EE8-A9AFCE9A8188}" destId="{06495BBA-0DC4-4F05-85D6-3CFDBB07C45C}" srcOrd="1" destOrd="0" presId="urn:microsoft.com/office/officeart/2009/layout/CircleArrowProcess"/>
    <dgm:cxn modelId="{588A230D-C41E-44D5-A785-5A48D5DADBD9}" type="presParOf" srcId="{6BF6B5A9-AEAF-48C7-9EE8-A9AFCE9A8188}" destId="{12BA14BA-2912-41DB-9526-9A008A6C6745}" srcOrd="2" destOrd="0" presId="urn:microsoft.com/office/officeart/2009/layout/CircleArrowProcess"/>
    <dgm:cxn modelId="{96326C33-A417-4BFC-9F6F-CB212D71249E}" type="presParOf" srcId="{12BA14BA-2912-41DB-9526-9A008A6C6745}" destId="{6DE038D1-9C99-42AA-A30D-3A816CB53F4B}" srcOrd="0" destOrd="0" presId="urn:microsoft.com/office/officeart/2009/layout/CircleArrowProcess"/>
    <dgm:cxn modelId="{AEBCDB92-3CBE-41ED-ABF8-C3AB5C34E2C9}" type="presParOf" srcId="{6BF6B5A9-AEAF-48C7-9EE8-A9AFCE9A8188}" destId="{12C30992-5349-4E12-9FBC-71683B0D8420}" srcOrd="3" destOrd="0" presId="urn:microsoft.com/office/officeart/2009/layout/CircleArrowProcess"/>
    <dgm:cxn modelId="{DBA419B1-D45B-40AF-A4F0-F3EF0E17F1DD}" type="presParOf" srcId="{6BF6B5A9-AEAF-48C7-9EE8-A9AFCE9A8188}" destId="{3BD6B7AC-BE30-4F00-9673-56328F14E0E8}" srcOrd="4" destOrd="0" presId="urn:microsoft.com/office/officeart/2009/layout/CircleArrowProcess"/>
    <dgm:cxn modelId="{6A4369AB-F410-4232-A80C-E6A33EF312C1}" type="presParOf" srcId="{6BF6B5A9-AEAF-48C7-9EE8-A9AFCE9A8188}" destId="{0C5EC395-25D0-428E-B935-FECA1CBA4BA5}" srcOrd="5" destOrd="0" presId="urn:microsoft.com/office/officeart/2009/layout/CircleArrowProcess"/>
    <dgm:cxn modelId="{E263AFEE-2D57-4268-92A7-282386743BB4}" type="presParOf" srcId="{0C5EC395-25D0-428E-B935-FECA1CBA4BA5}" destId="{B57B8729-385A-405C-9D50-41AAF88EFDB4}" srcOrd="0" destOrd="0" presId="urn:microsoft.com/office/officeart/2009/layout/CircleArrowProcess"/>
    <dgm:cxn modelId="{F44B57E0-C93B-4B60-B337-2C2AC0E18F76}" type="presParOf" srcId="{6BF6B5A9-AEAF-48C7-9EE8-A9AFCE9A8188}" destId="{0311C461-E241-4EB8-ABE5-ED0CD1C49B8A}" srcOrd="6" destOrd="0" presId="urn:microsoft.com/office/officeart/2009/layout/CircleArrowProcess"/>
    <dgm:cxn modelId="{1F874513-EC6C-4672-8ACD-982F1FFA32BE}" type="presParOf" srcId="{6BF6B5A9-AEAF-48C7-9EE8-A9AFCE9A8188}" destId="{1A8F7EA7-203B-4BFA-9E79-0D3F470021DD}" srcOrd="7" destOrd="0" presId="urn:microsoft.com/office/officeart/2009/layout/CircleArrowProcess"/>
    <dgm:cxn modelId="{C233D1EC-D6A0-4F6A-8925-755A478B3409}" type="presParOf" srcId="{1A8F7EA7-203B-4BFA-9E79-0D3F470021DD}" destId="{24BA549A-8B83-48CA-BF1F-3A0512F7C097}" srcOrd="0" destOrd="0" presId="urn:microsoft.com/office/officeart/2009/layout/CircleArrowProcess"/>
    <dgm:cxn modelId="{112EFF6F-631D-4B14-85C0-4839C64A0BC7}" type="presParOf" srcId="{6BF6B5A9-AEAF-48C7-9EE8-A9AFCE9A8188}" destId="{51F9A77B-91D7-4540-B83E-70EB20ADD597}" srcOrd="8" destOrd="0" presId="urn:microsoft.com/office/officeart/2009/layout/CircleArrowProcess"/>
    <dgm:cxn modelId="{F8ABB48F-4037-43AA-904B-4AA93AF0E963}" type="presParOf" srcId="{6BF6B5A9-AEAF-48C7-9EE8-A9AFCE9A8188}" destId="{18081C64-7688-4AB6-A757-428FA63F28F4}" srcOrd="9" destOrd="0" presId="urn:microsoft.com/office/officeart/2009/layout/CircleArrowProcess"/>
    <dgm:cxn modelId="{65A13894-CCA4-4A8D-8F29-B583EE9AA42E}" type="presParOf" srcId="{18081C64-7688-4AB6-A757-428FA63F28F4}" destId="{5332B898-B574-4B38-90FB-3CE6992AFEF9}" srcOrd="0" destOrd="0" presId="urn:microsoft.com/office/officeart/2009/layout/CircleArrowProcess"/>
    <dgm:cxn modelId="{1527B993-9B78-429B-92DF-635247E8C5E9}" type="presParOf" srcId="{6BF6B5A9-AEAF-48C7-9EE8-A9AFCE9A8188}" destId="{5222BC1A-F152-4B46-93B9-AE82744E1980}" srcOrd="10" destOrd="0" presId="urn:microsoft.com/office/officeart/2009/layout/CircleArrow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1EBBF5-95D1-4379-B3BF-79AF0FA22EF5}" type="doc">
      <dgm:prSet loTypeId="urn:microsoft.com/office/officeart/2009/layout/CircleArrowProcess" loCatId="cycle" qsTypeId="urn:microsoft.com/office/officeart/2005/8/quickstyle/simple2" qsCatId="simple" csTypeId="urn:microsoft.com/office/officeart/2005/8/colors/colorful1" csCatId="colorful" phldr="1"/>
      <dgm:spPr/>
    </dgm:pt>
    <dgm:pt modelId="{FEA56951-0027-4B2F-9EFD-032D9DB6EDC0}">
      <dgm:prSet phldrT="[Texte]" custT="1"/>
      <dgm:spPr/>
      <dgm:t>
        <a:bodyPr/>
        <a:lstStyle/>
        <a:p>
          <a:r>
            <a:rPr lang="fr-FR" sz="500" b="1">
              <a:latin typeface="Calibri"/>
              <a:cs typeface="Calibri"/>
            </a:rPr>
            <a:t>Question de départ</a:t>
          </a:r>
          <a:endParaRPr lang="en-US" sz="500" b="1">
            <a:latin typeface="Calibri"/>
            <a:cs typeface="Calibri"/>
          </a:endParaRPr>
        </a:p>
      </dgm:t>
    </dgm:pt>
    <dgm:pt modelId="{3EC5F980-1ADB-46AF-8375-7BC11D046E72}" type="parTrans" cxnId="{5B537814-D12D-4DAC-B42E-E9CE6AF3AFE4}">
      <dgm:prSet/>
      <dgm:spPr/>
      <dgm:t>
        <a:bodyPr/>
        <a:lstStyle/>
        <a:p>
          <a:endParaRPr lang="en-US" sz="1200"/>
        </a:p>
      </dgm:t>
    </dgm:pt>
    <dgm:pt modelId="{C7CD6D33-A6FE-4181-990D-0783272C84BB}" type="sibTrans" cxnId="{5B537814-D12D-4DAC-B42E-E9CE6AF3AFE4}">
      <dgm:prSet/>
      <dgm:spPr/>
      <dgm:t>
        <a:bodyPr/>
        <a:lstStyle/>
        <a:p>
          <a:endParaRPr lang="en-US" sz="1200"/>
        </a:p>
      </dgm:t>
    </dgm:pt>
    <dgm:pt modelId="{2DFCF7F3-902D-40C4-8FDC-26209484F1DF}">
      <dgm:prSet phldrT="[Texte]" custT="1"/>
      <dgm:spPr/>
      <dgm:t>
        <a:bodyPr/>
        <a:lstStyle/>
        <a:p>
          <a:r>
            <a:rPr lang="fr-FR" sz="400" b="0">
              <a:latin typeface="Calibri"/>
              <a:cs typeface="Calibri"/>
            </a:rPr>
            <a:t>Lister les concepts</a:t>
          </a:r>
          <a:endParaRPr lang="en-US" sz="400" b="0">
            <a:latin typeface="Calibri"/>
            <a:cs typeface="Calibri"/>
          </a:endParaRPr>
        </a:p>
      </dgm:t>
    </dgm:pt>
    <dgm:pt modelId="{54D1BCE1-4ACF-43AB-A3FF-7007A127FE6A}" type="parTrans" cxnId="{08F77CC6-BEBA-4B67-8F41-D913EF27FF47}">
      <dgm:prSet/>
      <dgm:spPr/>
      <dgm:t>
        <a:bodyPr/>
        <a:lstStyle/>
        <a:p>
          <a:endParaRPr lang="en-US" sz="1200"/>
        </a:p>
      </dgm:t>
    </dgm:pt>
    <dgm:pt modelId="{E26BDBA2-3B6E-4BB2-BFA7-6E23C99F0CF4}" type="sibTrans" cxnId="{08F77CC6-BEBA-4B67-8F41-D913EF27FF47}">
      <dgm:prSet/>
      <dgm:spPr/>
      <dgm:t>
        <a:bodyPr/>
        <a:lstStyle/>
        <a:p>
          <a:endParaRPr lang="en-US" sz="1200"/>
        </a:p>
      </dgm:t>
    </dgm:pt>
    <dgm:pt modelId="{65B3B21B-75C5-417F-9203-350F2882B4D2}">
      <dgm:prSet phldrT="[Texte]" custT="1"/>
      <dgm:spPr/>
      <dgm:t>
        <a:bodyPr/>
        <a:lstStyle/>
        <a:p>
          <a:r>
            <a:rPr lang="fr-FR" sz="400" b="0" dirty="0">
              <a:latin typeface="Calibri"/>
              <a:cs typeface="Calibri"/>
            </a:rPr>
            <a:t>Former les propositions</a:t>
          </a:r>
          <a:endParaRPr lang="en-US" sz="400" b="0" dirty="0">
            <a:latin typeface="Calibri"/>
            <a:cs typeface="Calibri"/>
          </a:endParaRPr>
        </a:p>
      </dgm:t>
    </dgm:pt>
    <dgm:pt modelId="{21FCFEEA-8213-4EE7-BE82-7DFB379CE127}" type="parTrans" cxnId="{D9DFF645-22FC-4A5F-8B8A-933953F38AC5}">
      <dgm:prSet/>
      <dgm:spPr/>
      <dgm:t>
        <a:bodyPr/>
        <a:lstStyle/>
        <a:p>
          <a:endParaRPr lang="en-US" sz="1200"/>
        </a:p>
      </dgm:t>
    </dgm:pt>
    <dgm:pt modelId="{BB5C7690-0AF2-446B-8A11-D30228ECE1B6}" type="sibTrans" cxnId="{D9DFF645-22FC-4A5F-8B8A-933953F38AC5}">
      <dgm:prSet/>
      <dgm:spPr/>
      <dgm:t>
        <a:bodyPr/>
        <a:lstStyle/>
        <a:p>
          <a:endParaRPr lang="en-US" sz="1200"/>
        </a:p>
      </dgm:t>
    </dgm:pt>
    <dgm:pt modelId="{16D095EC-0F18-461C-8BF7-19615998C4FD}">
      <dgm:prSet custT="1"/>
      <dgm:spPr/>
      <dgm:t>
        <a:bodyPr/>
        <a:lstStyle/>
        <a:p>
          <a:r>
            <a:rPr lang="fr-FR" sz="100">
              <a:latin typeface="Calibri"/>
              <a:cs typeface="Calibri"/>
            </a:rPr>
            <a:t>Valider les concepts</a:t>
          </a:r>
          <a:endParaRPr lang="en-US" sz="100">
            <a:latin typeface="Calibri"/>
            <a:cs typeface="Calibri"/>
          </a:endParaRPr>
        </a:p>
      </dgm:t>
    </dgm:pt>
    <dgm:pt modelId="{25729FA4-6863-4165-89B0-C7D4B7935077}" type="parTrans" cxnId="{C46EF914-D554-48BD-B723-6BC384530131}">
      <dgm:prSet/>
      <dgm:spPr/>
      <dgm:t>
        <a:bodyPr/>
        <a:lstStyle/>
        <a:p>
          <a:endParaRPr lang="en-US" sz="1200"/>
        </a:p>
      </dgm:t>
    </dgm:pt>
    <dgm:pt modelId="{C005DB89-B6E8-4E25-8D89-56E59599215F}" type="sibTrans" cxnId="{C46EF914-D554-48BD-B723-6BC384530131}">
      <dgm:prSet/>
      <dgm:spPr/>
      <dgm:t>
        <a:bodyPr/>
        <a:lstStyle/>
        <a:p>
          <a:endParaRPr lang="en-US" sz="1200"/>
        </a:p>
      </dgm:t>
    </dgm:pt>
    <dgm:pt modelId="{63E6CB3B-1D70-4619-9E62-7DB9FE99AB7D}">
      <dgm:prSet custT="1"/>
      <dgm:spPr/>
      <dgm:t>
        <a:bodyPr/>
        <a:lstStyle/>
        <a:p>
          <a:r>
            <a:rPr lang="fr-FR" sz="100">
              <a:latin typeface="Calibri"/>
              <a:cs typeface="Calibri"/>
            </a:rPr>
            <a:t>Organiser les concepts</a:t>
          </a:r>
          <a:endParaRPr lang="en-US" sz="100">
            <a:latin typeface="Calibri"/>
            <a:cs typeface="Calibri"/>
          </a:endParaRPr>
        </a:p>
      </dgm:t>
    </dgm:pt>
    <dgm:pt modelId="{11E7B1BD-C5A3-4EB2-BBF2-661F929F1C3C}" type="parTrans" cxnId="{061FD460-83E4-4F74-8C75-242982874FBB}">
      <dgm:prSet/>
      <dgm:spPr/>
      <dgm:t>
        <a:bodyPr/>
        <a:lstStyle/>
        <a:p>
          <a:endParaRPr lang="en-US" sz="1200"/>
        </a:p>
      </dgm:t>
    </dgm:pt>
    <dgm:pt modelId="{1EC5ACA5-12A4-4A43-A0F2-945FF6315C2E}" type="sibTrans" cxnId="{061FD460-83E4-4F74-8C75-242982874FBB}">
      <dgm:prSet/>
      <dgm:spPr/>
      <dgm:t>
        <a:bodyPr/>
        <a:lstStyle/>
        <a:p>
          <a:endParaRPr lang="en-US" sz="1200"/>
        </a:p>
      </dgm:t>
    </dgm:pt>
    <dgm:pt modelId="{F776D5A2-C522-434D-B62A-6406B7B06149}">
      <dgm:prSet custT="1"/>
      <dgm:spPr/>
      <dgm:t>
        <a:bodyPr/>
        <a:lstStyle/>
        <a:p>
          <a:r>
            <a:rPr lang="fr-FR" sz="400" b="0">
              <a:latin typeface="Calibri"/>
              <a:cs typeface="Calibri"/>
            </a:rPr>
            <a:t>Etablir un prototype</a:t>
          </a:r>
          <a:endParaRPr lang="en-US" sz="400" b="0">
            <a:latin typeface="Calibri"/>
            <a:cs typeface="Calibri"/>
          </a:endParaRPr>
        </a:p>
      </dgm:t>
    </dgm:pt>
    <dgm:pt modelId="{79BE4A2D-7066-4755-92B4-686E65B38DC2}" type="parTrans" cxnId="{49936A24-53E7-4CF3-AF66-64D5F98FAE86}">
      <dgm:prSet/>
      <dgm:spPr/>
      <dgm:t>
        <a:bodyPr/>
        <a:lstStyle/>
        <a:p>
          <a:endParaRPr lang="en-US" sz="1200"/>
        </a:p>
      </dgm:t>
    </dgm:pt>
    <dgm:pt modelId="{7CD9B0E2-202F-4A23-ABA2-A96351D62D8D}" type="sibTrans" cxnId="{49936A24-53E7-4CF3-AF66-64D5F98FAE86}">
      <dgm:prSet/>
      <dgm:spPr/>
      <dgm:t>
        <a:bodyPr/>
        <a:lstStyle/>
        <a:p>
          <a:endParaRPr lang="en-US" sz="1200"/>
        </a:p>
      </dgm:t>
    </dgm:pt>
    <dgm:pt modelId="{178440D4-9DAF-464E-A254-85E022F47E1C}">
      <dgm:prSet custT="1"/>
      <dgm:spPr/>
      <dgm:t>
        <a:bodyPr/>
        <a:lstStyle/>
        <a:p>
          <a:r>
            <a:rPr lang="fr-FR" sz="500" b="0">
              <a:latin typeface="Calibri"/>
              <a:cs typeface="Calibri"/>
            </a:rPr>
            <a:t>Réviser</a:t>
          </a:r>
          <a:r>
            <a:rPr lang="fr-FR" sz="400" b="0">
              <a:latin typeface="Calibri"/>
              <a:cs typeface="Calibri"/>
            </a:rPr>
            <a:t> la carte</a:t>
          </a:r>
          <a:endParaRPr lang="en-US" sz="400" b="0">
            <a:latin typeface="Calibri"/>
            <a:cs typeface="Calibri"/>
          </a:endParaRPr>
        </a:p>
      </dgm:t>
    </dgm:pt>
    <dgm:pt modelId="{D0E316C7-F9BC-4730-BF14-81DDDA200FFE}" type="parTrans" cxnId="{BF323853-E05E-4BEB-90B7-187F04641CD3}">
      <dgm:prSet/>
      <dgm:spPr/>
      <dgm:t>
        <a:bodyPr/>
        <a:lstStyle/>
        <a:p>
          <a:endParaRPr lang="en-US" sz="1200"/>
        </a:p>
      </dgm:t>
    </dgm:pt>
    <dgm:pt modelId="{CB165461-2DCC-4316-BEAD-38DA95154EC3}" type="sibTrans" cxnId="{BF323853-E05E-4BEB-90B7-187F04641CD3}">
      <dgm:prSet/>
      <dgm:spPr/>
      <dgm:t>
        <a:bodyPr/>
        <a:lstStyle/>
        <a:p>
          <a:endParaRPr lang="en-US" sz="1200"/>
        </a:p>
      </dgm:t>
    </dgm:pt>
    <dgm:pt modelId="{6BF6B5A9-AEAF-48C7-9EE8-A9AFCE9A8188}" type="pres">
      <dgm:prSet presAssocID="{A81EBBF5-95D1-4379-B3BF-79AF0FA22EF5}" presName="Name0" presStyleCnt="0">
        <dgm:presLayoutVars>
          <dgm:chMax val="7"/>
          <dgm:chPref val="7"/>
          <dgm:dir/>
          <dgm:animLvl val="lvl"/>
        </dgm:presLayoutVars>
      </dgm:prSet>
      <dgm:spPr/>
    </dgm:pt>
    <dgm:pt modelId="{0D23267B-7F34-4719-ADB0-F3E5F8152464}" type="pres">
      <dgm:prSet presAssocID="{FEA56951-0027-4B2F-9EFD-032D9DB6EDC0}" presName="Accent1" presStyleCnt="0"/>
      <dgm:spPr/>
    </dgm:pt>
    <dgm:pt modelId="{DAFD5B65-F08B-4503-924F-5AED9A9BF66A}" type="pres">
      <dgm:prSet presAssocID="{FEA56951-0027-4B2F-9EFD-032D9DB6EDC0}" presName="Accent" presStyleLbl="node1" presStyleIdx="0" presStyleCnt="5" custAng="4005703" custLinFactNeighborX="65868" custLinFactNeighborY="-10560"/>
      <dgm:spPr/>
    </dgm:pt>
    <dgm:pt modelId="{06495BBA-0DC4-4F05-85D6-3CFDBB07C45C}" type="pres">
      <dgm:prSet presAssocID="{FEA56951-0027-4B2F-9EFD-032D9DB6EDC0}" presName="Parent1" presStyleLbl="revTx" presStyleIdx="0" presStyleCnt="6" custScaleX="135533" custLinFactX="2531" custLinFactNeighborX="100000" custLinFactNeighborY="-56514">
        <dgm:presLayoutVars>
          <dgm:chMax val="1"/>
          <dgm:chPref val="1"/>
          <dgm:bulletEnabled val="1"/>
        </dgm:presLayoutVars>
      </dgm:prSet>
      <dgm:spPr/>
    </dgm:pt>
    <dgm:pt modelId="{12BA14BA-2912-41DB-9526-9A008A6C6745}" type="pres">
      <dgm:prSet presAssocID="{2DFCF7F3-902D-40C4-8FDC-26209484F1DF}" presName="Accent2" presStyleCnt="0"/>
      <dgm:spPr/>
    </dgm:pt>
    <dgm:pt modelId="{6DE038D1-9C99-42AA-A30D-3A816CB53F4B}" type="pres">
      <dgm:prSet presAssocID="{2DFCF7F3-902D-40C4-8FDC-26209484F1DF}" presName="Accent" presStyleLbl="node1" presStyleIdx="1" presStyleCnt="5" custAng="20957892" custLinFactNeighborX="31128" custLinFactNeighborY="-21399"/>
      <dgm:spPr/>
    </dgm:pt>
    <dgm:pt modelId="{12C30992-5349-4E12-9FBC-71683B0D8420}" type="pres">
      <dgm:prSet presAssocID="{2DFCF7F3-902D-40C4-8FDC-26209484F1DF}" presName="Child2" presStyleLbl="revTx" presStyleIdx="1" presStyleCnt="6" custScaleX="168233" custLinFactNeighborX="45431" custLinFactNeighborY="-23062">
        <dgm:presLayoutVars>
          <dgm:chMax val="0"/>
          <dgm:chPref val="0"/>
          <dgm:bulletEnabled val="1"/>
        </dgm:presLayoutVars>
      </dgm:prSet>
      <dgm:spPr/>
    </dgm:pt>
    <dgm:pt modelId="{3BD6B7AC-BE30-4F00-9673-56328F14E0E8}" type="pres">
      <dgm:prSet presAssocID="{2DFCF7F3-902D-40C4-8FDC-26209484F1DF}" presName="Parent2" presStyleLbl="revTx" presStyleIdx="2" presStyleCnt="6" custLinFactNeighborX="49802" custLinFactNeighborY="-73741">
        <dgm:presLayoutVars>
          <dgm:chMax val="1"/>
          <dgm:chPref val="1"/>
          <dgm:bulletEnabled val="1"/>
        </dgm:presLayoutVars>
      </dgm:prSet>
      <dgm:spPr/>
    </dgm:pt>
    <dgm:pt modelId="{0C5EC395-25D0-428E-B935-FECA1CBA4BA5}" type="pres">
      <dgm:prSet presAssocID="{65B3B21B-75C5-417F-9203-350F2882B4D2}" presName="Accent3" presStyleCnt="0"/>
      <dgm:spPr/>
    </dgm:pt>
    <dgm:pt modelId="{B57B8729-385A-405C-9D50-41AAF88EFDB4}" type="pres">
      <dgm:prSet presAssocID="{65B3B21B-75C5-417F-9203-350F2882B4D2}" presName="Accent" presStyleLbl="node1" presStyleIdx="2" presStyleCnt="5" custAng="887905" custLinFactNeighborX="32742" custLinFactNeighborY="-10735"/>
      <dgm:spPr/>
    </dgm:pt>
    <dgm:pt modelId="{0311C461-E241-4EB8-ABE5-ED0CD1C49B8A}" type="pres">
      <dgm:prSet presAssocID="{65B3B21B-75C5-417F-9203-350F2882B4D2}" presName="Parent3" presStyleLbl="revTx" presStyleIdx="3" presStyleCnt="6" custScaleX="124837" custLinFactNeighborX="44823" custLinFactNeighborY="-26905">
        <dgm:presLayoutVars>
          <dgm:chMax val="1"/>
          <dgm:chPref val="1"/>
          <dgm:bulletEnabled val="1"/>
        </dgm:presLayoutVars>
      </dgm:prSet>
      <dgm:spPr/>
    </dgm:pt>
    <dgm:pt modelId="{1A8F7EA7-203B-4BFA-9E79-0D3F470021DD}" type="pres">
      <dgm:prSet presAssocID="{F776D5A2-C522-434D-B62A-6406B7B06149}" presName="Accent4" presStyleCnt="0"/>
      <dgm:spPr/>
    </dgm:pt>
    <dgm:pt modelId="{24BA549A-8B83-48CA-BF1F-3A0512F7C097}" type="pres">
      <dgm:prSet presAssocID="{F776D5A2-C522-434D-B62A-6406B7B06149}" presName="Accent" presStyleLbl="node1" presStyleIdx="3" presStyleCnt="5" custAng="17293611" custLinFactNeighborX="65406" custLinFactNeighborY="7020"/>
      <dgm:spPr/>
    </dgm:pt>
    <dgm:pt modelId="{51F9A77B-91D7-4540-B83E-70EB20ADD597}" type="pres">
      <dgm:prSet presAssocID="{F776D5A2-C522-434D-B62A-6406B7B06149}" presName="Parent4" presStyleLbl="revTx" presStyleIdx="4" presStyleCnt="6" custLinFactX="12001" custLinFactNeighborX="100000" custLinFactNeighborY="31962">
        <dgm:presLayoutVars>
          <dgm:chMax val="1"/>
          <dgm:chPref val="1"/>
          <dgm:bulletEnabled val="1"/>
        </dgm:presLayoutVars>
      </dgm:prSet>
      <dgm:spPr/>
    </dgm:pt>
    <dgm:pt modelId="{18081C64-7688-4AB6-A757-428FA63F28F4}" type="pres">
      <dgm:prSet presAssocID="{178440D4-9DAF-464E-A254-85E022F47E1C}" presName="Accent5" presStyleCnt="0"/>
      <dgm:spPr/>
    </dgm:pt>
    <dgm:pt modelId="{5332B898-B574-4B38-90FB-3CE6992AFEF9}" type="pres">
      <dgm:prSet presAssocID="{178440D4-9DAF-464E-A254-85E022F47E1C}" presName="Accent" presStyleLbl="node1" presStyleIdx="4" presStyleCnt="5" custAng="19554156" custLinFactX="36516" custLinFactNeighborX="100000" custLinFactNeighborY="-49743"/>
      <dgm:spPr/>
    </dgm:pt>
    <dgm:pt modelId="{5222BC1A-F152-4B46-93B9-AE82744E1980}" type="pres">
      <dgm:prSet presAssocID="{178440D4-9DAF-464E-A254-85E022F47E1C}" presName="Parent5" presStyleLbl="revTx" presStyleIdx="5" presStyleCnt="6" custLinFactX="100000" custLinFactY="-44491" custLinFactNeighborX="114150" custLinFactNeighborY="-100000">
        <dgm:presLayoutVars>
          <dgm:chMax val="1"/>
          <dgm:chPref val="1"/>
          <dgm:bulletEnabled val="1"/>
        </dgm:presLayoutVars>
      </dgm:prSet>
      <dgm:spPr/>
    </dgm:pt>
  </dgm:ptLst>
  <dgm:cxnLst>
    <dgm:cxn modelId="{5B537814-D12D-4DAC-B42E-E9CE6AF3AFE4}" srcId="{A81EBBF5-95D1-4379-B3BF-79AF0FA22EF5}" destId="{FEA56951-0027-4B2F-9EFD-032D9DB6EDC0}" srcOrd="0" destOrd="0" parTransId="{3EC5F980-1ADB-46AF-8375-7BC11D046E72}" sibTransId="{C7CD6D33-A6FE-4181-990D-0783272C84BB}"/>
    <dgm:cxn modelId="{C46EF914-D554-48BD-B723-6BC384530131}" srcId="{2DFCF7F3-902D-40C4-8FDC-26209484F1DF}" destId="{16D095EC-0F18-461C-8BF7-19615998C4FD}" srcOrd="0" destOrd="0" parTransId="{25729FA4-6863-4165-89B0-C7D4B7935077}" sibTransId="{C005DB89-B6E8-4E25-8D89-56E59599215F}"/>
    <dgm:cxn modelId="{61C1021B-730C-4A6D-AB08-178A42EFBE2E}" type="presOf" srcId="{65B3B21B-75C5-417F-9203-350F2882B4D2}" destId="{0311C461-E241-4EB8-ABE5-ED0CD1C49B8A}" srcOrd="0" destOrd="0" presId="urn:microsoft.com/office/officeart/2009/layout/CircleArrowProcess"/>
    <dgm:cxn modelId="{49936A24-53E7-4CF3-AF66-64D5F98FAE86}" srcId="{A81EBBF5-95D1-4379-B3BF-79AF0FA22EF5}" destId="{F776D5A2-C522-434D-B62A-6406B7B06149}" srcOrd="3" destOrd="0" parTransId="{79BE4A2D-7066-4755-92B4-686E65B38DC2}" sibTransId="{7CD9B0E2-202F-4A23-ABA2-A96351D62D8D}"/>
    <dgm:cxn modelId="{061FD460-83E4-4F74-8C75-242982874FBB}" srcId="{2DFCF7F3-902D-40C4-8FDC-26209484F1DF}" destId="{63E6CB3B-1D70-4619-9E62-7DB9FE99AB7D}" srcOrd="1" destOrd="0" parTransId="{11E7B1BD-C5A3-4EB2-BBF2-661F929F1C3C}" sibTransId="{1EC5ACA5-12A4-4A43-A0F2-945FF6315C2E}"/>
    <dgm:cxn modelId="{6DB09865-DC33-441C-9107-C325445F2BC9}" type="presOf" srcId="{178440D4-9DAF-464E-A254-85E022F47E1C}" destId="{5222BC1A-F152-4B46-93B9-AE82744E1980}" srcOrd="0" destOrd="0" presId="urn:microsoft.com/office/officeart/2009/layout/CircleArrowProcess"/>
    <dgm:cxn modelId="{D9DFF645-22FC-4A5F-8B8A-933953F38AC5}" srcId="{A81EBBF5-95D1-4379-B3BF-79AF0FA22EF5}" destId="{65B3B21B-75C5-417F-9203-350F2882B4D2}" srcOrd="2" destOrd="0" parTransId="{21FCFEEA-8213-4EE7-BE82-7DFB379CE127}" sibTransId="{BB5C7690-0AF2-446B-8A11-D30228ECE1B6}"/>
    <dgm:cxn modelId="{9AB1FC72-8800-4F59-81B0-14E5A120614C}" type="presOf" srcId="{A81EBBF5-95D1-4379-B3BF-79AF0FA22EF5}" destId="{6BF6B5A9-AEAF-48C7-9EE8-A9AFCE9A8188}" srcOrd="0" destOrd="0" presId="urn:microsoft.com/office/officeart/2009/layout/CircleArrowProcess"/>
    <dgm:cxn modelId="{BF323853-E05E-4BEB-90B7-187F04641CD3}" srcId="{A81EBBF5-95D1-4379-B3BF-79AF0FA22EF5}" destId="{178440D4-9DAF-464E-A254-85E022F47E1C}" srcOrd="4" destOrd="0" parTransId="{D0E316C7-F9BC-4730-BF14-81DDDA200FFE}" sibTransId="{CB165461-2DCC-4316-BEAD-38DA95154EC3}"/>
    <dgm:cxn modelId="{451DA974-60BF-40E0-858C-647142BA3A9F}" type="presOf" srcId="{FEA56951-0027-4B2F-9EFD-032D9DB6EDC0}" destId="{06495BBA-0DC4-4F05-85D6-3CFDBB07C45C}" srcOrd="0" destOrd="0" presId="urn:microsoft.com/office/officeart/2009/layout/CircleArrowProcess"/>
    <dgm:cxn modelId="{710ECE58-B24C-4B9F-A802-643484C7B48F}" type="presOf" srcId="{63E6CB3B-1D70-4619-9E62-7DB9FE99AB7D}" destId="{12C30992-5349-4E12-9FBC-71683B0D8420}" srcOrd="0" destOrd="1" presId="urn:microsoft.com/office/officeart/2009/layout/CircleArrowProcess"/>
    <dgm:cxn modelId="{575BCA85-2915-41E5-AA74-430F2CB233C5}" type="presOf" srcId="{16D095EC-0F18-461C-8BF7-19615998C4FD}" destId="{12C30992-5349-4E12-9FBC-71683B0D8420}" srcOrd="0" destOrd="0" presId="urn:microsoft.com/office/officeart/2009/layout/CircleArrowProcess"/>
    <dgm:cxn modelId="{785C378C-6A1E-4D4E-9661-99EE349670F3}" type="presOf" srcId="{2DFCF7F3-902D-40C4-8FDC-26209484F1DF}" destId="{3BD6B7AC-BE30-4F00-9673-56328F14E0E8}" srcOrd="0" destOrd="0" presId="urn:microsoft.com/office/officeart/2009/layout/CircleArrowProcess"/>
    <dgm:cxn modelId="{841C1296-16F0-431E-954F-F97D35986E1C}" type="presOf" srcId="{F776D5A2-C522-434D-B62A-6406B7B06149}" destId="{51F9A77B-91D7-4540-B83E-70EB20ADD597}" srcOrd="0" destOrd="0" presId="urn:microsoft.com/office/officeart/2009/layout/CircleArrowProcess"/>
    <dgm:cxn modelId="{08F77CC6-BEBA-4B67-8F41-D913EF27FF47}" srcId="{A81EBBF5-95D1-4379-B3BF-79AF0FA22EF5}" destId="{2DFCF7F3-902D-40C4-8FDC-26209484F1DF}" srcOrd="1" destOrd="0" parTransId="{54D1BCE1-4ACF-43AB-A3FF-7007A127FE6A}" sibTransId="{E26BDBA2-3B6E-4BB2-BFA7-6E23C99F0CF4}"/>
    <dgm:cxn modelId="{EB5D2818-2EBD-4FB7-9381-51D994677A3A}" type="presParOf" srcId="{6BF6B5A9-AEAF-48C7-9EE8-A9AFCE9A8188}" destId="{0D23267B-7F34-4719-ADB0-F3E5F8152464}" srcOrd="0" destOrd="0" presId="urn:microsoft.com/office/officeart/2009/layout/CircleArrowProcess"/>
    <dgm:cxn modelId="{1CF5122B-FC41-42F9-85D8-36EAE07A76CF}" type="presParOf" srcId="{0D23267B-7F34-4719-ADB0-F3E5F8152464}" destId="{DAFD5B65-F08B-4503-924F-5AED9A9BF66A}" srcOrd="0" destOrd="0" presId="urn:microsoft.com/office/officeart/2009/layout/CircleArrowProcess"/>
    <dgm:cxn modelId="{45ADC2EB-8CBD-4E6F-88D4-CF75EE5D6C39}" type="presParOf" srcId="{6BF6B5A9-AEAF-48C7-9EE8-A9AFCE9A8188}" destId="{06495BBA-0DC4-4F05-85D6-3CFDBB07C45C}" srcOrd="1" destOrd="0" presId="urn:microsoft.com/office/officeart/2009/layout/CircleArrowProcess"/>
    <dgm:cxn modelId="{588A230D-C41E-44D5-A785-5A48D5DADBD9}" type="presParOf" srcId="{6BF6B5A9-AEAF-48C7-9EE8-A9AFCE9A8188}" destId="{12BA14BA-2912-41DB-9526-9A008A6C6745}" srcOrd="2" destOrd="0" presId="urn:microsoft.com/office/officeart/2009/layout/CircleArrowProcess"/>
    <dgm:cxn modelId="{96326C33-A417-4BFC-9F6F-CB212D71249E}" type="presParOf" srcId="{12BA14BA-2912-41DB-9526-9A008A6C6745}" destId="{6DE038D1-9C99-42AA-A30D-3A816CB53F4B}" srcOrd="0" destOrd="0" presId="urn:microsoft.com/office/officeart/2009/layout/CircleArrowProcess"/>
    <dgm:cxn modelId="{AEBCDB92-3CBE-41ED-ABF8-C3AB5C34E2C9}" type="presParOf" srcId="{6BF6B5A9-AEAF-48C7-9EE8-A9AFCE9A8188}" destId="{12C30992-5349-4E12-9FBC-71683B0D8420}" srcOrd="3" destOrd="0" presId="urn:microsoft.com/office/officeart/2009/layout/CircleArrowProcess"/>
    <dgm:cxn modelId="{DBA419B1-D45B-40AF-A4F0-F3EF0E17F1DD}" type="presParOf" srcId="{6BF6B5A9-AEAF-48C7-9EE8-A9AFCE9A8188}" destId="{3BD6B7AC-BE30-4F00-9673-56328F14E0E8}" srcOrd="4" destOrd="0" presId="urn:microsoft.com/office/officeart/2009/layout/CircleArrowProcess"/>
    <dgm:cxn modelId="{6A4369AB-F410-4232-A80C-E6A33EF312C1}" type="presParOf" srcId="{6BF6B5A9-AEAF-48C7-9EE8-A9AFCE9A8188}" destId="{0C5EC395-25D0-428E-B935-FECA1CBA4BA5}" srcOrd="5" destOrd="0" presId="urn:microsoft.com/office/officeart/2009/layout/CircleArrowProcess"/>
    <dgm:cxn modelId="{E263AFEE-2D57-4268-92A7-282386743BB4}" type="presParOf" srcId="{0C5EC395-25D0-428E-B935-FECA1CBA4BA5}" destId="{B57B8729-385A-405C-9D50-41AAF88EFDB4}" srcOrd="0" destOrd="0" presId="urn:microsoft.com/office/officeart/2009/layout/CircleArrowProcess"/>
    <dgm:cxn modelId="{F44B57E0-C93B-4B60-B337-2C2AC0E18F76}" type="presParOf" srcId="{6BF6B5A9-AEAF-48C7-9EE8-A9AFCE9A8188}" destId="{0311C461-E241-4EB8-ABE5-ED0CD1C49B8A}" srcOrd="6" destOrd="0" presId="urn:microsoft.com/office/officeart/2009/layout/CircleArrowProcess"/>
    <dgm:cxn modelId="{1F874513-EC6C-4672-8ACD-982F1FFA32BE}" type="presParOf" srcId="{6BF6B5A9-AEAF-48C7-9EE8-A9AFCE9A8188}" destId="{1A8F7EA7-203B-4BFA-9E79-0D3F470021DD}" srcOrd="7" destOrd="0" presId="urn:microsoft.com/office/officeart/2009/layout/CircleArrowProcess"/>
    <dgm:cxn modelId="{C233D1EC-D6A0-4F6A-8925-755A478B3409}" type="presParOf" srcId="{1A8F7EA7-203B-4BFA-9E79-0D3F470021DD}" destId="{24BA549A-8B83-48CA-BF1F-3A0512F7C097}" srcOrd="0" destOrd="0" presId="urn:microsoft.com/office/officeart/2009/layout/CircleArrowProcess"/>
    <dgm:cxn modelId="{112EFF6F-631D-4B14-85C0-4839C64A0BC7}" type="presParOf" srcId="{6BF6B5A9-AEAF-48C7-9EE8-A9AFCE9A8188}" destId="{51F9A77B-91D7-4540-B83E-70EB20ADD597}" srcOrd="8" destOrd="0" presId="urn:microsoft.com/office/officeart/2009/layout/CircleArrowProcess"/>
    <dgm:cxn modelId="{F8ABB48F-4037-43AA-904B-4AA93AF0E963}" type="presParOf" srcId="{6BF6B5A9-AEAF-48C7-9EE8-A9AFCE9A8188}" destId="{18081C64-7688-4AB6-A757-428FA63F28F4}" srcOrd="9" destOrd="0" presId="urn:microsoft.com/office/officeart/2009/layout/CircleArrowProcess"/>
    <dgm:cxn modelId="{65A13894-CCA4-4A8D-8F29-B583EE9AA42E}" type="presParOf" srcId="{18081C64-7688-4AB6-A757-428FA63F28F4}" destId="{5332B898-B574-4B38-90FB-3CE6992AFEF9}" srcOrd="0" destOrd="0" presId="urn:microsoft.com/office/officeart/2009/layout/CircleArrowProcess"/>
    <dgm:cxn modelId="{1527B993-9B78-429B-92DF-635247E8C5E9}" type="presParOf" srcId="{6BF6B5A9-AEAF-48C7-9EE8-A9AFCE9A8188}" destId="{5222BC1A-F152-4B46-93B9-AE82744E1980}" srcOrd="10" destOrd="0" presId="urn:microsoft.com/office/officeart/2009/layout/CircleArrow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1EBBF5-95D1-4379-B3BF-79AF0FA22EF5}" type="doc">
      <dgm:prSet loTypeId="urn:microsoft.com/office/officeart/2009/layout/CircleArrowProcess" loCatId="cycle" qsTypeId="urn:microsoft.com/office/officeart/2005/8/quickstyle/simple2" qsCatId="simple" csTypeId="urn:microsoft.com/office/officeart/2005/8/colors/colorful1" csCatId="colorful" phldr="1"/>
      <dgm:spPr/>
    </dgm:pt>
    <dgm:pt modelId="{FEA56951-0027-4B2F-9EFD-032D9DB6EDC0}">
      <dgm:prSet phldrT="[Texte]" custT="1"/>
      <dgm:spPr/>
      <dgm:t>
        <a:bodyPr/>
        <a:lstStyle/>
        <a:p>
          <a:r>
            <a:rPr lang="fr-FR" sz="500" b="1">
              <a:latin typeface="Calibri"/>
              <a:cs typeface="Calibri"/>
            </a:rPr>
            <a:t>Question de départ</a:t>
          </a:r>
          <a:endParaRPr lang="en-US" sz="500" b="1">
            <a:latin typeface="Calibri"/>
            <a:cs typeface="Calibri"/>
          </a:endParaRPr>
        </a:p>
      </dgm:t>
    </dgm:pt>
    <dgm:pt modelId="{3EC5F980-1ADB-46AF-8375-7BC11D046E72}" type="parTrans" cxnId="{5B537814-D12D-4DAC-B42E-E9CE6AF3AFE4}">
      <dgm:prSet/>
      <dgm:spPr/>
      <dgm:t>
        <a:bodyPr/>
        <a:lstStyle/>
        <a:p>
          <a:endParaRPr lang="en-US" sz="1200"/>
        </a:p>
      </dgm:t>
    </dgm:pt>
    <dgm:pt modelId="{C7CD6D33-A6FE-4181-990D-0783272C84BB}" type="sibTrans" cxnId="{5B537814-D12D-4DAC-B42E-E9CE6AF3AFE4}">
      <dgm:prSet/>
      <dgm:spPr/>
      <dgm:t>
        <a:bodyPr/>
        <a:lstStyle/>
        <a:p>
          <a:endParaRPr lang="en-US" sz="1200"/>
        </a:p>
      </dgm:t>
    </dgm:pt>
    <dgm:pt modelId="{2DFCF7F3-902D-40C4-8FDC-26209484F1DF}">
      <dgm:prSet phldrT="[Texte]" custT="1"/>
      <dgm:spPr/>
      <dgm:t>
        <a:bodyPr/>
        <a:lstStyle/>
        <a:p>
          <a:r>
            <a:rPr lang="fr-FR" sz="400" b="0">
              <a:latin typeface="Calibri"/>
              <a:cs typeface="Calibri"/>
            </a:rPr>
            <a:t>Lister les concepts</a:t>
          </a:r>
          <a:endParaRPr lang="en-US" sz="400" b="0">
            <a:latin typeface="Calibri"/>
            <a:cs typeface="Calibri"/>
          </a:endParaRPr>
        </a:p>
      </dgm:t>
    </dgm:pt>
    <dgm:pt modelId="{54D1BCE1-4ACF-43AB-A3FF-7007A127FE6A}" type="parTrans" cxnId="{08F77CC6-BEBA-4B67-8F41-D913EF27FF47}">
      <dgm:prSet/>
      <dgm:spPr/>
      <dgm:t>
        <a:bodyPr/>
        <a:lstStyle/>
        <a:p>
          <a:endParaRPr lang="en-US" sz="1200"/>
        </a:p>
      </dgm:t>
    </dgm:pt>
    <dgm:pt modelId="{E26BDBA2-3B6E-4BB2-BFA7-6E23C99F0CF4}" type="sibTrans" cxnId="{08F77CC6-BEBA-4B67-8F41-D913EF27FF47}">
      <dgm:prSet/>
      <dgm:spPr/>
      <dgm:t>
        <a:bodyPr/>
        <a:lstStyle/>
        <a:p>
          <a:endParaRPr lang="en-US" sz="1200"/>
        </a:p>
      </dgm:t>
    </dgm:pt>
    <dgm:pt modelId="{65B3B21B-75C5-417F-9203-350F2882B4D2}">
      <dgm:prSet phldrT="[Texte]" custT="1"/>
      <dgm:spPr/>
      <dgm:t>
        <a:bodyPr/>
        <a:lstStyle/>
        <a:p>
          <a:r>
            <a:rPr lang="fr-FR" sz="400" b="0" dirty="0">
              <a:latin typeface="Calibri"/>
              <a:cs typeface="Calibri"/>
            </a:rPr>
            <a:t>Former les propositions</a:t>
          </a:r>
          <a:endParaRPr lang="en-US" sz="400" b="0" dirty="0">
            <a:latin typeface="Calibri"/>
            <a:cs typeface="Calibri"/>
          </a:endParaRPr>
        </a:p>
      </dgm:t>
    </dgm:pt>
    <dgm:pt modelId="{21FCFEEA-8213-4EE7-BE82-7DFB379CE127}" type="parTrans" cxnId="{D9DFF645-22FC-4A5F-8B8A-933953F38AC5}">
      <dgm:prSet/>
      <dgm:spPr/>
      <dgm:t>
        <a:bodyPr/>
        <a:lstStyle/>
        <a:p>
          <a:endParaRPr lang="en-US" sz="1200"/>
        </a:p>
      </dgm:t>
    </dgm:pt>
    <dgm:pt modelId="{BB5C7690-0AF2-446B-8A11-D30228ECE1B6}" type="sibTrans" cxnId="{D9DFF645-22FC-4A5F-8B8A-933953F38AC5}">
      <dgm:prSet/>
      <dgm:spPr/>
      <dgm:t>
        <a:bodyPr/>
        <a:lstStyle/>
        <a:p>
          <a:endParaRPr lang="en-US" sz="1200"/>
        </a:p>
      </dgm:t>
    </dgm:pt>
    <dgm:pt modelId="{16D095EC-0F18-461C-8BF7-19615998C4FD}">
      <dgm:prSet custT="1"/>
      <dgm:spPr/>
      <dgm:t>
        <a:bodyPr/>
        <a:lstStyle/>
        <a:p>
          <a:r>
            <a:rPr lang="fr-FR" sz="100">
              <a:latin typeface="Calibri"/>
              <a:cs typeface="Calibri"/>
            </a:rPr>
            <a:t>Valider les concepts</a:t>
          </a:r>
          <a:endParaRPr lang="en-US" sz="100">
            <a:latin typeface="Calibri"/>
            <a:cs typeface="Calibri"/>
          </a:endParaRPr>
        </a:p>
      </dgm:t>
    </dgm:pt>
    <dgm:pt modelId="{25729FA4-6863-4165-89B0-C7D4B7935077}" type="parTrans" cxnId="{C46EF914-D554-48BD-B723-6BC384530131}">
      <dgm:prSet/>
      <dgm:spPr/>
      <dgm:t>
        <a:bodyPr/>
        <a:lstStyle/>
        <a:p>
          <a:endParaRPr lang="en-US" sz="1200"/>
        </a:p>
      </dgm:t>
    </dgm:pt>
    <dgm:pt modelId="{C005DB89-B6E8-4E25-8D89-56E59599215F}" type="sibTrans" cxnId="{C46EF914-D554-48BD-B723-6BC384530131}">
      <dgm:prSet/>
      <dgm:spPr/>
      <dgm:t>
        <a:bodyPr/>
        <a:lstStyle/>
        <a:p>
          <a:endParaRPr lang="en-US" sz="1200"/>
        </a:p>
      </dgm:t>
    </dgm:pt>
    <dgm:pt modelId="{63E6CB3B-1D70-4619-9E62-7DB9FE99AB7D}">
      <dgm:prSet custT="1"/>
      <dgm:spPr/>
      <dgm:t>
        <a:bodyPr/>
        <a:lstStyle/>
        <a:p>
          <a:r>
            <a:rPr lang="fr-FR" sz="100">
              <a:latin typeface="Calibri"/>
              <a:cs typeface="Calibri"/>
            </a:rPr>
            <a:t>Organiser les concepts</a:t>
          </a:r>
          <a:endParaRPr lang="en-US" sz="100">
            <a:latin typeface="Calibri"/>
            <a:cs typeface="Calibri"/>
          </a:endParaRPr>
        </a:p>
      </dgm:t>
    </dgm:pt>
    <dgm:pt modelId="{11E7B1BD-C5A3-4EB2-BBF2-661F929F1C3C}" type="parTrans" cxnId="{061FD460-83E4-4F74-8C75-242982874FBB}">
      <dgm:prSet/>
      <dgm:spPr/>
      <dgm:t>
        <a:bodyPr/>
        <a:lstStyle/>
        <a:p>
          <a:endParaRPr lang="en-US" sz="1200"/>
        </a:p>
      </dgm:t>
    </dgm:pt>
    <dgm:pt modelId="{1EC5ACA5-12A4-4A43-A0F2-945FF6315C2E}" type="sibTrans" cxnId="{061FD460-83E4-4F74-8C75-242982874FBB}">
      <dgm:prSet/>
      <dgm:spPr/>
      <dgm:t>
        <a:bodyPr/>
        <a:lstStyle/>
        <a:p>
          <a:endParaRPr lang="en-US" sz="1200"/>
        </a:p>
      </dgm:t>
    </dgm:pt>
    <dgm:pt modelId="{F776D5A2-C522-434D-B62A-6406B7B06149}">
      <dgm:prSet custT="1"/>
      <dgm:spPr/>
      <dgm:t>
        <a:bodyPr/>
        <a:lstStyle/>
        <a:p>
          <a:r>
            <a:rPr lang="fr-FR" sz="400" b="0">
              <a:latin typeface="Calibri"/>
              <a:cs typeface="Calibri"/>
            </a:rPr>
            <a:t>Etablir un prototype</a:t>
          </a:r>
          <a:endParaRPr lang="en-US" sz="400" b="0">
            <a:latin typeface="Calibri"/>
            <a:cs typeface="Calibri"/>
          </a:endParaRPr>
        </a:p>
      </dgm:t>
    </dgm:pt>
    <dgm:pt modelId="{79BE4A2D-7066-4755-92B4-686E65B38DC2}" type="parTrans" cxnId="{49936A24-53E7-4CF3-AF66-64D5F98FAE86}">
      <dgm:prSet/>
      <dgm:spPr/>
      <dgm:t>
        <a:bodyPr/>
        <a:lstStyle/>
        <a:p>
          <a:endParaRPr lang="en-US" sz="1200"/>
        </a:p>
      </dgm:t>
    </dgm:pt>
    <dgm:pt modelId="{7CD9B0E2-202F-4A23-ABA2-A96351D62D8D}" type="sibTrans" cxnId="{49936A24-53E7-4CF3-AF66-64D5F98FAE86}">
      <dgm:prSet/>
      <dgm:spPr/>
      <dgm:t>
        <a:bodyPr/>
        <a:lstStyle/>
        <a:p>
          <a:endParaRPr lang="en-US" sz="1200"/>
        </a:p>
      </dgm:t>
    </dgm:pt>
    <dgm:pt modelId="{178440D4-9DAF-464E-A254-85E022F47E1C}">
      <dgm:prSet custT="1"/>
      <dgm:spPr/>
      <dgm:t>
        <a:bodyPr/>
        <a:lstStyle/>
        <a:p>
          <a:r>
            <a:rPr lang="fr-FR" sz="500" b="0">
              <a:latin typeface="Calibri"/>
              <a:cs typeface="Calibri"/>
            </a:rPr>
            <a:t>Réviser</a:t>
          </a:r>
          <a:r>
            <a:rPr lang="fr-FR" sz="400" b="0">
              <a:latin typeface="Calibri"/>
              <a:cs typeface="Calibri"/>
            </a:rPr>
            <a:t> la carte</a:t>
          </a:r>
          <a:endParaRPr lang="en-US" sz="400" b="0">
            <a:latin typeface="Calibri"/>
            <a:cs typeface="Calibri"/>
          </a:endParaRPr>
        </a:p>
      </dgm:t>
    </dgm:pt>
    <dgm:pt modelId="{D0E316C7-F9BC-4730-BF14-81DDDA200FFE}" type="parTrans" cxnId="{BF323853-E05E-4BEB-90B7-187F04641CD3}">
      <dgm:prSet/>
      <dgm:spPr/>
      <dgm:t>
        <a:bodyPr/>
        <a:lstStyle/>
        <a:p>
          <a:endParaRPr lang="en-US" sz="1200"/>
        </a:p>
      </dgm:t>
    </dgm:pt>
    <dgm:pt modelId="{CB165461-2DCC-4316-BEAD-38DA95154EC3}" type="sibTrans" cxnId="{BF323853-E05E-4BEB-90B7-187F04641CD3}">
      <dgm:prSet/>
      <dgm:spPr/>
      <dgm:t>
        <a:bodyPr/>
        <a:lstStyle/>
        <a:p>
          <a:endParaRPr lang="en-US" sz="1200"/>
        </a:p>
      </dgm:t>
    </dgm:pt>
    <dgm:pt modelId="{6BF6B5A9-AEAF-48C7-9EE8-A9AFCE9A8188}" type="pres">
      <dgm:prSet presAssocID="{A81EBBF5-95D1-4379-B3BF-79AF0FA22EF5}" presName="Name0" presStyleCnt="0">
        <dgm:presLayoutVars>
          <dgm:chMax val="7"/>
          <dgm:chPref val="7"/>
          <dgm:dir/>
          <dgm:animLvl val="lvl"/>
        </dgm:presLayoutVars>
      </dgm:prSet>
      <dgm:spPr/>
    </dgm:pt>
    <dgm:pt modelId="{0D23267B-7F34-4719-ADB0-F3E5F8152464}" type="pres">
      <dgm:prSet presAssocID="{FEA56951-0027-4B2F-9EFD-032D9DB6EDC0}" presName="Accent1" presStyleCnt="0"/>
      <dgm:spPr/>
    </dgm:pt>
    <dgm:pt modelId="{DAFD5B65-F08B-4503-924F-5AED9A9BF66A}" type="pres">
      <dgm:prSet presAssocID="{FEA56951-0027-4B2F-9EFD-032D9DB6EDC0}" presName="Accent" presStyleLbl="node1" presStyleIdx="0" presStyleCnt="5" custAng="4005703" custLinFactNeighborX="65868" custLinFactNeighborY="-10560"/>
      <dgm:spPr/>
    </dgm:pt>
    <dgm:pt modelId="{06495BBA-0DC4-4F05-85D6-3CFDBB07C45C}" type="pres">
      <dgm:prSet presAssocID="{FEA56951-0027-4B2F-9EFD-032D9DB6EDC0}" presName="Parent1" presStyleLbl="revTx" presStyleIdx="0" presStyleCnt="6" custScaleX="135533" custLinFactX="2531" custLinFactNeighborX="100000" custLinFactNeighborY="-56514">
        <dgm:presLayoutVars>
          <dgm:chMax val="1"/>
          <dgm:chPref val="1"/>
          <dgm:bulletEnabled val="1"/>
        </dgm:presLayoutVars>
      </dgm:prSet>
      <dgm:spPr/>
    </dgm:pt>
    <dgm:pt modelId="{12BA14BA-2912-41DB-9526-9A008A6C6745}" type="pres">
      <dgm:prSet presAssocID="{2DFCF7F3-902D-40C4-8FDC-26209484F1DF}" presName="Accent2" presStyleCnt="0"/>
      <dgm:spPr/>
    </dgm:pt>
    <dgm:pt modelId="{6DE038D1-9C99-42AA-A30D-3A816CB53F4B}" type="pres">
      <dgm:prSet presAssocID="{2DFCF7F3-902D-40C4-8FDC-26209484F1DF}" presName="Accent" presStyleLbl="node1" presStyleIdx="1" presStyleCnt="5" custAng="20957892" custLinFactNeighborX="31128" custLinFactNeighborY="-21399"/>
      <dgm:spPr/>
    </dgm:pt>
    <dgm:pt modelId="{12C30992-5349-4E12-9FBC-71683B0D8420}" type="pres">
      <dgm:prSet presAssocID="{2DFCF7F3-902D-40C4-8FDC-26209484F1DF}" presName="Child2" presStyleLbl="revTx" presStyleIdx="1" presStyleCnt="6" custScaleX="168233" custLinFactNeighborX="45431" custLinFactNeighborY="-23062">
        <dgm:presLayoutVars>
          <dgm:chMax val="0"/>
          <dgm:chPref val="0"/>
          <dgm:bulletEnabled val="1"/>
        </dgm:presLayoutVars>
      </dgm:prSet>
      <dgm:spPr/>
    </dgm:pt>
    <dgm:pt modelId="{3BD6B7AC-BE30-4F00-9673-56328F14E0E8}" type="pres">
      <dgm:prSet presAssocID="{2DFCF7F3-902D-40C4-8FDC-26209484F1DF}" presName="Parent2" presStyleLbl="revTx" presStyleIdx="2" presStyleCnt="6" custLinFactNeighborX="49802" custLinFactNeighborY="-73741">
        <dgm:presLayoutVars>
          <dgm:chMax val="1"/>
          <dgm:chPref val="1"/>
          <dgm:bulletEnabled val="1"/>
        </dgm:presLayoutVars>
      </dgm:prSet>
      <dgm:spPr/>
    </dgm:pt>
    <dgm:pt modelId="{0C5EC395-25D0-428E-B935-FECA1CBA4BA5}" type="pres">
      <dgm:prSet presAssocID="{65B3B21B-75C5-417F-9203-350F2882B4D2}" presName="Accent3" presStyleCnt="0"/>
      <dgm:spPr/>
    </dgm:pt>
    <dgm:pt modelId="{B57B8729-385A-405C-9D50-41AAF88EFDB4}" type="pres">
      <dgm:prSet presAssocID="{65B3B21B-75C5-417F-9203-350F2882B4D2}" presName="Accent" presStyleLbl="node1" presStyleIdx="2" presStyleCnt="5" custAng="887905" custLinFactNeighborX="32742" custLinFactNeighborY="-10735"/>
      <dgm:spPr/>
    </dgm:pt>
    <dgm:pt modelId="{0311C461-E241-4EB8-ABE5-ED0CD1C49B8A}" type="pres">
      <dgm:prSet presAssocID="{65B3B21B-75C5-417F-9203-350F2882B4D2}" presName="Parent3" presStyleLbl="revTx" presStyleIdx="3" presStyleCnt="6" custScaleX="124837" custLinFactNeighborX="44823" custLinFactNeighborY="-26905">
        <dgm:presLayoutVars>
          <dgm:chMax val="1"/>
          <dgm:chPref val="1"/>
          <dgm:bulletEnabled val="1"/>
        </dgm:presLayoutVars>
      </dgm:prSet>
      <dgm:spPr/>
    </dgm:pt>
    <dgm:pt modelId="{1A8F7EA7-203B-4BFA-9E79-0D3F470021DD}" type="pres">
      <dgm:prSet presAssocID="{F776D5A2-C522-434D-B62A-6406B7B06149}" presName="Accent4" presStyleCnt="0"/>
      <dgm:spPr/>
    </dgm:pt>
    <dgm:pt modelId="{24BA549A-8B83-48CA-BF1F-3A0512F7C097}" type="pres">
      <dgm:prSet presAssocID="{F776D5A2-C522-434D-B62A-6406B7B06149}" presName="Accent" presStyleLbl="node1" presStyleIdx="3" presStyleCnt="5" custAng="17293611" custLinFactNeighborX="65406" custLinFactNeighborY="7020"/>
      <dgm:spPr/>
    </dgm:pt>
    <dgm:pt modelId="{51F9A77B-91D7-4540-B83E-70EB20ADD597}" type="pres">
      <dgm:prSet presAssocID="{F776D5A2-C522-434D-B62A-6406B7B06149}" presName="Parent4" presStyleLbl="revTx" presStyleIdx="4" presStyleCnt="6" custLinFactX="12001" custLinFactNeighborX="100000" custLinFactNeighborY="31962">
        <dgm:presLayoutVars>
          <dgm:chMax val="1"/>
          <dgm:chPref val="1"/>
          <dgm:bulletEnabled val="1"/>
        </dgm:presLayoutVars>
      </dgm:prSet>
      <dgm:spPr/>
    </dgm:pt>
    <dgm:pt modelId="{18081C64-7688-4AB6-A757-428FA63F28F4}" type="pres">
      <dgm:prSet presAssocID="{178440D4-9DAF-464E-A254-85E022F47E1C}" presName="Accent5" presStyleCnt="0"/>
      <dgm:spPr/>
    </dgm:pt>
    <dgm:pt modelId="{5332B898-B574-4B38-90FB-3CE6992AFEF9}" type="pres">
      <dgm:prSet presAssocID="{178440D4-9DAF-464E-A254-85E022F47E1C}" presName="Accent" presStyleLbl="node1" presStyleIdx="4" presStyleCnt="5" custAng="19554156" custLinFactX="36516" custLinFactNeighborX="100000" custLinFactNeighborY="-49743"/>
      <dgm:spPr/>
    </dgm:pt>
    <dgm:pt modelId="{5222BC1A-F152-4B46-93B9-AE82744E1980}" type="pres">
      <dgm:prSet presAssocID="{178440D4-9DAF-464E-A254-85E022F47E1C}" presName="Parent5" presStyleLbl="revTx" presStyleIdx="5" presStyleCnt="6" custLinFactX="100000" custLinFactY="-44491" custLinFactNeighborX="114150" custLinFactNeighborY="-100000">
        <dgm:presLayoutVars>
          <dgm:chMax val="1"/>
          <dgm:chPref val="1"/>
          <dgm:bulletEnabled val="1"/>
        </dgm:presLayoutVars>
      </dgm:prSet>
      <dgm:spPr/>
    </dgm:pt>
  </dgm:ptLst>
  <dgm:cxnLst>
    <dgm:cxn modelId="{5B537814-D12D-4DAC-B42E-E9CE6AF3AFE4}" srcId="{A81EBBF5-95D1-4379-B3BF-79AF0FA22EF5}" destId="{FEA56951-0027-4B2F-9EFD-032D9DB6EDC0}" srcOrd="0" destOrd="0" parTransId="{3EC5F980-1ADB-46AF-8375-7BC11D046E72}" sibTransId="{C7CD6D33-A6FE-4181-990D-0783272C84BB}"/>
    <dgm:cxn modelId="{C46EF914-D554-48BD-B723-6BC384530131}" srcId="{2DFCF7F3-902D-40C4-8FDC-26209484F1DF}" destId="{16D095EC-0F18-461C-8BF7-19615998C4FD}" srcOrd="0" destOrd="0" parTransId="{25729FA4-6863-4165-89B0-C7D4B7935077}" sibTransId="{C005DB89-B6E8-4E25-8D89-56E59599215F}"/>
    <dgm:cxn modelId="{61C1021B-730C-4A6D-AB08-178A42EFBE2E}" type="presOf" srcId="{65B3B21B-75C5-417F-9203-350F2882B4D2}" destId="{0311C461-E241-4EB8-ABE5-ED0CD1C49B8A}" srcOrd="0" destOrd="0" presId="urn:microsoft.com/office/officeart/2009/layout/CircleArrowProcess"/>
    <dgm:cxn modelId="{49936A24-53E7-4CF3-AF66-64D5F98FAE86}" srcId="{A81EBBF5-95D1-4379-B3BF-79AF0FA22EF5}" destId="{F776D5A2-C522-434D-B62A-6406B7B06149}" srcOrd="3" destOrd="0" parTransId="{79BE4A2D-7066-4755-92B4-686E65B38DC2}" sibTransId="{7CD9B0E2-202F-4A23-ABA2-A96351D62D8D}"/>
    <dgm:cxn modelId="{061FD460-83E4-4F74-8C75-242982874FBB}" srcId="{2DFCF7F3-902D-40C4-8FDC-26209484F1DF}" destId="{63E6CB3B-1D70-4619-9E62-7DB9FE99AB7D}" srcOrd="1" destOrd="0" parTransId="{11E7B1BD-C5A3-4EB2-BBF2-661F929F1C3C}" sibTransId="{1EC5ACA5-12A4-4A43-A0F2-945FF6315C2E}"/>
    <dgm:cxn modelId="{6DB09865-DC33-441C-9107-C325445F2BC9}" type="presOf" srcId="{178440D4-9DAF-464E-A254-85E022F47E1C}" destId="{5222BC1A-F152-4B46-93B9-AE82744E1980}" srcOrd="0" destOrd="0" presId="urn:microsoft.com/office/officeart/2009/layout/CircleArrowProcess"/>
    <dgm:cxn modelId="{D9DFF645-22FC-4A5F-8B8A-933953F38AC5}" srcId="{A81EBBF5-95D1-4379-B3BF-79AF0FA22EF5}" destId="{65B3B21B-75C5-417F-9203-350F2882B4D2}" srcOrd="2" destOrd="0" parTransId="{21FCFEEA-8213-4EE7-BE82-7DFB379CE127}" sibTransId="{BB5C7690-0AF2-446B-8A11-D30228ECE1B6}"/>
    <dgm:cxn modelId="{9AB1FC72-8800-4F59-81B0-14E5A120614C}" type="presOf" srcId="{A81EBBF5-95D1-4379-B3BF-79AF0FA22EF5}" destId="{6BF6B5A9-AEAF-48C7-9EE8-A9AFCE9A8188}" srcOrd="0" destOrd="0" presId="urn:microsoft.com/office/officeart/2009/layout/CircleArrowProcess"/>
    <dgm:cxn modelId="{BF323853-E05E-4BEB-90B7-187F04641CD3}" srcId="{A81EBBF5-95D1-4379-B3BF-79AF0FA22EF5}" destId="{178440D4-9DAF-464E-A254-85E022F47E1C}" srcOrd="4" destOrd="0" parTransId="{D0E316C7-F9BC-4730-BF14-81DDDA200FFE}" sibTransId="{CB165461-2DCC-4316-BEAD-38DA95154EC3}"/>
    <dgm:cxn modelId="{451DA974-60BF-40E0-858C-647142BA3A9F}" type="presOf" srcId="{FEA56951-0027-4B2F-9EFD-032D9DB6EDC0}" destId="{06495BBA-0DC4-4F05-85D6-3CFDBB07C45C}" srcOrd="0" destOrd="0" presId="urn:microsoft.com/office/officeart/2009/layout/CircleArrowProcess"/>
    <dgm:cxn modelId="{710ECE58-B24C-4B9F-A802-643484C7B48F}" type="presOf" srcId="{63E6CB3B-1D70-4619-9E62-7DB9FE99AB7D}" destId="{12C30992-5349-4E12-9FBC-71683B0D8420}" srcOrd="0" destOrd="1" presId="urn:microsoft.com/office/officeart/2009/layout/CircleArrowProcess"/>
    <dgm:cxn modelId="{575BCA85-2915-41E5-AA74-430F2CB233C5}" type="presOf" srcId="{16D095EC-0F18-461C-8BF7-19615998C4FD}" destId="{12C30992-5349-4E12-9FBC-71683B0D8420}" srcOrd="0" destOrd="0" presId="urn:microsoft.com/office/officeart/2009/layout/CircleArrowProcess"/>
    <dgm:cxn modelId="{785C378C-6A1E-4D4E-9661-99EE349670F3}" type="presOf" srcId="{2DFCF7F3-902D-40C4-8FDC-26209484F1DF}" destId="{3BD6B7AC-BE30-4F00-9673-56328F14E0E8}" srcOrd="0" destOrd="0" presId="urn:microsoft.com/office/officeart/2009/layout/CircleArrowProcess"/>
    <dgm:cxn modelId="{841C1296-16F0-431E-954F-F97D35986E1C}" type="presOf" srcId="{F776D5A2-C522-434D-B62A-6406B7B06149}" destId="{51F9A77B-91D7-4540-B83E-70EB20ADD597}" srcOrd="0" destOrd="0" presId="urn:microsoft.com/office/officeart/2009/layout/CircleArrowProcess"/>
    <dgm:cxn modelId="{08F77CC6-BEBA-4B67-8F41-D913EF27FF47}" srcId="{A81EBBF5-95D1-4379-B3BF-79AF0FA22EF5}" destId="{2DFCF7F3-902D-40C4-8FDC-26209484F1DF}" srcOrd="1" destOrd="0" parTransId="{54D1BCE1-4ACF-43AB-A3FF-7007A127FE6A}" sibTransId="{E26BDBA2-3B6E-4BB2-BFA7-6E23C99F0CF4}"/>
    <dgm:cxn modelId="{EB5D2818-2EBD-4FB7-9381-51D994677A3A}" type="presParOf" srcId="{6BF6B5A9-AEAF-48C7-9EE8-A9AFCE9A8188}" destId="{0D23267B-7F34-4719-ADB0-F3E5F8152464}" srcOrd="0" destOrd="0" presId="urn:microsoft.com/office/officeart/2009/layout/CircleArrowProcess"/>
    <dgm:cxn modelId="{1CF5122B-FC41-42F9-85D8-36EAE07A76CF}" type="presParOf" srcId="{0D23267B-7F34-4719-ADB0-F3E5F8152464}" destId="{DAFD5B65-F08B-4503-924F-5AED9A9BF66A}" srcOrd="0" destOrd="0" presId="urn:microsoft.com/office/officeart/2009/layout/CircleArrowProcess"/>
    <dgm:cxn modelId="{45ADC2EB-8CBD-4E6F-88D4-CF75EE5D6C39}" type="presParOf" srcId="{6BF6B5A9-AEAF-48C7-9EE8-A9AFCE9A8188}" destId="{06495BBA-0DC4-4F05-85D6-3CFDBB07C45C}" srcOrd="1" destOrd="0" presId="urn:microsoft.com/office/officeart/2009/layout/CircleArrowProcess"/>
    <dgm:cxn modelId="{588A230D-C41E-44D5-A785-5A48D5DADBD9}" type="presParOf" srcId="{6BF6B5A9-AEAF-48C7-9EE8-A9AFCE9A8188}" destId="{12BA14BA-2912-41DB-9526-9A008A6C6745}" srcOrd="2" destOrd="0" presId="urn:microsoft.com/office/officeart/2009/layout/CircleArrowProcess"/>
    <dgm:cxn modelId="{96326C33-A417-4BFC-9F6F-CB212D71249E}" type="presParOf" srcId="{12BA14BA-2912-41DB-9526-9A008A6C6745}" destId="{6DE038D1-9C99-42AA-A30D-3A816CB53F4B}" srcOrd="0" destOrd="0" presId="urn:microsoft.com/office/officeart/2009/layout/CircleArrowProcess"/>
    <dgm:cxn modelId="{AEBCDB92-3CBE-41ED-ABF8-C3AB5C34E2C9}" type="presParOf" srcId="{6BF6B5A9-AEAF-48C7-9EE8-A9AFCE9A8188}" destId="{12C30992-5349-4E12-9FBC-71683B0D8420}" srcOrd="3" destOrd="0" presId="urn:microsoft.com/office/officeart/2009/layout/CircleArrowProcess"/>
    <dgm:cxn modelId="{DBA419B1-D45B-40AF-A4F0-F3EF0E17F1DD}" type="presParOf" srcId="{6BF6B5A9-AEAF-48C7-9EE8-A9AFCE9A8188}" destId="{3BD6B7AC-BE30-4F00-9673-56328F14E0E8}" srcOrd="4" destOrd="0" presId="urn:microsoft.com/office/officeart/2009/layout/CircleArrowProcess"/>
    <dgm:cxn modelId="{6A4369AB-F410-4232-A80C-E6A33EF312C1}" type="presParOf" srcId="{6BF6B5A9-AEAF-48C7-9EE8-A9AFCE9A8188}" destId="{0C5EC395-25D0-428E-B935-FECA1CBA4BA5}" srcOrd="5" destOrd="0" presId="urn:microsoft.com/office/officeart/2009/layout/CircleArrowProcess"/>
    <dgm:cxn modelId="{E263AFEE-2D57-4268-92A7-282386743BB4}" type="presParOf" srcId="{0C5EC395-25D0-428E-B935-FECA1CBA4BA5}" destId="{B57B8729-385A-405C-9D50-41AAF88EFDB4}" srcOrd="0" destOrd="0" presId="urn:microsoft.com/office/officeart/2009/layout/CircleArrowProcess"/>
    <dgm:cxn modelId="{F44B57E0-C93B-4B60-B337-2C2AC0E18F76}" type="presParOf" srcId="{6BF6B5A9-AEAF-48C7-9EE8-A9AFCE9A8188}" destId="{0311C461-E241-4EB8-ABE5-ED0CD1C49B8A}" srcOrd="6" destOrd="0" presId="urn:microsoft.com/office/officeart/2009/layout/CircleArrowProcess"/>
    <dgm:cxn modelId="{1F874513-EC6C-4672-8ACD-982F1FFA32BE}" type="presParOf" srcId="{6BF6B5A9-AEAF-48C7-9EE8-A9AFCE9A8188}" destId="{1A8F7EA7-203B-4BFA-9E79-0D3F470021DD}" srcOrd="7" destOrd="0" presId="urn:microsoft.com/office/officeart/2009/layout/CircleArrowProcess"/>
    <dgm:cxn modelId="{C233D1EC-D6A0-4F6A-8925-755A478B3409}" type="presParOf" srcId="{1A8F7EA7-203B-4BFA-9E79-0D3F470021DD}" destId="{24BA549A-8B83-48CA-BF1F-3A0512F7C097}" srcOrd="0" destOrd="0" presId="urn:microsoft.com/office/officeart/2009/layout/CircleArrowProcess"/>
    <dgm:cxn modelId="{112EFF6F-631D-4B14-85C0-4839C64A0BC7}" type="presParOf" srcId="{6BF6B5A9-AEAF-48C7-9EE8-A9AFCE9A8188}" destId="{51F9A77B-91D7-4540-B83E-70EB20ADD597}" srcOrd="8" destOrd="0" presId="urn:microsoft.com/office/officeart/2009/layout/CircleArrowProcess"/>
    <dgm:cxn modelId="{F8ABB48F-4037-43AA-904B-4AA93AF0E963}" type="presParOf" srcId="{6BF6B5A9-AEAF-48C7-9EE8-A9AFCE9A8188}" destId="{18081C64-7688-4AB6-A757-428FA63F28F4}" srcOrd="9" destOrd="0" presId="urn:microsoft.com/office/officeart/2009/layout/CircleArrowProcess"/>
    <dgm:cxn modelId="{65A13894-CCA4-4A8D-8F29-B583EE9AA42E}" type="presParOf" srcId="{18081C64-7688-4AB6-A757-428FA63F28F4}" destId="{5332B898-B574-4B38-90FB-3CE6992AFEF9}" srcOrd="0" destOrd="0" presId="urn:microsoft.com/office/officeart/2009/layout/CircleArrowProcess"/>
    <dgm:cxn modelId="{1527B993-9B78-429B-92DF-635247E8C5E9}" type="presParOf" srcId="{6BF6B5A9-AEAF-48C7-9EE8-A9AFCE9A8188}" destId="{5222BC1A-F152-4B46-93B9-AE82744E1980}" srcOrd="10"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1EBBF5-95D1-4379-B3BF-79AF0FA22EF5}" type="doc">
      <dgm:prSet loTypeId="urn:microsoft.com/office/officeart/2009/layout/CircleArrowProcess" loCatId="cycle" qsTypeId="urn:microsoft.com/office/officeart/2005/8/quickstyle/simple2" qsCatId="simple" csTypeId="urn:microsoft.com/office/officeart/2005/8/colors/colorful1" csCatId="colorful" phldr="1"/>
      <dgm:spPr/>
    </dgm:pt>
    <dgm:pt modelId="{FEA56951-0027-4B2F-9EFD-032D9DB6EDC0}">
      <dgm:prSet phldrT="[Texte]" custT="1"/>
      <dgm:spPr/>
      <dgm:t>
        <a:bodyPr/>
        <a:lstStyle/>
        <a:p>
          <a:r>
            <a:rPr lang="fr-FR" sz="500" b="1">
              <a:latin typeface="Calibri"/>
              <a:cs typeface="Calibri"/>
            </a:rPr>
            <a:t>Question de départ</a:t>
          </a:r>
          <a:endParaRPr lang="en-US" sz="500" b="1">
            <a:latin typeface="Calibri"/>
            <a:cs typeface="Calibri"/>
          </a:endParaRPr>
        </a:p>
      </dgm:t>
    </dgm:pt>
    <dgm:pt modelId="{3EC5F980-1ADB-46AF-8375-7BC11D046E72}" type="parTrans" cxnId="{5B537814-D12D-4DAC-B42E-E9CE6AF3AFE4}">
      <dgm:prSet/>
      <dgm:spPr/>
      <dgm:t>
        <a:bodyPr/>
        <a:lstStyle/>
        <a:p>
          <a:endParaRPr lang="en-US" sz="1200"/>
        </a:p>
      </dgm:t>
    </dgm:pt>
    <dgm:pt modelId="{C7CD6D33-A6FE-4181-990D-0783272C84BB}" type="sibTrans" cxnId="{5B537814-D12D-4DAC-B42E-E9CE6AF3AFE4}">
      <dgm:prSet/>
      <dgm:spPr/>
      <dgm:t>
        <a:bodyPr/>
        <a:lstStyle/>
        <a:p>
          <a:endParaRPr lang="en-US" sz="1200"/>
        </a:p>
      </dgm:t>
    </dgm:pt>
    <dgm:pt modelId="{2DFCF7F3-902D-40C4-8FDC-26209484F1DF}">
      <dgm:prSet phldrT="[Texte]" custT="1"/>
      <dgm:spPr/>
      <dgm:t>
        <a:bodyPr/>
        <a:lstStyle/>
        <a:p>
          <a:r>
            <a:rPr lang="fr-FR" sz="400" b="0">
              <a:latin typeface="Calibri"/>
              <a:cs typeface="Calibri"/>
            </a:rPr>
            <a:t>Lister les concepts</a:t>
          </a:r>
          <a:endParaRPr lang="en-US" sz="400" b="0">
            <a:latin typeface="Calibri"/>
            <a:cs typeface="Calibri"/>
          </a:endParaRPr>
        </a:p>
      </dgm:t>
    </dgm:pt>
    <dgm:pt modelId="{54D1BCE1-4ACF-43AB-A3FF-7007A127FE6A}" type="parTrans" cxnId="{08F77CC6-BEBA-4B67-8F41-D913EF27FF47}">
      <dgm:prSet/>
      <dgm:spPr/>
      <dgm:t>
        <a:bodyPr/>
        <a:lstStyle/>
        <a:p>
          <a:endParaRPr lang="en-US" sz="1200"/>
        </a:p>
      </dgm:t>
    </dgm:pt>
    <dgm:pt modelId="{E26BDBA2-3B6E-4BB2-BFA7-6E23C99F0CF4}" type="sibTrans" cxnId="{08F77CC6-BEBA-4B67-8F41-D913EF27FF47}">
      <dgm:prSet/>
      <dgm:spPr/>
      <dgm:t>
        <a:bodyPr/>
        <a:lstStyle/>
        <a:p>
          <a:endParaRPr lang="en-US" sz="1200"/>
        </a:p>
      </dgm:t>
    </dgm:pt>
    <dgm:pt modelId="{65B3B21B-75C5-417F-9203-350F2882B4D2}">
      <dgm:prSet phldrT="[Texte]" custT="1"/>
      <dgm:spPr/>
      <dgm:t>
        <a:bodyPr/>
        <a:lstStyle/>
        <a:p>
          <a:r>
            <a:rPr lang="fr-FR" sz="400" b="0" dirty="0">
              <a:latin typeface="Calibri"/>
              <a:cs typeface="Calibri"/>
            </a:rPr>
            <a:t>Former les propositions</a:t>
          </a:r>
          <a:endParaRPr lang="en-US" sz="400" b="0" dirty="0">
            <a:latin typeface="Calibri"/>
            <a:cs typeface="Calibri"/>
          </a:endParaRPr>
        </a:p>
      </dgm:t>
    </dgm:pt>
    <dgm:pt modelId="{21FCFEEA-8213-4EE7-BE82-7DFB379CE127}" type="parTrans" cxnId="{D9DFF645-22FC-4A5F-8B8A-933953F38AC5}">
      <dgm:prSet/>
      <dgm:spPr/>
      <dgm:t>
        <a:bodyPr/>
        <a:lstStyle/>
        <a:p>
          <a:endParaRPr lang="en-US" sz="1200"/>
        </a:p>
      </dgm:t>
    </dgm:pt>
    <dgm:pt modelId="{BB5C7690-0AF2-446B-8A11-D30228ECE1B6}" type="sibTrans" cxnId="{D9DFF645-22FC-4A5F-8B8A-933953F38AC5}">
      <dgm:prSet/>
      <dgm:spPr/>
      <dgm:t>
        <a:bodyPr/>
        <a:lstStyle/>
        <a:p>
          <a:endParaRPr lang="en-US" sz="1200"/>
        </a:p>
      </dgm:t>
    </dgm:pt>
    <dgm:pt modelId="{16D095EC-0F18-461C-8BF7-19615998C4FD}">
      <dgm:prSet custT="1"/>
      <dgm:spPr/>
      <dgm:t>
        <a:bodyPr/>
        <a:lstStyle/>
        <a:p>
          <a:r>
            <a:rPr lang="fr-FR" sz="100">
              <a:latin typeface="Calibri"/>
              <a:cs typeface="Calibri"/>
            </a:rPr>
            <a:t>Valider les concepts</a:t>
          </a:r>
          <a:endParaRPr lang="en-US" sz="100">
            <a:latin typeface="Calibri"/>
            <a:cs typeface="Calibri"/>
          </a:endParaRPr>
        </a:p>
      </dgm:t>
    </dgm:pt>
    <dgm:pt modelId="{25729FA4-6863-4165-89B0-C7D4B7935077}" type="parTrans" cxnId="{C46EF914-D554-48BD-B723-6BC384530131}">
      <dgm:prSet/>
      <dgm:spPr/>
      <dgm:t>
        <a:bodyPr/>
        <a:lstStyle/>
        <a:p>
          <a:endParaRPr lang="en-US" sz="1200"/>
        </a:p>
      </dgm:t>
    </dgm:pt>
    <dgm:pt modelId="{C005DB89-B6E8-4E25-8D89-56E59599215F}" type="sibTrans" cxnId="{C46EF914-D554-48BD-B723-6BC384530131}">
      <dgm:prSet/>
      <dgm:spPr/>
      <dgm:t>
        <a:bodyPr/>
        <a:lstStyle/>
        <a:p>
          <a:endParaRPr lang="en-US" sz="1200"/>
        </a:p>
      </dgm:t>
    </dgm:pt>
    <dgm:pt modelId="{63E6CB3B-1D70-4619-9E62-7DB9FE99AB7D}">
      <dgm:prSet custT="1"/>
      <dgm:spPr/>
      <dgm:t>
        <a:bodyPr/>
        <a:lstStyle/>
        <a:p>
          <a:r>
            <a:rPr lang="fr-FR" sz="100">
              <a:latin typeface="Calibri"/>
              <a:cs typeface="Calibri"/>
            </a:rPr>
            <a:t>Organiser les concepts</a:t>
          </a:r>
          <a:endParaRPr lang="en-US" sz="100">
            <a:latin typeface="Calibri"/>
            <a:cs typeface="Calibri"/>
          </a:endParaRPr>
        </a:p>
      </dgm:t>
    </dgm:pt>
    <dgm:pt modelId="{11E7B1BD-C5A3-4EB2-BBF2-661F929F1C3C}" type="parTrans" cxnId="{061FD460-83E4-4F74-8C75-242982874FBB}">
      <dgm:prSet/>
      <dgm:spPr/>
      <dgm:t>
        <a:bodyPr/>
        <a:lstStyle/>
        <a:p>
          <a:endParaRPr lang="en-US" sz="1200"/>
        </a:p>
      </dgm:t>
    </dgm:pt>
    <dgm:pt modelId="{1EC5ACA5-12A4-4A43-A0F2-945FF6315C2E}" type="sibTrans" cxnId="{061FD460-83E4-4F74-8C75-242982874FBB}">
      <dgm:prSet/>
      <dgm:spPr/>
      <dgm:t>
        <a:bodyPr/>
        <a:lstStyle/>
        <a:p>
          <a:endParaRPr lang="en-US" sz="1200"/>
        </a:p>
      </dgm:t>
    </dgm:pt>
    <dgm:pt modelId="{F776D5A2-C522-434D-B62A-6406B7B06149}">
      <dgm:prSet custT="1"/>
      <dgm:spPr/>
      <dgm:t>
        <a:bodyPr/>
        <a:lstStyle/>
        <a:p>
          <a:r>
            <a:rPr lang="fr-FR" sz="400" b="0">
              <a:latin typeface="Calibri"/>
              <a:cs typeface="Calibri"/>
            </a:rPr>
            <a:t>Etablir un prototype</a:t>
          </a:r>
          <a:endParaRPr lang="en-US" sz="400" b="0">
            <a:latin typeface="Calibri"/>
            <a:cs typeface="Calibri"/>
          </a:endParaRPr>
        </a:p>
      </dgm:t>
    </dgm:pt>
    <dgm:pt modelId="{79BE4A2D-7066-4755-92B4-686E65B38DC2}" type="parTrans" cxnId="{49936A24-53E7-4CF3-AF66-64D5F98FAE86}">
      <dgm:prSet/>
      <dgm:spPr/>
      <dgm:t>
        <a:bodyPr/>
        <a:lstStyle/>
        <a:p>
          <a:endParaRPr lang="en-US" sz="1200"/>
        </a:p>
      </dgm:t>
    </dgm:pt>
    <dgm:pt modelId="{7CD9B0E2-202F-4A23-ABA2-A96351D62D8D}" type="sibTrans" cxnId="{49936A24-53E7-4CF3-AF66-64D5F98FAE86}">
      <dgm:prSet/>
      <dgm:spPr/>
      <dgm:t>
        <a:bodyPr/>
        <a:lstStyle/>
        <a:p>
          <a:endParaRPr lang="en-US" sz="1200"/>
        </a:p>
      </dgm:t>
    </dgm:pt>
    <dgm:pt modelId="{178440D4-9DAF-464E-A254-85E022F47E1C}">
      <dgm:prSet custT="1"/>
      <dgm:spPr/>
      <dgm:t>
        <a:bodyPr/>
        <a:lstStyle/>
        <a:p>
          <a:r>
            <a:rPr lang="fr-FR" sz="500" b="0">
              <a:latin typeface="Calibri"/>
              <a:cs typeface="Calibri"/>
            </a:rPr>
            <a:t>Réviser</a:t>
          </a:r>
          <a:r>
            <a:rPr lang="fr-FR" sz="400" b="0">
              <a:latin typeface="Calibri"/>
              <a:cs typeface="Calibri"/>
            </a:rPr>
            <a:t> la carte</a:t>
          </a:r>
          <a:endParaRPr lang="en-US" sz="400" b="0">
            <a:latin typeface="Calibri"/>
            <a:cs typeface="Calibri"/>
          </a:endParaRPr>
        </a:p>
      </dgm:t>
    </dgm:pt>
    <dgm:pt modelId="{D0E316C7-F9BC-4730-BF14-81DDDA200FFE}" type="parTrans" cxnId="{BF323853-E05E-4BEB-90B7-187F04641CD3}">
      <dgm:prSet/>
      <dgm:spPr/>
      <dgm:t>
        <a:bodyPr/>
        <a:lstStyle/>
        <a:p>
          <a:endParaRPr lang="en-US" sz="1200"/>
        </a:p>
      </dgm:t>
    </dgm:pt>
    <dgm:pt modelId="{CB165461-2DCC-4316-BEAD-38DA95154EC3}" type="sibTrans" cxnId="{BF323853-E05E-4BEB-90B7-187F04641CD3}">
      <dgm:prSet/>
      <dgm:spPr/>
      <dgm:t>
        <a:bodyPr/>
        <a:lstStyle/>
        <a:p>
          <a:endParaRPr lang="en-US" sz="1200"/>
        </a:p>
      </dgm:t>
    </dgm:pt>
    <dgm:pt modelId="{6BF6B5A9-AEAF-48C7-9EE8-A9AFCE9A8188}" type="pres">
      <dgm:prSet presAssocID="{A81EBBF5-95D1-4379-B3BF-79AF0FA22EF5}" presName="Name0" presStyleCnt="0">
        <dgm:presLayoutVars>
          <dgm:chMax val="7"/>
          <dgm:chPref val="7"/>
          <dgm:dir/>
          <dgm:animLvl val="lvl"/>
        </dgm:presLayoutVars>
      </dgm:prSet>
      <dgm:spPr/>
    </dgm:pt>
    <dgm:pt modelId="{0D23267B-7F34-4719-ADB0-F3E5F8152464}" type="pres">
      <dgm:prSet presAssocID="{FEA56951-0027-4B2F-9EFD-032D9DB6EDC0}" presName="Accent1" presStyleCnt="0"/>
      <dgm:spPr/>
    </dgm:pt>
    <dgm:pt modelId="{DAFD5B65-F08B-4503-924F-5AED9A9BF66A}" type="pres">
      <dgm:prSet presAssocID="{FEA56951-0027-4B2F-9EFD-032D9DB6EDC0}" presName="Accent" presStyleLbl="node1" presStyleIdx="0" presStyleCnt="5" custAng="4005703" custLinFactNeighborX="65868" custLinFactNeighborY="-10560"/>
      <dgm:spPr/>
    </dgm:pt>
    <dgm:pt modelId="{06495BBA-0DC4-4F05-85D6-3CFDBB07C45C}" type="pres">
      <dgm:prSet presAssocID="{FEA56951-0027-4B2F-9EFD-032D9DB6EDC0}" presName="Parent1" presStyleLbl="revTx" presStyleIdx="0" presStyleCnt="6" custScaleX="135533" custLinFactX="2531" custLinFactNeighborX="100000" custLinFactNeighborY="-56514">
        <dgm:presLayoutVars>
          <dgm:chMax val="1"/>
          <dgm:chPref val="1"/>
          <dgm:bulletEnabled val="1"/>
        </dgm:presLayoutVars>
      </dgm:prSet>
      <dgm:spPr/>
    </dgm:pt>
    <dgm:pt modelId="{12BA14BA-2912-41DB-9526-9A008A6C6745}" type="pres">
      <dgm:prSet presAssocID="{2DFCF7F3-902D-40C4-8FDC-26209484F1DF}" presName="Accent2" presStyleCnt="0"/>
      <dgm:spPr/>
    </dgm:pt>
    <dgm:pt modelId="{6DE038D1-9C99-42AA-A30D-3A816CB53F4B}" type="pres">
      <dgm:prSet presAssocID="{2DFCF7F3-902D-40C4-8FDC-26209484F1DF}" presName="Accent" presStyleLbl="node1" presStyleIdx="1" presStyleCnt="5" custAng="20957892" custLinFactNeighborX="31128" custLinFactNeighborY="-21399"/>
      <dgm:spPr/>
    </dgm:pt>
    <dgm:pt modelId="{12C30992-5349-4E12-9FBC-71683B0D8420}" type="pres">
      <dgm:prSet presAssocID="{2DFCF7F3-902D-40C4-8FDC-26209484F1DF}" presName="Child2" presStyleLbl="revTx" presStyleIdx="1" presStyleCnt="6" custScaleX="168233" custLinFactNeighborX="45431" custLinFactNeighborY="-23062">
        <dgm:presLayoutVars>
          <dgm:chMax val="0"/>
          <dgm:chPref val="0"/>
          <dgm:bulletEnabled val="1"/>
        </dgm:presLayoutVars>
      </dgm:prSet>
      <dgm:spPr/>
    </dgm:pt>
    <dgm:pt modelId="{3BD6B7AC-BE30-4F00-9673-56328F14E0E8}" type="pres">
      <dgm:prSet presAssocID="{2DFCF7F3-902D-40C4-8FDC-26209484F1DF}" presName="Parent2" presStyleLbl="revTx" presStyleIdx="2" presStyleCnt="6" custLinFactNeighborX="49802" custLinFactNeighborY="-73741">
        <dgm:presLayoutVars>
          <dgm:chMax val="1"/>
          <dgm:chPref val="1"/>
          <dgm:bulletEnabled val="1"/>
        </dgm:presLayoutVars>
      </dgm:prSet>
      <dgm:spPr/>
    </dgm:pt>
    <dgm:pt modelId="{0C5EC395-25D0-428E-B935-FECA1CBA4BA5}" type="pres">
      <dgm:prSet presAssocID="{65B3B21B-75C5-417F-9203-350F2882B4D2}" presName="Accent3" presStyleCnt="0"/>
      <dgm:spPr/>
    </dgm:pt>
    <dgm:pt modelId="{B57B8729-385A-405C-9D50-41AAF88EFDB4}" type="pres">
      <dgm:prSet presAssocID="{65B3B21B-75C5-417F-9203-350F2882B4D2}" presName="Accent" presStyleLbl="node1" presStyleIdx="2" presStyleCnt="5" custAng="887905" custLinFactNeighborX="32742" custLinFactNeighborY="-10735"/>
      <dgm:spPr/>
    </dgm:pt>
    <dgm:pt modelId="{0311C461-E241-4EB8-ABE5-ED0CD1C49B8A}" type="pres">
      <dgm:prSet presAssocID="{65B3B21B-75C5-417F-9203-350F2882B4D2}" presName="Parent3" presStyleLbl="revTx" presStyleIdx="3" presStyleCnt="6" custScaleX="124837" custLinFactNeighborX="44823" custLinFactNeighborY="-26905">
        <dgm:presLayoutVars>
          <dgm:chMax val="1"/>
          <dgm:chPref val="1"/>
          <dgm:bulletEnabled val="1"/>
        </dgm:presLayoutVars>
      </dgm:prSet>
      <dgm:spPr/>
    </dgm:pt>
    <dgm:pt modelId="{1A8F7EA7-203B-4BFA-9E79-0D3F470021DD}" type="pres">
      <dgm:prSet presAssocID="{F776D5A2-C522-434D-B62A-6406B7B06149}" presName="Accent4" presStyleCnt="0"/>
      <dgm:spPr/>
    </dgm:pt>
    <dgm:pt modelId="{24BA549A-8B83-48CA-BF1F-3A0512F7C097}" type="pres">
      <dgm:prSet presAssocID="{F776D5A2-C522-434D-B62A-6406B7B06149}" presName="Accent" presStyleLbl="node1" presStyleIdx="3" presStyleCnt="5" custAng="17293611" custLinFactNeighborX="65406" custLinFactNeighborY="7020"/>
      <dgm:spPr/>
    </dgm:pt>
    <dgm:pt modelId="{51F9A77B-91D7-4540-B83E-70EB20ADD597}" type="pres">
      <dgm:prSet presAssocID="{F776D5A2-C522-434D-B62A-6406B7B06149}" presName="Parent4" presStyleLbl="revTx" presStyleIdx="4" presStyleCnt="6" custLinFactX="12001" custLinFactNeighborX="100000" custLinFactNeighborY="31962">
        <dgm:presLayoutVars>
          <dgm:chMax val="1"/>
          <dgm:chPref val="1"/>
          <dgm:bulletEnabled val="1"/>
        </dgm:presLayoutVars>
      </dgm:prSet>
      <dgm:spPr/>
    </dgm:pt>
    <dgm:pt modelId="{18081C64-7688-4AB6-A757-428FA63F28F4}" type="pres">
      <dgm:prSet presAssocID="{178440D4-9DAF-464E-A254-85E022F47E1C}" presName="Accent5" presStyleCnt="0"/>
      <dgm:spPr/>
    </dgm:pt>
    <dgm:pt modelId="{5332B898-B574-4B38-90FB-3CE6992AFEF9}" type="pres">
      <dgm:prSet presAssocID="{178440D4-9DAF-464E-A254-85E022F47E1C}" presName="Accent" presStyleLbl="node1" presStyleIdx="4" presStyleCnt="5" custAng="19554156" custLinFactX="36516" custLinFactNeighborX="100000" custLinFactNeighborY="-49743"/>
      <dgm:spPr/>
    </dgm:pt>
    <dgm:pt modelId="{5222BC1A-F152-4B46-93B9-AE82744E1980}" type="pres">
      <dgm:prSet presAssocID="{178440D4-9DAF-464E-A254-85E022F47E1C}" presName="Parent5" presStyleLbl="revTx" presStyleIdx="5" presStyleCnt="6" custLinFactX="100000" custLinFactY="-44491" custLinFactNeighborX="114150" custLinFactNeighborY="-100000">
        <dgm:presLayoutVars>
          <dgm:chMax val="1"/>
          <dgm:chPref val="1"/>
          <dgm:bulletEnabled val="1"/>
        </dgm:presLayoutVars>
      </dgm:prSet>
      <dgm:spPr/>
    </dgm:pt>
  </dgm:ptLst>
  <dgm:cxnLst>
    <dgm:cxn modelId="{5B537814-D12D-4DAC-B42E-E9CE6AF3AFE4}" srcId="{A81EBBF5-95D1-4379-B3BF-79AF0FA22EF5}" destId="{FEA56951-0027-4B2F-9EFD-032D9DB6EDC0}" srcOrd="0" destOrd="0" parTransId="{3EC5F980-1ADB-46AF-8375-7BC11D046E72}" sibTransId="{C7CD6D33-A6FE-4181-990D-0783272C84BB}"/>
    <dgm:cxn modelId="{C46EF914-D554-48BD-B723-6BC384530131}" srcId="{2DFCF7F3-902D-40C4-8FDC-26209484F1DF}" destId="{16D095EC-0F18-461C-8BF7-19615998C4FD}" srcOrd="0" destOrd="0" parTransId="{25729FA4-6863-4165-89B0-C7D4B7935077}" sibTransId="{C005DB89-B6E8-4E25-8D89-56E59599215F}"/>
    <dgm:cxn modelId="{61C1021B-730C-4A6D-AB08-178A42EFBE2E}" type="presOf" srcId="{65B3B21B-75C5-417F-9203-350F2882B4D2}" destId="{0311C461-E241-4EB8-ABE5-ED0CD1C49B8A}" srcOrd="0" destOrd="0" presId="urn:microsoft.com/office/officeart/2009/layout/CircleArrowProcess"/>
    <dgm:cxn modelId="{49936A24-53E7-4CF3-AF66-64D5F98FAE86}" srcId="{A81EBBF5-95D1-4379-B3BF-79AF0FA22EF5}" destId="{F776D5A2-C522-434D-B62A-6406B7B06149}" srcOrd="3" destOrd="0" parTransId="{79BE4A2D-7066-4755-92B4-686E65B38DC2}" sibTransId="{7CD9B0E2-202F-4A23-ABA2-A96351D62D8D}"/>
    <dgm:cxn modelId="{061FD460-83E4-4F74-8C75-242982874FBB}" srcId="{2DFCF7F3-902D-40C4-8FDC-26209484F1DF}" destId="{63E6CB3B-1D70-4619-9E62-7DB9FE99AB7D}" srcOrd="1" destOrd="0" parTransId="{11E7B1BD-C5A3-4EB2-BBF2-661F929F1C3C}" sibTransId="{1EC5ACA5-12A4-4A43-A0F2-945FF6315C2E}"/>
    <dgm:cxn modelId="{6DB09865-DC33-441C-9107-C325445F2BC9}" type="presOf" srcId="{178440D4-9DAF-464E-A254-85E022F47E1C}" destId="{5222BC1A-F152-4B46-93B9-AE82744E1980}" srcOrd="0" destOrd="0" presId="urn:microsoft.com/office/officeart/2009/layout/CircleArrowProcess"/>
    <dgm:cxn modelId="{D9DFF645-22FC-4A5F-8B8A-933953F38AC5}" srcId="{A81EBBF5-95D1-4379-B3BF-79AF0FA22EF5}" destId="{65B3B21B-75C5-417F-9203-350F2882B4D2}" srcOrd="2" destOrd="0" parTransId="{21FCFEEA-8213-4EE7-BE82-7DFB379CE127}" sibTransId="{BB5C7690-0AF2-446B-8A11-D30228ECE1B6}"/>
    <dgm:cxn modelId="{9AB1FC72-8800-4F59-81B0-14E5A120614C}" type="presOf" srcId="{A81EBBF5-95D1-4379-B3BF-79AF0FA22EF5}" destId="{6BF6B5A9-AEAF-48C7-9EE8-A9AFCE9A8188}" srcOrd="0" destOrd="0" presId="urn:microsoft.com/office/officeart/2009/layout/CircleArrowProcess"/>
    <dgm:cxn modelId="{BF323853-E05E-4BEB-90B7-187F04641CD3}" srcId="{A81EBBF5-95D1-4379-B3BF-79AF0FA22EF5}" destId="{178440D4-9DAF-464E-A254-85E022F47E1C}" srcOrd="4" destOrd="0" parTransId="{D0E316C7-F9BC-4730-BF14-81DDDA200FFE}" sibTransId="{CB165461-2DCC-4316-BEAD-38DA95154EC3}"/>
    <dgm:cxn modelId="{451DA974-60BF-40E0-858C-647142BA3A9F}" type="presOf" srcId="{FEA56951-0027-4B2F-9EFD-032D9DB6EDC0}" destId="{06495BBA-0DC4-4F05-85D6-3CFDBB07C45C}" srcOrd="0" destOrd="0" presId="urn:microsoft.com/office/officeart/2009/layout/CircleArrowProcess"/>
    <dgm:cxn modelId="{710ECE58-B24C-4B9F-A802-643484C7B48F}" type="presOf" srcId="{63E6CB3B-1D70-4619-9E62-7DB9FE99AB7D}" destId="{12C30992-5349-4E12-9FBC-71683B0D8420}" srcOrd="0" destOrd="1" presId="urn:microsoft.com/office/officeart/2009/layout/CircleArrowProcess"/>
    <dgm:cxn modelId="{575BCA85-2915-41E5-AA74-430F2CB233C5}" type="presOf" srcId="{16D095EC-0F18-461C-8BF7-19615998C4FD}" destId="{12C30992-5349-4E12-9FBC-71683B0D8420}" srcOrd="0" destOrd="0" presId="urn:microsoft.com/office/officeart/2009/layout/CircleArrowProcess"/>
    <dgm:cxn modelId="{785C378C-6A1E-4D4E-9661-99EE349670F3}" type="presOf" srcId="{2DFCF7F3-902D-40C4-8FDC-26209484F1DF}" destId="{3BD6B7AC-BE30-4F00-9673-56328F14E0E8}" srcOrd="0" destOrd="0" presId="urn:microsoft.com/office/officeart/2009/layout/CircleArrowProcess"/>
    <dgm:cxn modelId="{841C1296-16F0-431E-954F-F97D35986E1C}" type="presOf" srcId="{F776D5A2-C522-434D-B62A-6406B7B06149}" destId="{51F9A77B-91D7-4540-B83E-70EB20ADD597}" srcOrd="0" destOrd="0" presId="urn:microsoft.com/office/officeart/2009/layout/CircleArrowProcess"/>
    <dgm:cxn modelId="{08F77CC6-BEBA-4B67-8F41-D913EF27FF47}" srcId="{A81EBBF5-95D1-4379-B3BF-79AF0FA22EF5}" destId="{2DFCF7F3-902D-40C4-8FDC-26209484F1DF}" srcOrd="1" destOrd="0" parTransId="{54D1BCE1-4ACF-43AB-A3FF-7007A127FE6A}" sibTransId="{E26BDBA2-3B6E-4BB2-BFA7-6E23C99F0CF4}"/>
    <dgm:cxn modelId="{EB5D2818-2EBD-4FB7-9381-51D994677A3A}" type="presParOf" srcId="{6BF6B5A9-AEAF-48C7-9EE8-A9AFCE9A8188}" destId="{0D23267B-7F34-4719-ADB0-F3E5F8152464}" srcOrd="0" destOrd="0" presId="urn:microsoft.com/office/officeart/2009/layout/CircleArrowProcess"/>
    <dgm:cxn modelId="{1CF5122B-FC41-42F9-85D8-36EAE07A76CF}" type="presParOf" srcId="{0D23267B-7F34-4719-ADB0-F3E5F8152464}" destId="{DAFD5B65-F08B-4503-924F-5AED9A9BF66A}" srcOrd="0" destOrd="0" presId="urn:microsoft.com/office/officeart/2009/layout/CircleArrowProcess"/>
    <dgm:cxn modelId="{45ADC2EB-8CBD-4E6F-88D4-CF75EE5D6C39}" type="presParOf" srcId="{6BF6B5A9-AEAF-48C7-9EE8-A9AFCE9A8188}" destId="{06495BBA-0DC4-4F05-85D6-3CFDBB07C45C}" srcOrd="1" destOrd="0" presId="urn:microsoft.com/office/officeart/2009/layout/CircleArrowProcess"/>
    <dgm:cxn modelId="{588A230D-C41E-44D5-A785-5A48D5DADBD9}" type="presParOf" srcId="{6BF6B5A9-AEAF-48C7-9EE8-A9AFCE9A8188}" destId="{12BA14BA-2912-41DB-9526-9A008A6C6745}" srcOrd="2" destOrd="0" presId="urn:microsoft.com/office/officeart/2009/layout/CircleArrowProcess"/>
    <dgm:cxn modelId="{96326C33-A417-4BFC-9F6F-CB212D71249E}" type="presParOf" srcId="{12BA14BA-2912-41DB-9526-9A008A6C6745}" destId="{6DE038D1-9C99-42AA-A30D-3A816CB53F4B}" srcOrd="0" destOrd="0" presId="urn:microsoft.com/office/officeart/2009/layout/CircleArrowProcess"/>
    <dgm:cxn modelId="{AEBCDB92-3CBE-41ED-ABF8-C3AB5C34E2C9}" type="presParOf" srcId="{6BF6B5A9-AEAF-48C7-9EE8-A9AFCE9A8188}" destId="{12C30992-5349-4E12-9FBC-71683B0D8420}" srcOrd="3" destOrd="0" presId="urn:microsoft.com/office/officeart/2009/layout/CircleArrowProcess"/>
    <dgm:cxn modelId="{DBA419B1-D45B-40AF-A4F0-F3EF0E17F1DD}" type="presParOf" srcId="{6BF6B5A9-AEAF-48C7-9EE8-A9AFCE9A8188}" destId="{3BD6B7AC-BE30-4F00-9673-56328F14E0E8}" srcOrd="4" destOrd="0" presId="urn:microsoft.com/office/officeart/2009/layout/CircleArrowProcess"/>
    <dgm:cxn modelId="{6A4369AB-F410-4232-A80C-E6A33EF312C1}" type="presParOf" srcId="{6BF6B5A9-AEAF-48C7-9EE8-A9AFCE9A8188}" destId="{0C5EC395-25D0-428E-B935-FECA1CBA4BA5}" srcOrd="5" destOrd="0" presId="urn:microsoft.com/office/officeart/2009/layout/CircleArrowProcess"/>
    <dgm:cxn modelId="{E263AFEE-2D57-4268-92A7-282386743BB4}" type="presParOf" srcId="{0C5EC395-25D0-428E-B935-FECA1CBA4BA5}" destId="{B57B8729-385A-405C-9D50-41AAF88EFDB4}" srcOrd="0" destOrd="0" presId="urn:microsoft.com/office/officeart/2009/layout/CircleArrowProcess"/>
    <dgm:cxn modelId="{F44B57E0-C93B-4B60-B337-2C2AC0E18F76}" type="presParOf" srcId="{6BF6B5A9-AEAF-48C7-9EE8-A9AFCE9A8188}" destId="{0311C461-E241-4EB8-ABE5-ED0CD1C49B8A}" srcOrd="6" destOrd="0" presId="urn:microsoft.com/office/officeart/2009/layout/CircleArrowProcess"/>
    <dgm:cxn modelId="{1F874513-EC6C-4672-8ACD-982F1FFA32BE}" type="presParOf" srcId="{6BF6B5A9-AEAF-48C7-9EE8-A9AFCE9A8188}" destId="{1A8F7EA7-203B-4BFA-9E79-0D3F470021DD}" srcOrd="7" destOrd="0" presId="urn:microsoft.com/office/officeart/2009/layout/CircleArrowProcess"/>
    <dgm:cxn modelId="{C233D1EC-D6A0-4F6A-8925-755A478B3409}" type="presParOf" srcId="{1A8F7EA7-203B-4BFA-9E79-0D3F470021DD}" destId="{24BA549A-8B83-48CA-BF1F-3A0512F7C097}" srcOrd="0" destOrd="0" presId="urn:microsoft.com/office/officeart/2009/layout/CircleArrowProcess"/>
    <dgm:cxn modelId="{112EFF6F-631D-4B14-85C0-4839C64A0BC7}" type="presParOf" srcId="{6BF6B5A9-AEAF-48C7-9EE8-A9AFCE9A8188}" destId="{51F9A77B-91D7-4540-B83E-70EB20ADD597}" srcOrd="8" destOrd="0" presId="urn:microsoft.com/office/officeart/2009/layout/CircleArrowProcess"/>
    <dgm:cxn modelId="{F8ABB48F-4037-43AA-904B-4AA93AF0E963}" type="presParOf" srcId="{6BF6B5A9-AEAF-48C7-9EE8-A9AFCE9A8188}" destId="{18081C64-7688-4AB6-A757-428FA63F28F4}" srcOrd="9" destOrd="0" presId="urn:microsoft.com/office/officeart/2009/layout/CircleArrowProcess"/>
    <dgm:cxn modelId="{65A13894-CCA4-4A8D-8F29-B583EE9AA42E}" type="presParOf" srcId="{18081C64-7688-4AB6-A757-428FA63F28F4}" destId="{5332B898-B574-4B38-90FB-3CE6992AFEF9}" srcOrd="0" destOrd="0" presId="urn:microsoft.com/office/officeart/2009/layout/CircleArrowProcess"/>
    <dgm:cxn modelId="{1527B993-9B78-429B-92DF-635247E8C5E9}" type="presParOf" srcId="{6BF6B5A9-AEAF-48C7-9EE8-A9AFCE9A8188}" destId="{5222BC1A-F152-4B46-93B9-AE82744E1980}" srcOrd="10"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D5B65-F08B-4503-924F-5AED9A9BF66A}">
      <dsp:nvSpPr>
        <dsp:cNvPr id="0" name=""/>
        <dsp:cNvSpPr/>
      </dsp:nvSpPr>
      <dsp:spPr>
        <a:xfrm rot="4005703">
          <a:off x="729049" y="-44456"/>
          <a:ext cx="420967" cy="420989"/>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6495BBA-0DC4-4F05-85D6-3CFDBB07C45C}">
      <dsp:nvSpPr>
        <dsp:cNvPr id="0" name=""/>
        <dsp:cNvSpPr/>
      </dsp:nvSpPr>
      <dsp:spPr>
        <a:xfrm>
          <a:off x="743841" y="86116"/>
          <a:ext cx="318399"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b="1" kern="1200">
              <a:latin typeface="Calibri"/>
              <a:cs typeface="Calibri"/>
            </a:rPr>
            <a:t>Question de départ</a:t>
          </a:r>
          <a:endParaRPr lang="en-US" sz="500" b="1" kern="1200">
            <a:latin typeface="Calibri"/>
            <a:cs typeface="Calibri"/>
          </a:endParaRPr>
        </a:p>
      </dsp:txBody>
      <dsp:txXfrm>
        <a:off x="743841" y="86116"/>
        <a:ext cx="318399" cy="117409"/>
      </dsp:txXfrm>
    </dsp:sp>
    <dsp:sp modelId="{6DE038D1-9C99-42AA-A30D-3A816CB53F4B}">
      <dsp:nvSpPr>
        <dsp:cNvPr id="0" name=""/>
        <dsp:cNvSpPr/>
      </dsp:nvSpPr>
      <dsp:spPr>
        <a:xfrm rot="20957892">
          <a:off x="465856" y="151797"/>
          <a:ext cx="420967" cy="420989"/>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2C30992-5349-4E12-9FBC-71683B0D8420}">
      <dsp:nvSpPr>
        <dsp:cNvPr id="0" name=""/>
        <dsp:cNvSpPr/>
      </dsp:nvSpPr>
      <dsp:spPr>
        <a:xfrm>
          <a:off x="785682" y="331284"/>
          <a:ext cx="424578" cy="167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 tIns="635" rIns="635" bIns="635" numCol="1" spcCol="1270" anchor="ctr" anchorCtr="0">
          <a:noAutofit/>
        </a:bodyPr>
        <a:lstStyle/>
        <a:p>
          <a:pPr marL="57150" lvl="1" indent="-57150" algn="l" defTabSz="44450">
            <a:lnSpc>
              <a:spcPct val="90000"/>
            </a:lnSpc>
            <a:spcBef>
              <a:spcPct val="0"/>
            </a:spcBef>
            <a:spcAft>
              <a:spcPct val="15000"/>
            </a:spcAft>
            <a:buChar char="•"/>
          </a:pPr>
          <a:r>
            <a:rPr lang="fr-FR" sz="100" kern="1200">
              <a:latin typeface="Calibri"/>
              <a:cs typeface="Calibri"/>
            </a:rPr>
            <a:t>Valider les concepts</a:t>
          </a:r>
          <a:endParaRPr lang="en-US" sz="100" kern="1200">
            <a:latin typeface="Calibri"/>
            <a:cs typeface="Calibri"/>
          </a:endParaRPr>
        </a:p>
        <a:p>
          <a:pPr marL="57150" lvl="1" indent="-57150" algn="l" defTabSz="44450">
            <a:lnSpc>
              <a:spcPct val="90000"/>
            </a:lnSpc>
            <a:spcBef>
              <a:spcPct val="0"/>
            </a:spcBef>
            <a:spcAft>
              <a:spcPct val="15000"/>
            </a:spcAft>
            <a:buChar char="•"/>
          </a:pPr>
          <a:r>
            <a:rPr lang="fr-FR" sz="100" kern="1200">
              <a:latin typeface="Calibri"/>
              <a:cs typeface="Calibri"/>
            </a:rPr>
            <a:t>Organiser les concepts</a:t>
          </a:r>
          <a:endParaRPr lang="en-US" sz="100" kern="1200">
            <a:latin typeface="Calibri"/>
            <a:cs typeface="Calibri"/>
          </a:endParaRPr>
        </a:p>
      </dsp:txBody>
      <dsp:txXfrm>
        <a:off x="785682" y="331284"/>
        <a:ext cx="424578" cy="167417"/>
      </dsp:txXfrm>
    </dsp:sp>
    <dsp:sp modelId="{3BD6B7AC-BE30-4F00-9673-56328F14E0E8}">
      <dsp:nvSpPr>
        <dsp:cNvPr id="0" name=""/>
        <dsp:cNvSpPr/>
      </dsp:nvSpPr>
      <dsp:spPr>
        <a:xfrm>
          <a:off x="544283" y="308319"/>
          <a:ext cx="234923"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b="0" kern="1200">
              <a:latin typeface="Calibri"/>
              <a:cs typeface="Calibri"/>
            </a:rPr>
            <a:t>Lister les concepts</a:t>
          </a:r>
          <a:endParaRPr lang="en-US" sz="400" b="0" kern="1200">
            <a:latin typeface="Calibri"/>
            <a:cs typeface="Calibri"/>
          </a:endParaRPr>
        </a:p>
      </dsp:txBody>
      <dsp:txXfrm>
        <a:off x="544283" y="308319"/>
        <a:ext cx="234923" cy="117409"/>
      </dsp:txXfrm>
    </dsp:sp>
    <dsp:sp modelId="{B57B8729-385A-405C-9D50-41AAF88EFDB4}">
      <dsp:nvSpPr>
        <dsp:cNvPr id="0" name=""/>
        <dsp:cNvSpPr/>
      </dsp:nvSpPr>
      <dsp:spPr>
        <a:xfrm rot="887905">
          <a:off x="589599" y="439664"/>
          <a:ext cx="420967" cy="420989"/>
        </a:xfrm>
        <a:prstGeom prst="circularArrow">
          <a:avLst>
            <a:gd name="adj1" fmla="val 10980"/>
            <a:gd name="adj2" fmla="val 1142322"/>
            <a:gd name="adj3" fmla="val 4500000"/>
            <a:gd name="adj4" fmla="val 13500000"/>
            <a:gd name="adj5" fmla="val 125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311C461-E241-4EB8-ABE5-ED0CD1C49B8A}">
      <dsp:nvSpPr>
        <dsp:cNvPr id="0" name=""/>
        <dsp:cNvSpPr/>
      </dsp:nvSpPr>
      <dsp:spPr>
        <a:xfrm>
          <a:off x="620834" y="605602"/>
          <a:ext cx="293271"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b="0" kern="1200" dirty="0">
              <a:latin typeface="Calibri"/>
              <a:cs typeface="Calibri"/>
            </a:rPr>
            <a:t>Former les propositions</a:t>
          </a:r>
          <a:endParaRPr lang="en-US" sz="400" b="0" kern="1200" dirty="0">
            <a:latin typeface="Calibri"/>
            <a:cs typeface="Calibri"/>
          </a:endParaRPr>
        </a:p>
      </dsp:txBody>
      <dsp:txXfrm>
        <a:off x="620834" y="605602"/>
        <a:ext cx="293271" cy="117409"/>
      </dsp:txXfrm>
    </dsp:sp>
    <dsp:sp modelId="{24BA549A-8B83-48CA-BF1F-3A0512F7C097}">
      <dsp:nvSpPr>
        <dsp:cNvPr id="0" name=""/>
        <dsp:cNvSpPr/>
      </dsp:nvSpPr>
      <dsp:spPr>
        <a:xfrm rot="17293611">
          <a:off x="610155" y="756704"/>
          <a:ext cx="420967" cy="420989"/>
        </a:xfrm>
        <a:prstGeom prst="leftCircularArrow">
          <a:avLst>
            <a:gd name="adj1" fmla="val 10980"/>
            <a:gd name="adj2" fmla="val 1142322"/>
            <a:gd name="adj3" fmla="val 6300000"/>
            <a:gd name="adj4" fmla="val 18900000"/>
            <a:gd name="adj5" fmla="val 125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1F9A77B-91D7-4540-B83E-70EB20ADD597}">
      <dsp:nvSpPr>
        <dsp:cNvPr id="0" name=""/>
        <dsp:cNvSpPr/>
      </dsp:nvSpPr>
      <dsp:spPr>
        <a:xfrm>
          <a:off x="690403" y="917146"/>
          <a:ext cx="234923"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b="0" kern="1200">
              <a:latin typeface="Calibri"/>
              <a:cs typeface="Calibri"/>
            </a:rPr>
            <a:t>Etablir un prototype</a:t>
          </a:r>
          <a:endParaRPr lang="en-US" sz="400" b="0" kern="1200">
            <a:latin typeface="Calibri"/>
            <a:cs typeface="Calibri"/>
          </a:endParaRPr>
        </a:p>
      </dsp:txBody>
      <dsp:txXfrm>
        <a:off x="690403" y="917146"/>
        <a:ext cx="234923" cy="117409"/>
      </dsp:txXfrm>
    </dsp:sp>
    <dsp:sp modelId="{5332B898-B574-4B38-90FB-3CE6992AFEF9}">
      <dsp:nvSpPr>
        <dsp:cNvPr id="0" name=""/>
        <dsp:cNvSpPr/>
      </dsp:nvSpPr>
      <dsp:spPr>
        <a:xfrm rot="19554156">
          <a:off x="975423" y="817021"/>
          <a:ext cx="361664" cy="361876"/>
        </a:xfrm>
        <a:prstGeom prst="blockArc">
          <a:avLst>
            <a:gd name="adj1" fmla="val 13500000"/>
            <a:gd name="adj2" fmla="val 10800000"/>
            <a:gd name="adj3" fmla="val 1274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222BC1A-F152-4B46-93B9-AE82744E1980}">
      <dsp:nvSpPr>
        <dsp:cNvPr id="0" name=""/>
        <dsp:cNvSpPr/>
      </dsp:nvSpPr>
      <dsp:spPr>
        <a:xfrm>
          <a:off x="1047798" y="952402"/>
          <a:ext cx="234923"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b="0" kern="1200">
              <a:latin typeface="Calibri"/>
              <a:cs typeface="Calibri"/>
            </a:rPr>
            <a:t>Réviser</a:t>
          </a:r>
          <a:r>
            <a:rPr lang="fr-FR" sz="400" b="0" kern="1200">
              <a:latin typeface="Calibri"/>
              <a:cs typeface="Calibri"/>
            </a:rPr>
            <a:t> la carte</a:t>
          </a:r>
          <a:endParaRPr lang="en-US" sz="400" b="0" kern="1200">
            <a:latin typeface="Calibri"/>
            <a:cs typeface="Calibri"/>
          </a:endParaRPr>
        </a:p>
      </dsp:txBody>
      <dsp:txXfrm>
        <a:off x="1047798" y="952402"/>
        <a:ext cx="234923" cy="1174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D5B65-F08B-4503-924F-5AED9A9BF66A}">
      <dsp:nvSpPr>
        <dsp:cNvPr id="0" name=""/>
        <dsp:cNvSpPr/>
      </dsp:nvSpPr>
      <dsp:spPr>
        <a:xfrm rot="4005703">
          <a:off x="729049" y="-44456"/>
          <a:ext cx="420967" cy="420989"/>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6495BBA-0DC4-4F05-85D6-3CFDBB07C45C}">
      <dsp:nvSpPr>
        <dsp:cNvPr id="0" name=""/>
        <dsp:cNvSpPr/>
      </dsp:nvSpPr>
      <dsp:spPr>
        <a:xfrm>
          <a:off x="743841" y="86116"/>
          <a:ext cx="318399"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b="1" kern="1200">
              <a:latin typeface="Calibri"/>
              <a:cs typeface="Calibri"/>
            </a:rPr>
            <a:t>Question de départ</a:t>
          </a:r>
          <a:endParaRPr lang="en-US" sz="500" b="1" kern="1200">
            <a:latin typeface="Calibri"/>
            <a:cs typeface="Calibri"/>
          </a:endParaRPr>
        </a:p>
      </dsp:txBody>
      <dsp:txXfrm>
        <a:off x="743841" y="86116"/>
        <a:ext cx="318399" cy="117409"/>
      </dsp:txXfrm>
    </dsp:sp>
    <dsp:sp modelId="{6DE038D1-9C99-42AA-A30D-3A816CB53F4B}">
      <dsp:nvSpPr>
        <dsp:cNvPr id="0" name=""/>
        <dsp:cNvSpPr/>
      </dsp:nvSpPr>
      <dsp:spPr>
        <a:xfrm rot="20957892">
          <a:off x="465856" y="151797"/>
          <a:ext cx="420967" cy="420989"/>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2C30992-5349-4E12-9FBC-71683B0D8420}">
      <dsp:nvSpPr>
        <dsp:cNvPr id="0" name=""/>
        <dsp:cNvSpPr/>
      </dsp:nvSpPr>
      <dsp:spPr>
        <a:xfrm>
          <a:off x="785682" y="331284"/>
          <a:ext cx="424578" cy="167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 tIns="635" rIns="635" bIns="635" numCol="1" spcCol="1270" anchor="ctr" anchorCtr="0">
          <a:noAutofit/>
        </a:bodyPr>
        <a:lstStyle/>
        <a:p>
          <a:pPr marL="57150" lvl="1" indent="-57150" algn="l" defTabSz="44450">
            <a:lnSpc>
              <a:spcPct val="90000"/>
            </a:lnSpc>
            <a:spcBef>
              <a:spcPct val="0"/>
            </a:spcBef>
            <a:spcAft>
              <a:spcPct val="15000"/>
            </a:spcAft>
            <a:buChar char="•"/>
          </a:pPr>
          <a:r>
            <a:rPr lang="fr-FR" sz="100" kern="1200">
              <a:latin typeface="Calibri"/>
              <a:cs typeface="Calibri"/>
            </a:rPr>
            <a:t>Valider les concepts</a:t>
          </a:r>
          <a:endParaRPr lang="en-US" sz="100" kern="1200">
            <a:latin typeface="Calibri"/>
            <a:cs typeface="Calibri"/>
          </a:endParaRPr>
        </a:p>
        <a:p>
          <a:pPr marL="57150" lvl="1" indent="-57150" algn="l" defTabSz="44450">
            <a:lnSpc>
              <a:spcPct val="90000"/>
            </a:lnSpc>
            <a:spcBef>
              <a:spcPct val="0"/>
            </a:spcBef>
            <a:spcAft>
              <a:spcPct val="15000"/>
            </a:spcAft>
            <a:buChar char="•"/>
          </a:pPr>
          <a:r>
            <a:rPr lang="fr-FR" sz="100" kern="1200">
              <a:latin typeface="Calibri"/>
              <a:cs typeface="Calibri"/>
            </a:rPr>
            <a:t>Organiser les concepts</a:t>
          </a:r>
          <a:endParaRPr lang="en-US" sz="100" kern="1200">
            <a:latin typeface="Calibri"/>
            <a:cs typeface="Calibri"/>
          </a:endParaRPr>
        </a:p>
      </dsp:txBody>
      <dsp:txXfrm>
        <a:off x="785682" y="331284"/>
        <a:ext cx="424578" cy="167417"/>
      </dsp:txXfrm>
    </dsp:sp>
    <dsp:sp modelId="{3BD6B7AC-BE30-4F00-9673-56328F14E0E8}">
      <dsp:nvSpPr>
        <dsp:cNvPr id="0" name=""/>
        <dsp:cNvSpPr/>
      </dsp:nvSpPr>
      <dsp:spPr>
        <a:xfrm>
          <a:off x="544283" y="308319"/>
          <a:ext cx="234923"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b="0" kern="1200">
              <a:latin typeface="Calibri"/>
              <a:cs typeface="Calibri"/>
            </a:rPr>
            <a:t>Lister les concepts</a:t>
          </a:r>
          <a:endParaRPr lang="en-US" sz="400" b="0" kern="1200">
            <a:latin typeface="Calibri"/>
            <a:cs typeface="Calibri"/>
          </a:endParaRPr>
        </a:p>
      </dsp:txBody>
      <dsp:txXfrm>
        <a:off x="544283" y="308319"/>
        <a:ext cx="234923" cy="117409"/>
      </dsp:txXfrm>
    </dsp:sp>
    <dsp:sp modelId="{B57B8729-385A-405C-9D50-41AAF88EFDB4}">
      <dsp:nvSpPr>
        <dsp:cNvPr id="0" name=""/>
        <dsp:cNvSpPr/>
      </dsp:nvSpPr>
      <dsp:spPr>
        <a:xfrm rot="887905">
          <a:off x="589599" y="439664"/>
          <a:ext cx="420967" cy="420989"/>
        </a:xfrm>
        <a:prstGeom prst="circularArrow">
          <a:avLst>
            <a:gd name="adj1" fmla="val 10980"/>
            <a:gd name="adj2" fmla="val 1142322"/>
            <a:gd name="adj3" fmla="val 4500000"/>
            <a:gd name="adj4" fmla="val 13500000"/>
            <a:gd name="adj5" fmla="val 125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311C461-E241-4EB8-ABE5-ED0CD1C49B8A}">
      <dsp:nvSpPr>
        <dsp:cNvPr id="0" name=""/>
        <dsp:cNvSpPr/>
      </dsp:nvSpPr>
      <dsp:spPr>
        <a:xfrm>
          <a:off x="620834" y="605602"/>
          <a:ext cx="293271"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b="0" kern="1200" dirty="0">
              <a:latin typeface="Calibri"/>
              <a:cs typeface="Calibri"/>
            </a:rPr>
            <a:t>Former les propositions</a:t>
          </a:r>
          <a:endParaRPr lang="en-US" sz="400" b="0" kern="1200" dirty="0">
            <a:latin typeface="Calibri"/>
            <a:cs typeface="Calibri"/>
          </a:endParaRPr>
        </a:p>
      </dsp:txBody>
      <dsp:txXfrm>
        <a:off x="620834" y="605602"/>
        <a:ext cx="293271" cy="117409"/>
      </dsp:txXfrm>
    </dsp:sp>
    <dsp:sp modelId="{24BA549A-8B83-48CA-BF1F-3A0512F7C097}">
      <dsp:nvSpPr>
        <dsp:cNvPr id="0" name=""/>
        <dsp:cNvSpPr/>
      </dsp:nvSpPr>
      <dsp:spPr>
        <a:xfrm rot="17293611">
          <a:off x="610155" y="756704"/>
          <a:ext cx="420967" cy="420989"/>
        </a:xfrm>
        <a:prstGeom prst="leftCircularArrow">
          <a:avLst>
            <a:gd name="adj1" fmla="val 10980"/>
            <a:gd name="adj2" fmla="val 1142322"/>
            <a:gd name="adj3" fmla="val 6300000"/>
            <a:gd name="adj4" fmla="val 18900000"/>
            <a:gd name="adj5" fmla="val 125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1F9A77B-91D7-4540-B83E-70EB20ADD597}">
      <dsp:nvSpPr>
        <dsp:cNvPr id="0" name=""/>
        <dsp:cNvSpPr/>
      </dsp:nvSpPr>
      <dsp:spPr>
        <a:xfrm>
          <a:off x="690403" y="917146"/>
          <a:ext cx="234923"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b="0" kern="1200">
              <a:latin typeface="Calibri"/>
              <a:cs typeface="Calibri"/>
            </a:rPr>
            <a:t>Etablir un prototype</a:t>
          </a:r>
          <a:endParaRPr lang="en-US" sz="400" b="0" kern="1200">
            <a:latin typeface="Calibri"/>
            <a:cs typeface="Calibri"/>
          </a:endParaRPr>
        </a:p>
      </dsp:txBody>
      <dsp:txXfrm>
        <a:off x="690403" y="917146"/>
        <a:ext cx="234923" cy="117409"/>
      </dsp:txXfrm>
    </dsp:sp>
    <dsp:sp modelId="{5332B898-B574-4B38-90FB-3CE6992AFEF9}">
      <dsp:nvSpPr>
        <dsp:cNvPr id="0" name=""/>
        <dsp:cNvSpPr/>
      </dsp:nvSpPr>
      <dsp:spPr>
        <a:xfrm rot="19554156">
          <a:off x="975423" y="817021"/>
          <a:ext cx="361664" cy="361876"/>
        </a:xfrm>
        <a:prstGeom prst="blockArc">
          <a:avLst>
            <a:gd name="adj1" fmla="val 13500000"/>
            <a:gd name="adj2" fmla="val 10800000"/>
            <a:gd name="adj3" fmla="val 1274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222BC1A-F152-4B46-93B9-AE82744E1980}">
      <dsp:nvSpPr>
        <dsp:cNvPr id="0" name=""/>
        <dsp:cNvSpPr/>
      </dsp:nvSpPr>
      <dsp:spPr>
        <a:xfrm>
          <a:off x="1047798" y="952402"/>
          <a:ext cx="234923"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b="0" kern="1200">
              <a:latin typeface="Calibri"/>
              <a:cs typeface="Calibri"/>
            </a:rPr>
            <a:t>Réviser</a:t>
          </a:r>
          <a:r>
            <a:rPr lang="fr-FR" sz="400" b="0" kern="1200">
              <a:latin typeface="Calibri"/>
              <a:cs typeface="Calibri"/>
            </a:rPr>
            <a:t> la carte</a:t>
          </a:r>
          <a:endParaRPr lang="en-US" sz="400" b="0" kern="1200">
            <a:latin typeface="Calibri"/>
            <a:cs typeface="Calibri"/>
          </a:endParaRPr>
        </a:p>
      </dsp:txBody>
      <dsp:txXfrm>
        <a:off x="1047798" y="952402"/>
        <a:ext cx="234923" cy="1174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D5B65-F08B-4503-924F-5AED9A9BF66A}">
      <dsp:nvSpPr>
        <dsp:cNvPr id="0" name=""/>
        <dsp:cNvSpPr/>
      </dsp:nvSpPr>
      <dsp:spPr>
        <a:xfrm rot="4005703">
          <a:off x="729049" y="-44456"/>
          <a:ext cx="420967" cy="420989"/>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6495BBA-0DC4-4F05-85D6-3CFDBB07C45C}">
      <dsp:nvSpPr>
        <dsp:cNvPr id="0" name=""/>
        <dsp:cNvSpPr/>
      </dsp:nvSpPr>
      <dsp:spPr>
        <a:xfrm>
          <a:off x="743841" y="86116"/>
          <a:ext cx="318399"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b="1" kern="1200">
              <a:latin typeface="Calibri"/>
              <a:cs typeface="Calibri"/>
            </a:rPr>
            <a:t>Question de départ</a:t>
          </a:r>
          <a:endParaRPr lang="en-US" sz="500" b="1" kern="1200">
            <a:latin typeface="Calibri"/>
            <a:cs typeface="Calibri"/>
          </a:endParaRPr>
        </a:p>
      </dsp:txBody>
      <dsp:txXfrm>
        <a:off x="743841" y="86116"/>
        <a:ext cx="318399" cy="117409"/>
      </dsp:txXfrm>
    </dsp:sp>
    <dsp:sp modelId="{6DE038D1-9C99-42AA-A30D-3A816CB53F4B}">
      <dsp:nvSpPr>
        <dsp:cNvPr id="0" name=""/>
        <dsp:cNvSpPr/>
      </dsp:nvSpPr>
      <dsp:spPr>
        <a:xfrm rot="20957892">
          <a:off x="465856" y="151797"/>
          <a:ext cx="420967" cy="420989"/>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2C30992-5349-4E12-9FBC-71683B0D8420}">
      <dsp:nvSpPr>
        <dsp:cNvPr id="0" name=""/>
        <dsp:cNvSpPr/>
      </dsp:nvSpPr>
      <dsp:spPr>
        <a:xfrm>
          <a:off x="785682" y="331284"/>
          <a:ext cx="424578" cy="167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 tIns="635" rIns="635" bIns="635" numCol="1" spcCol="1270" anchor="ctr" anchorCtr="0">
          <a:noAutofit/>
        </a:bodyPr>
        <a:lstStyle/>
        <a:p>
          <a:pPr marL="57150" lvl="1" indent="-57150" algn="l" defTabSz="44450">
            <a:lnSpc>
              <a:spcPct val="90000"/>
            </a:lnSpc>
            <a:spcBef>
              <a:spcPct val="0"/>
            </a:spcBef>
            <a:spcAft>
              <a:spcPct val="15000"/>
            </a:spcAft>
            <a:buChar char="•"/>
          </a:pPr>
          <a:r>
            <a:rPr lang="fr-FR" sz="100" kern="1200">
              <a:latin typeface="Calibri"/>
              <a:cs typeface="Calibri"/>
            </a:rPr>
            <a:t>Valider les concepts</a:t>
          </a:r>
          <a:endParaRPr lang="en-US" sz="100" kern="1200">
            <a:latin typeface="Calibri"/>
            <a:cs typeface="Calibri"/>
          </a:endParaRPr>
        </a:p>
        <a:p>
          <a:pPr marL="57150" lvl="1" indent="-57150" algn="l" defTabSz="44450">
            <a:lnSpc>
              <a:spcPct val="90000"/>
            </a:lnSpc>
            <a:spcBef>
              <a:spcPct val="0"/>
            </a:spcBef>
            <a:spcAft>
              <a:spcPct val="15000"/>
            </a:spcAft>
            <a:buChar char="•"/>
          </a:pPr>
          <a:r>
            <a:rPr lang="fr-FR" sz="100" kern="1200">
              <a:latin typeface="Calibri"/>
              <a:cs typeface="Calibri"/>
            </a:rPr>
            <a:t>Organiser les concepts</a:t>
          </a:r>
          <a:endParaRPr lang="en-US" sz="100" kern="1200">
            <a:latin typeface="Calibri"/>
            <a:cs typeface="Calibri"/>
          </a:endParaRPr>
        </a:p>
      </dsp:txBody>
      <dsp:txXfrm>
        <a:off x="785682" y="331284"/>
        <a:ext cx="424578" cy="167417"/>
      </dsp:txXfrm>
    </dsp:sp>
    <dsp:sp modelId="{3BD6B7AC-BE30-4F00-9673-56328F14E0E8}">
      <dsp:nvSpPr>
        <dsp:cNvPr id="0" name=""/>
        <dsp:cNvSpPr/>
      </dsp:nvSpPr>
      <dsp:spPr>
        <a:xfrm>
          <a:off x="544283" y="308319"/>
          <a:ext cx="234923"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b="0" kern="1200">
              <a:latin typeface="Calibri"/>
              <a:cs typeface="Calibri"/>
            </a:rPr>
            <a:t>Lister les concepts</a:t>
          </a:r>
          <a:endParaRPr lang="en-US" sz="400" b="0" kern="1200">
            <a:latin typeface="Calibri"/>
            <a:cs typeface="Calibri"/>
          </a:endParaRPr>
        </a:p>
      </dsp:txBody>
      <dsp:txXfrm>
        <a:off x="544283" y="308319"/>
        <a:ext cx="234923" cy="117409"/>
      </dsp:txXfrm>
    </dsp:sp>
    <dsp:sp modelId="{B57B8729-385A-405C-9D50-41AAF88EFDB4}">
      <dsp:nvSpPr>
        <dsp:cNvPr id="0" name=""/>
        <dsp:cNvSpPr/>
      </dsp:nvSpPr>
      <dsp:spPr>
        <a:xfrm rot="887905">
          <a:off x="589599" y="439664"/>
          <a:ext cx="420967" cy="420989"/>
        </a:xfrm>
        <a:prstGeom prst="circularArrow">
          <a:avLst>
            <a:gd name="adj1" fmla="val 10980"/>
            <a:gd name="adj2" fmla="val 1142322"/>
            <a:gd name="adj3" fmla="val 4500000"/>
            <a:gd name="adj4" fmla="val 13500000"/>
            <a:gd name="adj5" fmla="val 125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311C461-E241-4EB8-ABE5-ED0CD1C49B8A}">
      <dsp:nvSpPr>
        <dsp:cNvPr id="0" name=""/>
        <dsp:cNvSpPr/>
      </dsp:nvSpPr>
      <dsp:spPr>
        <a:xfrm>
          <a:off x="620834" y="605602"/>
          <a:ext cx="293271"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b="0" kern="1200" dirty="0">
              <a:latin typeface="Calibri"/>
              <a:cs typeface="Calibri"/>
            </a:rPr>
            <a:t>Former les propositions</a:t>
          </a:r>
          <a:endParaRPr lang="en-US" sz="400" b="0" kern="1200" dirty="0">
            <a:latin typeface="Calibri"/>
            <a:cs typeface="Calibri"/>
          </a:endParaRPr>
        </a:p>
      </dsp:txBody>
      <dsp:txXfrm>
        <a:off x="620834" y="605602"/>
        <a:ext cx="293271" cy="117409"/>
      </dsp:txXfrm>
    </dsp:sp>
    <dsp:sp modelId="{24BA549A-8B83-48CA-BF1F-3A0512F7C097}">
      <dsp:nvSpPr>
        <dsp:cNvPr id="0" name=""/>
        <dsp:cNvSpPr/>
      </dsp:nvSpPr>
      <dsp:spPr>
        <a:xfrm rot="17293611">
          <a:off x="610155" y="756704"/>
          <a:ext cx="420967" cy="420989"/>
        </a:xfrm>
        <a:prstGeom prst="leftCircularArrow">
          <a:avLst>
            <a:gd name="adj1" fmla="val 10980"/>
            <a:gd name="adj2" fmla="val 1142322"/>
            <a:gd name="adj3" fmla="val 6300000"/>
            <a:gd name="adj4" fmla="val 18900000"/>
            <a:gd name="adj5" fmla="val 125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1F9A77B-91D7-4540-B83E-70EB20ADD597}">
      <dsp:nvSpPr>
        <dsp:cNvPr id="0" name=""/>
        <dsp:cNvSpPr/>
      </dsp:nvSpPr>
      <dsp:spPr>
        <a:xfrm>
          <a:off x="690403" y="917146"/>
          <a:ext cx="234923"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b="0" kern="1200">
              <a:latin typeface="Calibri"/>
              <a:cs typeface="Calibri"/>
            </a:rPr>
            <a:t>Etablir un prototype</a:t>
          </a:r>
          <a:endParaRPr lang="en-US" sz="400" b="0" kern="1200">
            <a:latin typeface="Calibri"/>
            <a:cs typeface="Calibri"/>
          </a:endParaRPr>
        </a:p>
      </dsp:txBody>
      <dsp:txXfrm>
        <a:off x="690403" y="917146"/>
        <a:ext cx="234923" cy="117409"/>
      </dsp:txXfrm>
    </dsp:sp>
    <dsp:sp modelId="{5332B898-B574-4B38-90FB-3CE6992AFEF9}">
      <dsp:nvSpPr>
        <dsp:cNvPr id="0" name=""/>
        <dsp:cNvSpPr/>
      </dsp:nvSpPr>
      <dsp:spPr>
        <a:xfrm rot="19554156">
          <a:off x="975423" y="817021"/>
          <a:ext cx="361664" cy="361876"/>
        </a:xfrm>
        <a:prstGeom prst="blockArc">
          <a:avLst>
            <a:gd name="adj1" fmla="val 13500000"/>
            <a:gd name="adj2" fmla="val 10800000"/>
            <a:gd name="adj3" fmla="val 1274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222BC1A-F152-4B46-93B9-AE82744E1980}">
      <dsp:nvSpPr>
        <dsp:cNvPr id="0" name=""/>
        <dsp:cNvSpPr/>
      </dsp:nvSpPr>
      <dsp:spPr>
        <a:xfrm>
          <a:off x="1047798" y="952402"/>
          <a:ext cx="234923"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b="0" kern="1200">
              <a:latin typeface="Calibri"/>
              <a:cs typeface="Calibri"/>
            </a:rPr>
            <a:t>Réviser</a:t>
          </a:r>
          <a:r>
            <a:rPr lang="fr-FR" sz="400" b="0" kern="1200">
              <a:latin typeface="Calibri"/>
              <a:cs typeface="Calibri"/>
            </a:rPr>
            <a:t> la carte</a:t>
          </a:r>
          <a:endParaRPr lang="en-US" sz="400" b="0" kern="1200">
            <a:latin typeface="Calibri"/>
            <a:cs typeface="Calibri"/>
          </a:endParaRPr>
        </a:p>
      </dsp:txBody>
      <dsp:txXfrm>
        <a:off x="1047798" y="952402"/>
        <a:ext cx="234923" cy="1174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D5B65-F08B-4503-924F-5AED9A9BF66A}">
      <dsp:nvSpPr>
        <dsp:cNvPr id="0" name=""/>
        <dsp:cNvSpPr/>
      </dsp:nvSpPr>
      <dsp:spPr>
        <a:xfrm rot="4005703">
          <a:off x="729049" y="-44456"/>
          <a:ext cx="420967" cy="420989"/>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6495BBA-0DC4-4F05-85D6-3CFDBB07C45C}">
      <dsp:nvSpPr>
        <dsp:cNvPr id="0" name=""/>
        <dsp:cNvSpPr/>
      </dsp:nvSpPr>
      <dsp:spPr>
        <a:xfrm>
          <a:off x="743841" y="86116"/>
          <a:ext cx="318399"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b="1" kern="1200">
              <a:latin typeface="Calibri"/>
              <a:cs typeface="Calibri"/>
            </a:rPr>
            <a:t>Question de départ</a:t>
          </a:r>
          <a:endParaRPr lang="en-US" sz="500" b="1" kern="1200">
            <a:latin typeface="Calibri"/>
            <a:cs typeface="Calibri"/>
          </a:endParaRPr>
        </a:p>
      </dsp:txBody>
      <dsp:txXfrm>
        <a:off x="743841" y="86116"/>
        <a:ext cx="318399" cy="117409"/>
      </dsp:txXfrm>
    </dsp:sp>
    <dsp:sp modelId="{6DE038D1-9C99-42AA-A30D-3A816CB53F4B}">
      <dsp:nvSpPr>
        <dsp:cNvPr id="0" name=""/>
        <dsp:cNvSpPr/>
      </dsp:nvSpPr>
      <dsp:spPr>
        <a:xfrm rot="20957892">
          <a:off x="465856" y="151797"/>
          <a:ext cx="420967" cy="420989"/>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2C30992-5349-4E12-9FBC-71683B0D8420}">
      <dsp:nvSpPr>
        <dsp:cNvPr id="0" name=""/>
        <dsp:cNvSpPr/>
      </dsp:nvSpPr>
      <dsp:spPr>
        <a:xfrm>
          <a:off x="785682" y="331284"/>
          <a:ext cx="424578" cy="167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 tIns="635" rIns="635" bIns="635" numCol="1" spcCol="1270" anchor="ctr" anchorCtr="0">
          <a:noAutofit/>
        </a:bodyPr>
        <a:lstStyle/>
        <a:p>
          <a:pPr marL="57150" lvl="1" indent="-57150" algn="l" defTabSz="44450">
            <a:lnSpc>
              <a:spcPct val="90000"/>
            </a:lnSpc>
            <a:spcBef>
              <a:spcPct val="0"/>
            </a:spcBef>
            <a:spcAft>
              <a:spcPct val="15000"/>
            </a:spcAft>
            <a:buChar char="•"/>
          </a:pPr>
          <a:r>
            <a:rPr lang="fr-FR" sz="100" kern="1200">
              <a:latin typeface="Calibri"/>
              <a:cs typeface="Calibri"/>
            </a:rPr>
            <a:t>Valider les concepts</a:t>
          </a:r>
          <a:endParaRPr lang="en-US" sz="100" kern="1200">
            <a:latin typeface="Calibri"/>
            <a:cs typeface="Calibri"/>
          </a:endParaRPr>
        </a:p>
        <a:p>
          <a:pPr marL="57150" lvl="1" indent="-57150" algn="l" defTabSz="44450">
            <a:lnSpc>
              <a:spcPct val="90000"/>
            </a:lnSpc>
            <a:spcBef>
              <a:spcPct val="0"/>
            </a:spcBef>
            <a:spcAft>
              <a:spcPct val="15000"/>
            </a:spcAft>
            <a:buChar char="•"/>
          </a:pPr>
          <a:r>
            <a:rPr lang="fr-FR" sz="100" kern="1200">
              <a:latin typeface="Calibri"/>
              <a:cs typeface="Calibri"/>
            </a:rPr>
            <a:t>Organiser les concepts</a:t>
          </a:r>
          <a:endParaRPr lang="en-US" sz="100" kern="1200">
            <a:latin typeface="Calibri"/>
            <a:cs typeface="Calibri"/>
          </a:endParaRPr>
        </a:p>
      </dsp:txBody>
      <dsp:txXfrm>
        <a:off x="785682" y="331284"/>
        <a:ext cx="424578" cy="167417"/>
      </dsp:txXfrm>
    </dsp:sp>
    <dsp:sp modelId="{3BD6B7AC-BE30-4F00-9673-56328F14E0E8}">
      <dsp:nvSpPr>
        <dsp:cNvPr id="0" name=""/>
        <dsp:cNvSpPr/>
      </dsp:nvSpPr>
      <dsp:spPr>
        <a:xfrm>
          <a:off x="544283" y="308319"/>
          <a:ext cx="234923"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b="0" kern="1200">
              <a:latin typeface="Calibri"/>
              <a:cs typeface="Calibri"/>
            </a:rPr>
            <a:t>Lister les concepts</a:t>
          </a:r>
          <a:endParaRPr lang="en-US" sz="400" b="0" kern="1200">
            <a:latin typeface="Calibri"/>
            <a:cs typeface="Calibri"/>
          </a:endParaRPr>
        </a:p>
      </dsp:txBody>
      <dsp:txXfrm>
        <a:off x="544283" y="308319"/>
        <a:ext cx="234923" cy="117409"/>
      </dsp:txXfrm>
    </dsp:sp>
    <dsp:sp modelId="{B57B8729-385A-405C-9D50-41AAF88EFDB4}">
      <dsp:nvSpPr>
        <dsp:cNvPr id="0" name=""/>
        <dsp:cNvSpPr/>
      </dsp:nvSpPr>
      <dsp:spPr>
        <a:xfrm rot="887905">
          <a:off x="589599" y="439664"/>
          <a:ext cx="420967" cy="420989"/>
        </a:xfrm>
        <a:prstGeom prst="circularArrow">
          <a:avLst>
            <a:gd name="adj1" fmla="val 10980"/>
            <a:gd name="adj2" fmla="val 1142322"/>
            <a:gd name="adj3" fmla="val 4500000"/>
            <a:gd name="adj4" fmla="val 13500000"/>
            <a:gd name="adj5" fmla="val 125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311C461-E241-4EB8-ABE5-ED0CD1C49B8A}">
      <dsp:nvSpPr>
        <dsp:cNvPr id="0" name=""/>
        <dsp:cNvSpPr/>
      </dsp:nvSpPr>
      <dsp:spPr>
        <a:xfrm>
          <a:off x="620834" y="605602"/>
          <a:ext cx="293271"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b="0" kern="1200" dirty="0">
              <a:latin typeface="Calibri"/>
              <a:cs typeface="Calibri"/>
            </a:rPr>
            <a:t>Former les propositions</a:t>
          </a:r>
          <a:endParaRPr lang="en-US" sz="400" b="0" kern="1200" dirty="0">
            <a:latin typeface="Calibri"/>
            <a:cs typeface="Calibri"/>
          </a:endParaRPr>
        </a:p>
      </dsp:txBody>
      <dsp:txXfrm>
        <a:off x="620834" y="605602"/>
        <a:ext cx="293271" cy="117409"/>
      </dsp:txXfrm>
    </dsp:sp>
    <dsp:sp modelId="{24BA549A-8B83-48CA-BF1F-3A0512F7C097}">
      <dsp:nvSpPr>
        <dsp:cNvPr id="0" name=""/>
        <dsp:cNvSpPr/>
      </dsp:nvSpPr>
      <dsp:spPr>
        <a:xfrm rot="17293611">
          <a:off x="610155" y="756704"/>
          <a:ext cx="420967" cy="420989"/>
        </a:xfrm>
        <a:prstGeom prst="leftCircularArrow">
          <a:avLst>
            <a:gd name="adj1" fmla="val 10980"/>
            <a:gd name="adj2" fmla="val 1142322"/>
            <a:gd name="adj3" fmla="val 6300000"/>
            <a:gd name="adj4" fmla="val 18900000"/>
            <a:gd name="adj5" fmla="val 125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1F9A77B-91D7-4540-B83E-70EB20ADD597}">
      <dsp:nvSpPr>
        <dsp:cNvPr id="0" name=""/>
        <dsp:cNvSpPr/>
      </dsp:nvSpPr>
      <dsp:spPr>
        <a:xfrm>
          <a:off x="690403" y="917146"/>
          <a:ext cx="234923"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b="0" kern="1200">
              <a:latin typeface="Calibri"/>
              <a:cs typeface="Calibri"/>
            </a:rPr>
            <a:t>Etablir un prototype</a:t>
          </a:r>
          <a:endParaRPr lang="en-US" sz="400" b="0" kern="1200">
            <a:latin typeface="Calibri"/>
            <a:cs typeface="Calibri"/>
          </a:endParaRPr>
        </a:p>
      </dsp:txBody>
      <dsp:txXfrm>
        <a:off x="690403" y="917146"/>
        <a:ext cx="234923" cy="117409"/>
      </dsp:txXfrm>
    </dsp:sp>
    <dsp:sp modelId="{5332B898-B574-4B38-90FB-3CE6992AFEF9}">
      <dsp:nvSpPr>
        <dsp:cNvPr id="0" name=""/>
        <dsp:cNvSpPr/>
      </dsp:nvSpPr>
      <dsp:spPr>
        <a:xfrm rot="19554156">
          <a:off x="975423" y="817021"/>
          <a:ext cx="361664" cy="361876"/>
        </a:xfrm>
        <a:prstGeom prst="blockArc">
          <a:avLst>
            <a:gd name="adj1" fmla="val 13500000"/>
            <a:gd name="adj2" fmla="val 10800000"/>
            <a:gd name="adj3" fmla="val 1274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222BC1A-F152-4B46-93B9-AE82744E1980}">
      <dsp:nvSpPr>
        <dsp:cNvPr id="0" name=""/>
        <dsp:cNvSpPr/>
      </dsp:nvSpPr>
      <dsp:spPr>
        <a:xfrm>
          <a:off x="1047798" y="952402"/>
          <a:ext cx="234923"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b="0" kern="1200">
              <a:latin typeface="Calibri"/>
              <a:cs typeface="Calibri"/>
            </a:rPr>
            <a:t>Réviser</a:t>
          </a:r>
          <a:r>
            <a:rPr lang="fr-FR" sz="400" b="0" kern="1200">
              <a:latin typeface="Calibri"/>
              <a:cs typeface="Calibri"/>
            </a:rPr>
            <a:t> la carte</a:t>
          </a:r>
          <a:endParaRPr lang="en-US" sz="400" b="0" kern="1200">
            <a:latin typeface="Calibri"/>
            <a:cs typeface="Calibri"/>
          </a:endParaRPr>
        </a:p>
      </dsp:txBody>
      <dsp:txXfrm>
        <a:off x="1047798" y="952402"/>
        <a:ext cx="234923" cy="1174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D5B65-F08B-4503-924F-5AED9A9BF66A}">
      <dsp:nvSpPr>
        <dsp:cNvPr id="0" name=""/>
        <dsp:cNvSpPr/>
      </dsp:nvSpPr>
      <dsp:spPr>
        <a:xfrm rot="4005703">
          <a:off x="729049" y="-44456"/>
          <a:ext cx="420967" cy="420989"/>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6495BBA-0DC4-4F05-85D6-3CFDBB07C45C}">
      <dsp:nvSpPr>
        <dsp:cNvPr id="0" name=""/>
        <dsp:cNvSpPr/>
      </dsp:nvSpPr>
      <dsp:spPr>
        <a:xfrm>
          <a:off x="743841" y="86116"/>
          <a:ext cx="318399"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b="1" kern="1200">
              <a:latin typeface="Calibri"/>
              <a:cs typeface="Calibri"/>
            </a:rPr>
            <a:t>Question de départ</a:t>
          </a:r>
          <a:endParaRPr lang="en-US" sz="500" b="1" kern="1200">
            <a:latin typeface="Calibri"/>
            <a:cs typeface="Calibri"/>
          </a:endParaRPr>
        </a:p>
      </dsp:txBody>
      <dsp:txXfrm>
        <a:off x="743841" y="86116"/>
        <a:ext cx="318399" cy="117409"/>
      </dsp:txXfrm>
    </dsp:sp>
    <dsp:sp modelId="{6DE038D1-9C99-42AA-A30D-3A816CB53F4B}">
      <dsp:nvSpPr>
        <dsp:cNvPr id="0" name=""/>
        <dsp:cNvSpPr/>
      </dsp:nvSpPr>
      <dsp:spPr>
        <a:xfrm rot="20957892">
          <a:off x="465856" y="151797"/>
          <a:ext cx="420967" cy="420989"/>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2C30992-5349-4E12-9FBC-71683B0D8420}">
      <dsp:nvSpPr>
        <dsp:cNvPr id="0" name=""/>
        <dsp:cNvSpPr/>
      </dsp:nvSpPr>
      <dsp:spPr>
        <a:xfrm>
          <a:off x="785682" y="331284"/>
          <a:ext cx="424578" cy="167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 tIns="635" rIns="635" bIns="635" numCol="1" spcCol="1270" anchor="ctr" anchorCtr="0">
          <a:noAutofit/>
        </a:bodyPr>
        <a:lstStyle/>
        <a:p>
          <a:pPr marL="57150" lvl="1" indent="-57150" algn="l" defTabSz="44450">
            <a:lnSpc>
              <a:spcPct val="90000"/>
            </a:lnSpc>
            <a:spcBef>
              <a:spcPct val="0"/>
            </a:spcBef>
            <a:spcAft>
              <a:spcPct val="15000"/>
            </a:spcAft>
            <a:buChar char="•"/>
          </a:pPr>
          <a:r>
            <a:rPr lang="fr-FR" sz="100" kern="1200">
              <a:latin typeface="Calibri"/>
              <a:cs typeface="Calibri"/>
            </a:rPr>
            <a:t>Valider les concepts</a:t>
          </a:r>
          <a:endParaRPr lang="en-US" sz="100" kern="1200">
            <a:latin typeface="Calibri"/>
            <a:cs typeface="Calibri"/>
          </a:endParaRPr>
        </a:p>
        <a:p>
          <a:pPr marL="57150" lvl="1" indent="-57150" algn="l" defTabSz="44450">
            <a:lnSpc>
              <a:spcPct val="90000"/>
            </a:lnSpc>
            <a:spcBef>
              <a:spcPct val="0"/>
            </a:spcBef>
            <a:spcAft>
              <a:spcPct val="15000"/>
            </a:spcAft>
            <a:buChar char="•"/>
          </a:pPr>
          <a:r>
            <a:rPr lang="fr-FR" sz="100" kern="1200">
              <a:latin typeface="Calibri"/>
              <a:cs typeface="Calibri"/>
            </a:rPr>
            <a:t>Organiser les concepts</a:t>
          </a:r>
          <a:endParaRPr lang="en-US" sz="100" kern="1200">
            <a:latin typeface="Calibri"/>
            <a:cs typeface="Calibri"/>
          </a:endParaRPr>
        </a:p>
      </dsp:txBody>
      <dsp:txXfrm>
        <a:off x="785682" y="331284"/>
        <a:ext cx="424578" cy="167417"/>
      </dsp:txXfrm>
    </dsp:sp>
    <dsp:sp modelId="{3BD6B7AC-BE30-4F00-9673-56328F14E0E8}">
      <dsp:nvSpPr>
        <dsp:cNvPr id="0" name=""/>
        <dsp:cNvSpPr/>
      </dsp:nvSpPr>
      <dsp:spPr>
        <a:xfrm>
          <a:off x="544283" y="308319"/>
          <a:ext cx="234923"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b="0" kern="1200">
              <a:latin typeface="Calibri"/>
              <a:cs typeface="Calibri"/>
            </a:rPr>
            <a:t>Lister les concepts</a:t>
          </a:r>
          <a:endParaRPr lang="en-US" sz="400" b="0" kern="1200">
            <a:latin typeface="Calibri"/>
            <a:cs typeface="Calibri"/>
          </a:endParaRPr>
        </a:p>
      </dsp:txBody>
      <dsp:txXfrm>
        <a:off x="544283" y="308319"/>
        <a:ext cx="234923" cy="117409"/>
      </dsp:txXfrm>
    </dsp:sp>
    <dsp:sp modelId="{B57B8729-385A-405C-9D50-41AAF88EFDB4}">
      <dsp:nvSpPr>
        <dsp:cNvPr id="0" name=""/>
        <dsp:cNvSpPr/>
      </dsp:nvSpPr>
      <dsp:spPr>
        <a:xfrm rot="887905">
          <a:off x="589599" y="439664"/>
          <a:ext cx="420967" cy="420989"/>
        </a:xfrm>
        <a:prstGeom prst="circularArrow">
          <a:avLst>
            <a:gd name="adj1" fmla="val 10980"/>
            <a:gd name="adj2" fmla="val 1142322"/>
            <a:gd name="adj3" fmla="val 4500000"/>
            <a:gd name="adj4" fmla="val 13500000"/>
            <a:gd name="adj5" fmla="val 125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311C461-E241-4EB8-ABE5-ED0CD1C49B8A}">
      <dsp:nvSpPr>
        <dsp:cNvPr id="0" name=""/>
        <dsp:cNvSpPr/>
      </dsp:nvSpPr>
      <dsp:spPr>
        <a:xfrm>
          <a:off x="620834" y="605602"/>
          <a:ext cx="293271"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b="0" kern="1200" dirty="0">
              <a:latin typeface="Calibri"/>
              <a:cs typeface="Calibri"/>
            </a:rPr>
            <a:t>Former les propositions</a:t>
          </a:r>
          <a:endParaRPr lang="en-US" sz="400" b="0" kern="1200" dirty="0">
            <a:latin typeface="Calibri"/>
            <a:cs typeface="Calibri"/>
          </a:endParaRPr>
        </a:p>
      </dsp:txBody>
      <dsp:txXfrm>
        <a:off x="620834" y="605602"/>
        <a:ext cx="293271" cy="117409"/>
      </dsp:txXfrm>
    </dsp:sp>
    <dsp:sp modelId="{24BA549A-8B83-48CA-BF1F-3A0512F7C097}">
      <dsp:nvSpPr>
        <dsp:cNvPr id="0" name=""/>
        <dsp:cNvSpPr/>
      </dsp:nvSpPr>
      <dsp:spPr>
        <a:xfrm rot="17293611">
          <a:off x="610155" y="756704"/>
          <a:ext cx="420967" cy="420989"/>
        </a:xfrm>
        <a:prstGeom prst="leftCircularArrow">
          <a:avLst>
            <a:gd name="adj1" fmla="val 10980"/>
            <a:gd name="adj2" fmla="val 1142322"/>
            <a:gd name="adj3" fmla="val 6300000"/>
            <a:gd name="adj4" fmla="val 18900000"/>
            <a:gd name="adj5" fmla="val 125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1F9A77B-91D7-4540-B83E-70EB20ADD597}">
      <dsp:nvSpPr>
        <dsp:cNvPr id="0" name=""/>
        <dsp:cNvSpPr/>
      </dsp:nvSpPr>
      <dsp:spPr>
        <a:xfrm>
          <a:off x="690403" y="917146"/>
          <a:ext cx="234923"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b="0" kern="1200">
              <a:latin typeface="Calibri"/>
              <a:cs typeface="Calibri"/>
            </a:rPr>
            <a:t>Etablir un prototype</a:t>
          </a:r>
          <a:endParaRPr lang="en-US" sz="400" b="0" kern="1200">
            <a:latin typeface="Calibri"/>
            <a:cs typeface="Calibri"/>
          </a:endParaRPr>
        </a:p>
      </dsp:txBody>
      <dsp:txXfrm>
        <a:off x="690403" y="917146"/>
        <a:ext cx="234923" cy="117409"/>
      </dsp:txXfrm>
    </dsp:sp>
    <dsp:sp modelId="{5332B898-B574-4B38-90FB-3CE6992AFEF9}">
      <dsp:nvSpPr>
        <dsp:cNvPr id="0" name=""/>
        <dsp:cNvSpPr/>
      </dsp:nvSpPr>
      <dsp:spPr>
        <a:xfrm rot="19554156">
          <a:off x="975423" y="817021"/>
          <a:ext cx="361664" cy="361876"/>
        </a:xfrm>
        <a:prstGeom prst="blockArc">
          <a:avLst>
            <a:gd name="adj1" fmla="val 13500000"/>
            <a:gd name="adj2" fmla="val 10800000"/>
            <a:gd name="adj3" fmla="val 1274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222BC1A-F152-4B46-93B9-AE82744E1980}">
      <dsp:nvSpPr>
        <dsp:cNvPr id="0" name=""/>
        <dsp:cNvSpPr/>
      </dsp:nvSpPr>
      <dsp:spPr>
        <a:xfrm>
          <a:off x="1047798" y="952402"/>
          <a:ext cx="234923" cy="11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b="0" kern="1200">
              <a:latin typeface="Calibri"/>
              <a:cs typeface="Calibri"/>
            </a:rPr>
            <a:t>Réviser</a:t>
          </a:r>
          <a:r>
            <a:rPr lang="fr-FR" sz="400" b="0" kern="1200">
              <a:latin typeface="Calibri"/>
              <a:cs typeface="Calibri"/>
            </a:rPr>
            <a:t> la carte</a:t>
          </a:r>
          <a:endParaRPr lang="en-US" sz="400" b="0" kern="1200">
            <a:latin typeface="Calibri"/>
            <a:cs typeface="Calibri"/>
          </a:endParaRPr>
        </a:p>
      </dsp:txBody>
      <dsp:txXfrm>
        <a:off x="1047798" y="952402"/>
        <a:ext cx="234923" cy="117409"/>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fr-FR"/>
          </a:p>
        </p:txBody>
      </p:sp>
      <p:sp>
        <p:nvSpPr>
          <p:cNvPr id="6861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fr-FR"/>
          </a:p>
        </p:txBody>
      </p:sp>
      <p:sp>
        <p:nvSpPr>
          <p:cNvPr id="6861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fr-FR"/>
          </a:p>
        </p:txBody>
      </p:sp>
      <p:sp>
        <p:nvSpPr>
          <p:cNvPr id="6861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005CEDF-42F9-4D75-A83E-72C28335D55E}" type="slidenum">
              <a:rPr lang="fr-FR"/>
              <a:pPr>
                <a:defRPr/>
              </a:pPr>
              <a:t>‹N°›</a:t>
            </a:fld>
            <a:endParaRPr lang="fr-FR"/>
          </a:p>
        </p:txBody>
      </p:sp>
    </p:spTree>
    <p:extLst>
      <p:ext uri="{BB962C8B-B14F-4D97-AF65-F5344CB8AC3E}">
        <p14:creationId xmlns:p14="http://schemas.microsoft.com/office/powerpoint/2010/main" val="4225050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fr-FR"/>
          </a:p>
        </p:txBody>
      </p:sp>
      <p:sp>
        <p:nvSpPr>
          <p:cNvPr id="378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fr-FR"/>
          </a:p>
        </p:txBody>
      </p:sp>
      <p:sp>
        <p:nvSpPr>
          <p:cNvPr id="6144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fr-FR"/>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106E6D2D-4FB6-4AE1-B740-4408D9084B6D}" type="slidenum">
              <a:rPr lang="fr-FR"/>
              <a:pPr>
                <a:defRPr/>
              </a:pPr>
              <a:t>‹N°›</a:t>
            </a:fld>
            <a:endParaRPr lang="fr-FR"/>
          </a:p>
        </p:txBody>
      </p:sp>
    </p:spTree>
    <p:extLst>
      <p:ext uri="{BB962C8B-B14F-4D97-AF65-F5344CB8AC3E}">
        <p14:creationId xmlns:p14="http://schemas.microsoft.com/office/powerpoint/2010/main" val="12817720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Times New Roman" pitchFamily="18" charset="0"/>
        <a:ea typeface="+mn-ea"/>
        <a:cs typeface="+mn-cs"/>
      </a:defRPr>
    </a:lvl1pPr>
    <a:lvl2pPr marL="356602" algn="l" rtl="0" eaLnBrk="0" fontAlgn="base" hangingPunct="0">
      <a:spcBef>
        <a:spcPct val="30000"/>
      </a:spcBef>
      <a:spcAft>
        <a:spcPct val="0"/>
      </a:spcAft>
      <a:defRPr sz="900" kern="1200">
        <a:solidFill>
          <a:schemeClr val="tx1"/>
        </a:solidFill>
        <a:latin typeface="Times New Roman" pitchFamily="18" charset="0"/>
        <a:ea typeface="+mn-ea"/>
        <a:cs typeface="+mn-cs"/>
      </a:defRPr>
    </a:lvl2pPr>
    <a:lvl3pPr marL="713203" algn="l" rtl="0" eaLnBrk="0" fontAlgn="base" hangingPunct="0">
      <a:spcBef>
        <a:spcPct val="30000"/>
      </a:spcBef>
      <a:spcAft>
        <a:spcPct val="0"/>
      </a:spcAft>
      <a:defRPr sz="900" kern="1200">
        <a:solidFill>
          <a:schemeClr val="tx1"/>
        </a:solidFill>
        <a:latin typeface="Times New Roman" pitchFamily="18" charset="0"/>
        <a:ea typeface="+mn-ea"/>
        <a:cs typeface="+mn-cs"/>
      </a:defRPr>
    </a:lvl3pPr>
    <a:lvl4pPr marL="1069805" algn="l" rtl="0" eaLnBrk="0" fontAlgn="base" hangingPunct="0">
      <a:spcBef>
        <a:spcPct val="30000"/>
      </a:spcBef>
      <a:spcAft>
        <a:spcPct val="0"/>
      </a:spcAft>
      <a:defRPr sz="900" kern="1200">
        <a:solidFill>
          <a:schemeClr val="tx1"/>
        </a:solidFill>
        <a:latin typeface="Times New Roman" pitchFamily="18" charset="0"/>
        <a:ea typeface="+mn-ea"/>
        <a:cs typeface="+mn-cs"/>
      </a:defRPr>
    </a:lvl4pPr>
    <a:lvl5pPr marL="1426407" algn="l" rtl="0" eaLnBrk="0" fontAlgn="base" hangingPunct="0">
      <a:spcBef>
        <a:spcPct val="30000"/>
      </a:spcBef>
      <a:spcAft>
        <a:spcPct val="0"/>
      </a:spcAft>
      <a:defRPr sz="900" kern="1200">
        <a:solidFill>
          <a:schemeClr val="tx1"/>
        </a:solidFill>
        <a:latin typeface="Times New Roman" pitchFamily="18" charset="0"/>
        <a:ea typeface="+mn-ea"/>
        <a:cs typeface="+mn-cs"/>
      </a:defRPr>
    </a:lvl5pPr>
    <a:lvl6pPr marL="1783009" algn="l" defTabSz="713203" rtl="0" eaLnBrk="1" latinLnBrk="0" hangingPunct="1">
      <a:defRPr sz="900" kern="1200">
        <a:solidFill>
          <a:schemeClr val="tx1"/>
        </a:solidFill>
        <a:latin typeface="+mn-lt"/>
        <a:ea typeface="+mn-ea"/>
        <a:cs typeface="+mn-cs"/>
      </a:defRPr>
    </a:lvl6pPr>
    <a:lvl7pPr marL="2139610" algn="l" defTabSz="713203" rtl="0" eaLnBrk="1" latinLnBrk="0" hangingPunct="1">
      <a:defRPr sz="900" kern="1200">
        <a:solidFill>
          <a:schemeClr val="tx1"/>
        </a:solidFill>
        <a:latin typeface="+mn-lt"/>
        <a:ea typeface="+mn-ea"/>
        <a:cs typeface="+mn-cs"/>
      </a:defRPr>
    </a:lvl7pPr>
    <a:lvl8pPr marL="2496212" algn="l" defTabSz="713203" rtl="0" eaLnBrk="1" latinLnBrk="0" hangingPunct="1">
      <a:defRPr sz="900" kern="1200">
        <a:solidFill>
          <a:schemeClr val="tx1"/>
        </a:solidFill>
        <a:latin typeface="+mn-lt"/>
        <a:ea typeface="+mn-ea"/>
        <a:cs typeface="+mn-cs"/>
      </a:defRPr>
    </a:lvl8pPr>
    <a:lvl9pPr marL="2852814" algn="l" defTabSz="71320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gestiondeprojet.pm/demarche-de-resolution-de-problem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rive.mindmup.com/map/1xzBgZjRTMp1K1vAU7cTuUoII-dCYNa9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C87514-EAEE-4C76-8E31-871BA6927D95}" type="slidenum">
              <a:rPr lang="fr-FR" sz="1200">
                <a:solidFill>
                  <a:srgbClr val="000000"/>
                </a:solidFill>
              </a:rPr>
              <a:pPr eaLnBrk="1" hangingPunct="1"/>
              <a:t>1</a:t>
            </a:fld>
            <a:endParaRPr lang="fr-FR" sz="1200">
              <a:solidFill>
                <a:srgbClr val="000000"/>
              </a:solidFill>
            </a:endParaRPr>
          </a:p>
        </p:txBody>
      </p:sp>
      <p:sp>
        <p:nvSpPr>
          <p:cNvPr id="62467" name="Rectangle 2"/>
          <p:cNvSpPr>
            <a:spLocks noGrp="1" noRot="1" noChangeAspect="1" noChangeArrowheads="1" noTextEdit="1"/>
          </p:cNvSpPr>
          <p:nvPr>
            <p:ph type="sldImg"/>
          </p:nvPr>
        </p:nvSpPr>
        <p:spPr>
          <a:xfrm>
            <a:off x="381000" y="685800"/>
            <a:ext cx="6096000" cy="3429000"/>
          </a:xfrm>
          <a:ln/>
        </p:spPr>
      </p:sp>
      <p:sp>
        <p:nvSpPr>
          <p:cNvPr id="62468" name="Rectangle 3"/>
          <p:cNvSpPr>
            <a:spLocks noGrp="1" noChangeArrowheads="1"/>
          </p:cNvSpPr>
          <p:nvPr>
            <p:ph type="body" idx="1"/>
          </p:nvPr>
        </p:nvSpPr>
        <p:spPr>
          <a:noFill/>
        </p:spPr>
        <p:txBody>
          <a:bodyPr/>
          <a:lstStyle/>
          <a:p>
            <a:pPr eaLnBrk="1" hangingPunct="1"/>
            <a:r>
              <a:rPr lang="fr-FR" sz="900" b="0" i="0" kern="1200" baseline="0" dirty="0">
                <a:solidFill>
                  <a:schemeClr val="tx1"/>
                </a:solidFill>
                <a:effectLst/>
                <a:latin typeface="Times New Roman" pitchFamily="18" charset="0"/>
                <a:ea typeface="+mn-ea"/>
                <a:cs typeface="+mn-cs"/>
              </a:rPr>
              <a:t>Version 02/2024</a:t>
            </a:r>
          </a:p>
        </p:txBody>
      </p:sp>
    </p:spTree>
    <p:extLst>
      <p:ext uri="{BB962C8B-B14F-4D97-AF65-F5344CB8AC3E}">
        <p14:creationId xmlns:p14="http://schemas.microsoft.com/office/powerpoint/2010/main" val="4023790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a:t>https://fr.wiktionary.org/wiki/concipio#la</a:t>
            </a:r>
          </a:p>
          <a:p>
            <a:r>
              <a:rPr lang="fr-FR"/>
              <a:t>https://fr.wiktionary.org/wiki/concept</a:t>
            </a:r>
          </a:p>
        </p:txBody>
      </p:sp>
      <p:sp>
        <p:nvSpPr>
          <p:cNvPr id="4" name="Slide Number Placeholder 3"/>
          <p:cNvSpPr>
            <a:spLocks noGrp="1"/>
          </p:cNvSpPr>
          <p:nvPr>
            <p:ph type="sldNum" sz="quarter" idx="10"/>
          </p:nvPr>
        </p:nvSpPr>
        <p:spPr/>
        <p:txBody>
          <a:bodyPr/>
          <a:lstStyle/>
          <a:p>
            <a:pPr>
              <a:defRPr/>
            </a:pPr>
            <a:fld id="{106E6D2D-4FB6-4AE1-B740-4408D9084B6D}" type="slidenum">
              <a:rPr lang="fr-FR">
                <a:solidFill>
                  <a:srgbClr val="000000"/>
                </a:solidFill>
              </a:rPr>
              <a:pPr>
                <a:defRPr/>
              </a:pPr>
              <a:t>13</a:t>
            </a:fld>
            <a:endParaRPr lang="fr-FR">
              <a:solidFill>
                <a:srgbClr val="000000"/>
              </a:solidFill>
            </a:endParaRPr>
          </a:p>
        </p:txBody>
      </p:sp>
    </p:spTree>
    <p:extLst>
      <p:ext uri="{BB962C8B-B14F-4D97-AF65-F5344CB8AC3E}">
        <p14:creationId xmlns:p14="http://schemas.microsoft.com/office/powerpoint/2010/main" val="1537308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endParaRPr lang="fr-FR" sz="900" kern="120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14</a:t>
            </a:fld>
            <a:endParaRPr lang="fr-FR"/>
          </a:p>
        </p:txBody>
      </p:sp>
    </p:spTree>
    <p:extLst>
      <p:ext uri="{BB962C8B-B14F-4D97-AF65-F5344CB8AC3E}">
        <p14:creationId xmlns:p14="http://schemas.microsoft.com/office/powerpoint/2010/main" val="3163851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fr-FR" sz="900" kern="1200">
                <a:solidFill>
                  <a:schemeClr val="tx1"/>
                </a:solidFill>
                <a:effectLst/>
                <a:latin typeface="Times New Roman" pitchFamily="18" charset="0"/>
                <a:ea typeface="+mn-ea"/>
                <a:cs typeface="+mn-cs"/>
              </a:rPr>
              <a:t>Démo à faire http://www.bsp.ulaval.ca/docs/Typologie_des_mots_de_liaison.pdf</a:t>
            </a:r>
          </a:p>
          <a:p>
            <a:pPr marL="0" indent="0">
              <a:buFontTx/>
              <a:buNone/>
            </a:pPr>
            <a:endParaRPr lang="fr-FR" sz="900" kern="1200">
              <a:solidFill>
                <a:schemeClr val="tx1"/>
              </a:solidFill>
              <a:effectLst/>
              <a:latin typeface="Times New Roman" pitchFamily="18" charset="0"/>
              <a:ea typeface="+mn-ea"/>
              <a:cs typeface="+mn-cs"/>
            </a:endParaRPr>
          </a:p>
          <a:p>
            <a:pPr marL="0" indent="0">
              <a:buFontTx/>
              <a:buNone/>
            </a:pPr>
            <a:endParaRPr lang="fr-FR" sz="900" kern="120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15</a:t>
            </a:fld>
            <a:endParaRPr lang="fr-FR"/>
          </a:p>
        </p:txBody>
      </p:sp>
    </p:spTree>
    <p:extLst>
      <p:ext uri="{BB962C8B-B14F-4D97-AF65-F5344CB8AC3E}">
        <p14:creationId xmlns:p14="http://schemas.microsoft.com/office/powerpoint/2010/main" val="4069118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sz="900"/>
              <a:t>La structure des cartes reflète un type de théorie explicative </a:t>
            </a:r>
            <a:endParaRPr lang="fr-F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16</a:t>
            </a:fld>
            <a:endParaRPr lang="fr-FR"/>
          </a:p>
        </p:txBody>
      </p:sp>
    </p:spTree>
    <p:extLst>
      <p:ext uri="{BB962C8B-B14F-4D97-AF65-F5344CB8AC3E}">
        <p14:creationId xmlns:p14="http://schemas.microsoft.com/office/powerpoint/2010/main" val="2500447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sz="900"/>
              <a:t>La structure des cartes reflète un type de théorie explicative </a:t>
            </a:r>
            <a:endParaRPr lang="fr-F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17</a:t>
            </a:fld>
            <a:endParaRPr lang="fr-FR"/>
          </a:p>
        </p:txBody>
      </p:sp>
    </p:spTree>
    <p:extLst>
      <p:ext uri="{BB962C8B-B14F-4D97-AF65-F5344CB8AC3E}">
        <p14:creationId xmlns:p14="http://schemas.microsoft.com/office/powerpoint/2010/main" val="963174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sz="900"/>
              <a:t>La structure des cartes reflète un type de théorie explicative </a:t>
            </a:r>
            <a:endParaRPr lang="fr-F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18</a:t>
            </a:fld>
            <a:endParaRPr lang="fr-FR"/>
          </a:p>
        </p:txBody>
      </p:sp>
    </p:spTree>
    <p:extLst>
      <p:ext uri="{BB962C8B-B14F-4D97-AF65-F5344CB8AC3E}">
        <p14:creationId xmlns:p14="http://schemas.microsoft.com/office/powerpoint/2010/main" val="2185557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sz="900"/>
              <a:t>La structure des cartes reflète un type de théorie explicative </a:t>
            </a:r>
            <a:endParaRPr lang="fr-F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19</a:t>
            </a:fld>
            <a:endParaRPr lang="fr-FR"/>
          </a:p>
        </p:txBody>
      </p:sp>
    </p:spTree>
    <p:extLst>
      <p:ext uri="{BB962C8B-B14F-4D97-AF65-F5344CB8AC3E}">
        <p14:creationId xmlns:p14="http://schemas.microsoft.com/office/powerpoint/2010/main" val="2744289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fr-FR" sz="2400" i="1"/>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20</a:t>
            </a:fld>
            <a:endParaRPr lang="fr-FR"/>
          </a:p>
        </p:txBody>
      </p:sp>
    </p:spTree>
    <p:extLst>
      <p:ext uri="{BB962C8B-B14F-4D97-AF65-F5344CB8AC3E}">
        <p14:creationId xmlns:p14="http://schemas.microsoft.com/office/powerpoint/2010/main" val="4119949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106E6D2D-4FB6-4AE1-B740-4408D9084B6D}" type="slidenum">
              <a:rPr lang="fr-FR" smtClean="0"/>
              <a:pPr>
                <a:defRPr/>
              </a:pPr>
              <a:t>21</a:t>
            </a:fld>
            <a:endParaRPr lang="fr-FR"/>
          </a:p>
        </p:txBody>
      </p:sp>
    </p:spTree>
    <p:extLst>
      <p:ext uri="{BB962C8B-B14F-4D97-AF65-F5344CB8AC3E}">
        <p14:creationId xmlns:p14="http://schemas.microsoft.com/office/powerpoint/2010/main" val="1261393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106E6D2D-4FB6-4AE1-B740-4408D9084B6D}" type="slidenum">
              <a:rPr lang="fr-FR" smtClean="0"/>
              <a:pPr>
                <a:defRPr/>
              </a:pPr>
              <a:t>22</a:t>
            </a:fld>
            <a:endParaRPr lang="fr-FR"/>
          </a:p>
        </p:txBody>
      </p:sp>
    </p:spTree>
    <p:extLst>
      <p:ext uri="{BB962C8B-B14F-4D97-AF65-F5344CB8AC3E}">
        <p14:creationId xmlns:p14="http://schemas.microsoft.com/office/powerpoint/2010/main" val="292315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C87514-EAEE-4C76-8E31-871BA6927D95}" type="slidenum">
              <a:rPr lang="fr-FR" sz="1200"/>
              <a:pPr eaLnBrk="1" hangingPunct="1"/>
              <a:t>2</a:t>
            </a:fld>
            <a:endParaRPr lang="fr-FR" sz="1200"/>
          </a:p>
        </p:txBody>
      </p:sp>
      <p:sp>
        <p:nvSpPr>
          <p:cNvPr id="62467" name="Rectangle 2"/>
          <p:cNvSpPr>
            <a:spLocks noGrp="1" noRot="1" noChangeAspect="1" noChangeArrowheads="1" noTextEdit="1"/>
          </p:cNvSpPr>
          <p:nvPr>
            <p:ph type="sldImg"/>
          </p:nvPr>
        </p:nvSpPr>
        <p:spPr>
          <a:xfrm>
            <a:off x="381000" y="685800"/>
            <a:ext cx="6096000" cy="3429000"/>
          </a:xfrm>
          <a:ln/>
        </p:spPr>
      </p:sp>
      <p:sp>
        <p:nvSpPr>
          <p:cNvPr id="62468" name="Rectangle 3"/>
          <p:cNvSpPr>
            <a:spLocks noGrp="1" noChangeArrowheads="1"/>
          </p:cNvSpPr>
          <p:nvPr>
            <p:ph type="body" idx="1"/>
          </p:nvPr>
        </p:nvSpPr>
        <p:spPr>
          <a:noFill/>
        </p:spPr>
        <p:txBody>
          <a:bodyPr/>
          <a:lstStyle/>
          <a:p>
            <a:pPr eaLnBrk="1" hangingPunct="1"/>
            <a:r>
              <a:rPr lang="fr-FR" sz="900" b="0" i="0" kern="1200" baseline="0" dirty="0">
                <a:solidFill>
                  <a:schemeClr val="tx1"/>
                </a:solidFill>
                <a:effectLst/>
                <a:latin typeface="Times New Roman" pitchFamily="18" charset="0"/>
                <a:ea typeface="+mn-ea"/>
                <a:cs typeface="+mn-cs"/>
              </a:rPr>
              <a:t>Vous voulez étudier et apprendre mieux plus vite, vous cherchez comment structurer et partager vos idées efficacement ? Dans cette formation, je vous présente un outil qui permet de le faire de manière remarquable : les cc</a:t>
            </a:r>
          </a:p>
        </p:txBody>
      </p:sp>
    </p:spTree>
    <p:extLst>
      <p:ext uri="{BB962C8B-B14F-4D97-AF65-F5344CB8AC3E}">
        <p14:creationId xmlns:p14="http://schemas.microsoft.com/office/powerpoint/2010/main" val="3487786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noProof="0"/>
              <a:t>Sur la question</a:t>
            </a:r>
            <a:r>
              <a:rPr lang="fr-FR" baseline="0" noProof="0"/>
              <a:t> de départ montrer le module MRP comme référence… Methodologie_resolution_probleme.pptx </a:t>
            </a:r>
            <a:r>
              <a:rPr lang="fr-FR">
                <a:latin typeface="Calibri" panose="020F0502020204030204" pitchFamily="34" charset="0"/>
              </a:rPr>
              <a:t>Bonne question de départ ? =&gt; </a:t>
            </a:r>
            <a:r>
              <a:rPr lang="fr-FR">
                <a:latin typeface="Calibri" panose="020F0502020204030204" pitchFamily="34" charset="0"/>
                <a:hlinkClick r:id="rId3"/>
              </a:rPr>
              <a:t>cours sur les MRP</a:t>
            </a:r>
            <a:endParaRPr lang="fr-FR">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23</a:t>
            </a:fld>
            <a:endParaRPr lang="fr-FR"/>
          </a:p>
        </p:txBody>
      </p:sp>
    </p:spTree>
    <p:extLst>
      <p:ext uri="{BB962C8B-B14F-4D97-AF65-F5344CB8AC3E}">
        <p14:creationId xmlns:p14="http://schemas.microsoft.com/office/powerpoint/2010/main" val="112682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24</a:t>
            </a:fld>
            <a:endParaRPr lang="fr-FR"/>
          </a:p>
        </p:txBody>
      </p:sp>
    </p:spTree>
    <p:extLst>
      <p:ext uri="{BB962C8B-B14F-4D97-AF65-F5344CB8AC3E}">
        <p14:creationId xmlns:p14="http://schemas.microsoft.com/office/powerpoint/2010/main" val="3716025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dirty="0"/>
              <a:t>Niveau suivant = problématique</a:t>
            </a: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25</a:t>
            </a:fld>
            <a:endParaRPr lang="fr-FR"/>
          </a:p>
        </p:txBody>
      </p:sp>
    </p:spTree>
    <p:extLst>
      <p:ext uri="{BB962C8B-B14F-4D97-AF65-F5344CB8AC3E}">
        <p14:creationId xmlns:p14="http://schemas.microsoft.com/office/powerpoint/2010/main" val="54155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26</a:t>
            </a:fld>
            <a:endParaRPr lang="fr-FR"/>
          </a:p>
        </p:txBody>
      </p:sp>
    </p:spTree>
    <p:extLst>
      <p:ext uri="{BB962C8B-B14F-4D97-AF65-F5344CB8AC3E}">
        <p14:creationId xmlns:p14="http://schemas.microsoft.com/office/powerpoint/2010/main" val="3219348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eaLnBrk="1" hangingPunct="1">
              <a:lnSpc>
                <a:spcPct val="80000"/>
              </a:lnSpc>
              <a:buFontTx/>
              <a:buNone/>
              <a:defRPr/>
            </a:pPr>
            <a:r>
              <a:rPr lang="fr-CA" sz="2000"/>
              <a:t>Reprenons l’exemple</a:t>
            </a:r>
            <a:r>
              <a:rPr lang="fr-CA" sz="2000" baseline="0"/>
              <a:t> du chapitre 1 avec la question de départ : Quelle organisation pour la fête de l’école ? De quoi s’agit-il ? Quels sont les acteurs, les objectifs, les moyens.</a:t>
            </a:r>
            <a:endParaRPr lang="fr-CA" sz="1400"/>
          </a:p>
          <a:p>
            <a:endParaRPr lang="en-US"/>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27</a:t>
            </a:fld>
            <a:endParaRPr lang="fr-FR"/>
          </a:p>
        </p:txBody>
      </p:sp>
    </p:spTree>
    <p:extLst>
      <p:ext uri="{BB962C8B-B14F-4D97-AF65-F5344CB8AC3E}">
        <p14:creationId xmlns:p14="http://schemas.microsoft.com/office/powerpoint/2010/main" val="911934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28</a:t>
            </a:fld>
            <a:endParaRPr lang="fr-FR"/>
          </a:p>
        </p:txBody>
      </p:sp>
    </p:spTree>
    <p:extLst>
      <p:ext uri="{BB962C8B-B14F-4D97-AF65-F5344CB8AC3E}">
        <p14:creationId xmlns:p14="http://schemas.microsoft.com/office/powerpoint/2010/main" val="1943559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eaLnBrk="1" hangingPunct="1">
              <a:lnSpc>
                <a:spcPct val="80000"/>
              </a:lnSpc>
              <a:buFontTx/>
              <a:buNone/>
              <a:defRPr/>
            </a:pPr>
            <a:r>
              <a:rPr lang="fr-FR" noProof="0"/>
              <a:t>Enlever</a:t>
            </a:r>
            <a:r>
              <a:rPr lang="fr-FR" baseline="0" noProof="0"/>
              <a:t> le moins pertinent : Ecriture</a:t>
            </a:r>
          </a:p>
          <a:p>
            <a:pPr marL="0" indent="0" eaLnBrk="1" hangingPunct="1">
              <a:lnSpc>
                <a:spcPct val="80000"/>
              </a:lnSpc>
              <a:buFontTx/>
              <a:buNone/>
              <a:defRPr/>
            </a:pPr>
            <a:r>
              <a:rPr lang="fr-FR" baseline="0" noProof="0"/>
              <a:t>Ajouter d’autres concepts (encadrés en vert), QQOQCP : Quoi, Qui, Où, Quand, Comment, Pourquoi</a:t>
            </a:r>
          </a:p>
          <a:p>
            <a:pPr marL="0" indent="0" eaLnBrk="1" hangingPunct="1">
              <a:lnSpc>
                <a:spcPct val="80000"/>
              </a:lnSpc>
              <a:buFontTx/>
              <a:buNone/>
              <a:defRPr/>
            </a:pPr>
            <a:endParaRPr lang="fr-FR" baseline="0" noProof="0"/>
          </a:p>
          <a:p>
            <a:pPr marL="0" indent="0" eaLnBrk="1" hangingPunct="1">
              <a:lnSpc>
                <a:spcPct val="80000"/>
              </a:lnSpc>
              <a:buFontTx/>
              <a:buNone/>
              <a:defRPr/>
            </a:pPr>
            <a:endParaRPr lang="fr-FR" noProof="0"/>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29</a:t>
            </a:fld>
            <a:endParaRPr lang="fr-FR"/>
          </a:p>
        </p:txBody>
      </p:sp>
    </p:spTree>
    <p:extLst>
      <p:ext uri="{BB962C8B-B14F-4D97-AF65-F5344CB8AC3E}">
        <p14:creationId xmlns:p14="http://schemas.microsoft.com/office/powerpoint/2010/main" val="2061572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eaLnBrk="1" hangingPunct="1">
              <a:lnSpc>
                <a:spcPct val="80000"/>
              </a:lnSpc>
              <a:buFontTx/>
              <a:buNone/>
              <a:defRPr/>
            </a:pPr>
            <a:r>
              <a:rPr lang="fr-FR" b="1" baseline="0" noProof="0" dirty="0"/>
              <a:t>Regroupement :</a:t>
            </a:r>
          </a:p>
          <a:p>
            <a:pPr marL="171450" indent="-171450" eaLnBrk="1" hangingPunct="1">
              <a:lnSpc>
                <a:spcPct val="80000"/>
              </a:lnSpc>
              <a:buFont typeface="Arial" panose="020B0604020202020204" pitchFamily="34" charset="0"/>
              <a:buChar char="•"/>
              <a:defRPr/>
            </a:pPr>
            <a:r>
              <a:rPr lang="fr-FR" baseline="0" noProof="0" dirty="0"/>
              <a:t>Enfants + parents = invités</a:t>
            </a:r>
          </a:p>
          <a:p>
            <a:pPr marL="171450" indent="-171450" eaLnBrk="1" hangingPunct="1">
              <a:lnSpc>
                <a:spcPct val="80000"/>
              </a:lnSpc>
              <a:buFont typeface="Arial" panose="020B0604020202020204" pitchFamily="34" charset="0"/>
              <a:buChar char="•"/>
              <a:defRPr/>
            </a:pPr>
            <a:r>
              <a:rPr lang="fr-FR" baseline="0" noProof="0" dirty="0"/>
              <a:t>Directrice + comité de parents + enseignants = organisateurs</a:t>
            </a:r>
          </a:p>
          <a:p>
            <a:pPr marL="0" indent="0" eaLnBrk="1" hangingPunct="1">
              <a:lnSpc>
                <a:spcPct val="80000"/>
              </a:lnSpc>
              <a:buFontTx/>
              <a:buNone/>
              <a:defRPr/>
            </a:pPr>
            <a:r>
              <a:rPr lang="fr-FR" b="1" baseline="0" noProof="0" dirty="0"/>
              <a:t>Hiérarchisation : </a:t>
            </a:r>
          </a:p>
          <a:p>
            <a:pPr marL="171450" indent="-171450" eaLnBrk="1" hangingPunct="1">
              <a:lnSpc>
                <a:spcPct val="80000"/>
              </a:lnSpc>
              <a:buFont typeface="Arial" panose="020B0604020202020204" pitchFamily="34" charset="0"/>
              <a:buChar char="•"/>
              <a:defRPr/>
            </a:pPr>
            <a:r>
              <a:rPr lang="fr-FR" baseline="0" noProof="0" dirty="0"/>
              <a:t>Niveau 1 (concepts généraux, encadrés en rouge)</a:t>
            </a:r>
          </a:p>
          <a:p>
            <a:pPr marL="171450" indent="-171450" eaLnBrk="1" hangingPunct="1">
              <a:lnSpc>
                <a:spcPct val="80000"/>
              </a:lnSpc>
              <a:buFont typeface="Arial" panose="020B0604020202020204" pitchFamily="34" charset="0"/>
              <a:buChar char="•"/>
              <a:defRPr/>
            </a:pPr>
            <a:r>
              <a:rPr lang="fr-FR" baseline="0" noProof="0" dirty="0"/>
              <a:t>Niveau 2 (concepts spécifiques, qui permettent de détailler les concepts généraux) </a:t>
            </a:r>
          </a:p>
          <a:p>
            <a:pPr marL="0" indent="0" eaLnBrk="1" hangingPunct="1">
              <a:lnSpc>
                <a:spcPct val="80000"/>
              </a:lnSpc>
              <a:buFontTx/>
              <a:buNone/>
              <a:defRPr/>
            </a:pPr>
            <a:endParaRPr lang="fr-FR" baseline="0" noProof="0" dirty="0"/>
          </a:p>
          <a:p>
            <a:pPr marL="0" indent="0" eaLnBrk="1" hangingPunct="1">
              <a:lnSpc>
                <a:spcPct val="80000"/>
              </a:lnSpc>
              <a:buFontTx/>
              <a:buNone/>
              <a:defRPr/>
            </a:pPr>
            <a:endParaRPr lang="fr-FR" noProof="0" dirty="0"/>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30</a:t>
            </a:fld>
            <a:endParaRPr lang="fr-FR"/>
          </a:p>
        </p:txBody>
      </p:sp>
    </p:spTree>
    <p:extLst>
      <p:ext uri="{BB962C8B-B14F-4D97-AF65-F5344CB8AC3E}">
        <p14:creationId xmlns:p14="http://schemas.microsoft.com/office/powerpoint/2010/main" val="721710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900" dirty="0">
                <a:hlinkClick r:id="rId3"/>
              </a:rPr>
              <a:t>https://drive.mindmup.com/map/1xzBgZjRTMp1K1vAU7cTuUoII-dCYNa9Y</a:t>
            </a:r>
            <a:r>
              <a:rPr lang="fr-FR" sz="900" dirty="0"/>
              <a:t> </a:t>
            </a:r>
          </a:p>
          <a:p>
            <a:endParaRPr lang="fr-FR" dirty="0"/>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31</a:t>
            </a:fld>
            <a:endParaRPr lang="fr-FR"/>
          </a:p>
        </p:txBody>
      </p:sp>
    </p:spTree>
    <p:extLst>
      <p:ext uri="{BB962C8B-B14F-4D97-AF65-F5344CB8AC3E}">
        <p14:creationId xmlns:p14="http://schemas.microsoft.com/office/powerpoint/2010/main" val="2278366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dirty="0"/>
              <a:t>https://app.diagrams.net/#G1d2_vCk8UVz515g-jQrxvf7L8hj8WxAya </a:t>
            </a: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32</a:t>
            </a:fld>
            <a:endParaRPr lang="fr-FR"/>
          </a:p>
        </p:txBody>
      </p:sp>
    </p:spTree>
    <p:extLst>
      <p:ext uri="{BB962C8B-B14F-4D97-AF65-F5344CB8AC3E}">
        <p14:creationId xmlns:p14="http://schemas.microsoft.com/office/powerpoint/2010/main" val="3386665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fr-FR" sz="900" b="0" i="0" kern="1200" baseline="0" dirty="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fr-FR" sz="900" b="0" i="0" kern="1200" baseline="0" dirty="0">
                <a:solidFill>
                  <a:schemeClr val="tx1"/>
                </a:solidFill>
                <a:effectLst/>
                <a:latin typeface="Times New Roman" pitchFamily="18" charset="0"/>
                <a:ea typeface="+mn-ea"/>
                <a:cs typeface="+mn-cs"/>
              </a:rPr>
              <a:t>organisation d'une réunion Thomas </a:t>
            </a:r>
            <a:r>
              <a:rPr lang="fr-FR" sz="900" b="0" i="0" kern="1200" baseline="0" dirty="0" err="1">
                <a:solidFill>
                  <a:schemeClr val="tx1"/>
                </a:solidFill>
                <a:effectLst/>
                <a:latin typeface="Times New Roman" pitchFamily="18" charset="0"/>
                <a:ea typeface="+mn-ea"/>
                <a:cs typeface="+mn-cs"/>
              </a:rPr>
              <a:t>BRIAND.vue</a:t>
            </a:r>
            <a:endParaRPr lang="fr-FR" sz="900" b="0" i="0" kern="1200" baseline="0" dirty="0">
              <a:solidFill>
                <a:schemeClr val="tx1"/>
              </a:solidFill>
              <a:effectLst/>
              <a:latin typeface="Times New Roman" pitchFamily="18" charset="0"/>
              <a:ea typeface="+mn-ea"/>
              <a:cs typeface="+mn-cs"/>
            </a:endParaRPr>
          </a:p>
        </p:txBody>
      </p:sp>
      <p:sp>
        <p:nvSpPr>
          <p:cNvPr id="4" name="Espace réservé du numéro de diapositive 3"/>
          <p:cNvSpPr>
            <a:spLocks noGrp="1"/>
          </p:cNvSpPr>
          <p:nvPr>
            <p:ph type="sldNum" sz="quarter" idx="10"/>
          </p:nvPr>
        </p:nvSpPr>
        <p:spPr/>
        <p:txBody>
          <a:bodyPr/>
          <a:lstStyle/>
          <a:p>
            <a:pPr>
              <a:defRPr/>
            </a:pPr>
            <a:fld id="{106E6D2D-4FB6-4AE1-B740-4408D9084B6D}" type="slidenum">
              <a:rPr lang="fr-FR" smtClean="0"/>
              <a:pPr>
                <a:defRPr/>
              </a:pPr>
              <a:t>3</a:t>
            </a:fld>
            <a:endParaRPr lang="fr-FR"/>
          </a:p>
        </p:txBody>
      </p:sp>
    </p:spTree>
    <p:extLst>
      <p:ext uri="{BB962C8B-B14F-4D97-AF65-F5344CB8AC3E}">
        <p14:creationId xmlns:p14="http://schemas.microsoft.com/office/powerpoint/2010/main" val="3652608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fr-FR" sz="900" kern="1200">
              <a:solidFill>
                <a:srgbClr val="C00000"/>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33</a:t>
            </a:fld>
            <a:endParaRPr lang="fr-FR"/>
          </a:p>
        </p:txBody>
      </p:sp>
    </p:spTree>
    <p:extLst>
      <p:ext uri="{BB962C8B-B14F-4D97-AF65-F5344CB8AC3E}">
        <p14:creationId xmlns:p14="http://schemas.microsoft.com/office/powerpoint/2010/main" val="2644291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fr-FR" sz="900" kern="1200">
              <a:solidFill>
                <a:srgbClr val="C00000"/>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34</a:t>
            </a:fld>
            <a:endParaRPr lang="fr-FR"/>
          </a:p>
        </p:txBody>
      </p:sp>
    </p:spTree>
    <p:extLst>
      <p:ext uri="{BB962C8B-B14F-4D97-AF65-F5344CB8AC3E}">
        <p14:creationId xmlns:p14="http://schemas.microsoft.com/office/powerpoint/2010/main" val="3383197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GdP16 </a:t>
            </a:r>
            <a:r>
              <a:rPr lang="en-US" err="1"/>
              <a:t>livrable</a:t>
            </a:r>
            <a:r>
              <a:rPr lang="en-US"/>
              <a:t> 1 : L01_0cb5232af5a28b9740c13bec9bc56a99 et L01_7abb048d0345a02e4e75548a7e7d4524</a:t>
            </a: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35</a:t>
            </a:fld>
            <a:endParaRPr lang="fr-FR"/>
          </a:p>
        </p:txBody>
      </p:sp>
    </p:spTree>
    <p:extLst>
      <p:ext uri="{BB962C8B-B14F-4D97-AF65-F5344CB8AC3E}">
        <p14:creationId xmlns:p14="http://schemas.microsoft.com/office/powerpoint/2010/main" val="32731266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fr-FR" sz="900" kern="1200">
              <a:solidFill>
                <a:srgbClr val="C00000"/>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36</a:t>
            </a:fld>
            <a:endParaRPr lang="fr-FR"/>
          </a:p>
        </p:txBody>
      </p:sp>
    </p:spTree>
    <p:extLst>
      <p:ext uri="{BB962C8B-B14F-4D97-AF65-F5344CB8AC3E}">
        <p14:creationId xmlns:p14="http://schemas.microsoft.com/office/powerpoint/2010/main" val="4195116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dirty="0"/>
              <a:t>Dans les ressources vous trouverez une formation, comment évaluer une cc</a:t>
            </a: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39</a:t>
            </a:fld>
            <a:endParaRPr lang="fr-FR"/>
          </a:p>
        </p:txBody>
      </p:sp>
    </p:spTree>
    <p:extLst>
      <p:ext uri="{BB962C8B-B14F-4D97-AF65-F5344CB8AC3E}">
        <p14:creationId xmlns:p14="http://schemas.microsoft.com/office/powerpoint/2010/main" val="1082546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a:t>Faire une démo ultrarapide : créer nœud, frère,</a:t>
            </a:r>
            <a:r>
              <a:rPr lang="fr-FR" baseline="0"/>
              <a:t> fils, éditer direct, F2, insérer un lien</a:t>
            </a:r>
          </a:p>
          <a:p>
            <a:r>
              <a:rPr lang="fr-FR" baseline="0"/>
              <a:t>Pilotage au clavier</a:t>
            </a:r>
          </a:p>
          <a:p>
            <a:r>
              <a:rPr lang="fr-FR" baseline="0"/>
              <a:t>Exportation </a:t>
            </a:r>
            <a:r>
              <a:rPr lang="fr-FR" baseline="0" err="1"/>
              <a:t>pdf</a:t>
            </a:r>
            <a:r>
              <a:rPr lang="fr-FR" baseline="0"/>
              <a:t> et mm, mise en forme automatique</a:t>
            </a:r>
            <a:endParaRPr lang="fr-FR"/>
          </a:p>
          <a:p>
            <a:r>
              <a:rPr lang="fr-FR"/>
              <a:t>Utiliser les picto</a:t>
            </a:r>
            <a:r>
              <a:rPr lang="fr-FR" baseline="0"/>
              <a:t>grammes !</a:t>
            </a:r>
            <a:endParaRPr lang="fr-F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42</a:t>
            </a:fld>
            <a:endParaRPr lang="fr-FR"/>
          </a:p>
        </p:txBody>
      </p:sp>
    </p:spTree>
    <p:extLst>
      <p:ext uri="{BB962C8B-B14F-4D97-AF65-F5344CB8AC3E}">
        <p14:creationId xmlns:p14="http://schemas.microsoft.com/office/powerpoint/2010/main" val="2878982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106E6D2D-4FB6-4AE1-B740-4408D9084B6D}" type="slidenum">
              <a:rPr lang="fr-FR" smtClean="0"/>
              <a:pPr>
                <a:defRPr/>
              </a:pPr>
              <a:t>43</a:t>
            </a:fld>
            <a:endParaRPr lang="fr-FR"/>
          </a:p>
        </p:txBody>
      </p:sp>
    </p:spTree>
    <p:extLst>
      <p:ext uri="{BB962C8B-B14F-4D97-AF65-F5344CB8AC3E}">
        <p14:creationId xmlns:p14="http://schemas.microsoft.com/office/powerpoint/2010/main" val="2258374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a:t>Faire une démo ultrarapide : créer nœud, frère,</a:t>
            </a:r>
            <a:r>
              <a:rPr lang="fr-FR" baseline="0"/>
              <a:t> fils, éditer direct, F2, insérer un lien</a:t>
            </a:r>
          </a:p>
          <a:p>
            <a:r>
              <a:rPr lang="fr-FR" baseline="0"/>
              <a:t>Pilotage au clavier</a:t>
            </a:r>
          </a:p>
          <a:p>
            <a:r>
              <a:rPr lang="fr-FR" baseline="0"/>
              <a:t>Exportation </a:t>
            </a:r>
            <a:r>
              <a:rPr lang="fr-FR" baseline="0" err="1"/>
              <a:t>pdf</a:t>
            </a:r>
            <a:r>
              <a:rPr lang="fr-FR" baseline="0"/>
              <a:t> et mm, mise en forme automatique</a:t>
            </a:r>
            <a:endParaRPr lang="fr-FR"/>
          </a:p>
          <a:p>
            <a:r>
              <a:rPr lang="fr-FR"/>
              <a:t>Utiliser les picto</a:t>
            </a:r>
            <a:r>
              <a:rPr lang="fr-FR" baseline="0"/>
              <a:t>grammes !</a:t>
            </a:r>
            <a:endParaRPr lang="fr-F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44</a:t>
            </a:fld>
            <a:endParaRPr lang="fr-FR"/>
          </a:p>
        </p:txBody>
      </p:sp>
    </p:spTree>
    <p:extLst>
      <p:ext uri="{BB962C8B-B14F-4D97-AF65-F5344CB8AC3E}">
        <p14:creationId xmlns:p14="http://schemas.microsoft.com/office/powerpoint/2010/main" val="29443373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106E6D2D-4FB6-4AE1-B740-4408D9084B6D}" type="slidenum">
              <a:rPr lang="fr-FR" smtClean="0"/>
              <a:pPr>
                <a:defRPr/>
              </a:pPr>
              <a:t>46</a:t>
            </a:fld>
            <a:endParaRPr lang="fr-FR"/>
          </a:p>
        </p:txBody>
      </p:sp>
    </p:spTree>
    <p:extLst>
      <p:ext uri="{BB962C8B-B14F-4D97-AF65-F5344CB8AC3E}">
        <p14:creationId xmlns:p14="http://schemas.microsoft.com/office/powerpoint/2010/main" val="2337361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900">
                <a:solidFill>
                  <a:srgbClr val="4472C4"/>
                </a:solidFill>
                <a:latin typeface="+mn-lt"/>
                <a:cs typeface="Segoe UI"/>
              </a:rPr>
              <a:t>Faire</a:t>
            </a:r>
            <a:r>
              <a:rPr lang="fr-FR" sz="900" b="1">
                <a:solidFill>
                  <a:srgbClr val="4472C4"/>
                </a:solidFill>
                <a:latin typeface="+mn-lt"/>
                <a:cs typeface="Segoe UI"/>
              </a:rPr>
              <a:t> une étude de cas =&gt; livrable 1</a:t>
            </a:r>
            <a:endParaRPr lang="en-US"/>
          </a:p>
        </p:txBody>
      </p:sp>
      <p:sp>
        <p:nvSpPr>
          <p:cNvPr id="4" name="Espace réservé du numéro de diapositive 3"/>
          <p:cNvSpPr>
            <a:spLocks noGrp="1"/>
          </p:cNvSpPr>
          <p:nvPr>
            <p:ph type="sldNum" sz="quarter" idx="5"/>
          </p:nvPr>
        </p:nvSpPr>
        <p:spPr/>
        <p:txBody>
          <a:bodyPr/>
          <a:lstStyle/>
          <a:p>
            <a:pPr>
              <a:defRPr/>
            </a:pPr>
            <a:fld id="{106E6D2D-4FB6-4AE1-B740-4408D9084B6D}" type="slidenum">
              <a:rPr lang="fr-FR" smtClean="0"/>
              <a:pPr>
                <a:defRPr/>
              </a:pPr>
              <a:t>48</a:t>
            </a:fld>
            <a:endParaRPr lang="fr-FR"/>
          </a:p>
        </p:txBody>
      </p:sp>
    </p:spTree>
    <p:extLst>
      <p:ext uri="{BB962C8B-B14F-4D97-AF65-F5344CB8AC3E}">
        <p14:creationId xmlns:p14="http://schemas.microsoft.com/office/powerpoint/2010/main" val="4244769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C87514-EAEE-4C76-8E31-871BA6927D95}" type="slidenum">
              <a:rPr lang="fr-FR" sz="1200"/>
              <a:pPr eaLnBrk="1" hangingPunct="1"/>
              <a:t>4</a:t>
            </a:fld>
            <a:endParaRPr lang="fr-FR" sz="1200"/>
          </a:p>
        </p:txBody>
      </p:sp>
      <p:sp>
        <p:nvSpPr>
          <p:cNvPr id="62467" name="Rectangle 2"/>
          <p:cNvSpPr>
            <a:spLocks noGrp="1" noRot="1" noChangeAspect="1" noChangeArrowheads="1" noTextEdit="1"/>
          </p:cNvSpPr>
          <p:nvPr>
            <p:ph type="sldImg"/>
          </p:nvPr>
        </p:nvSpPr>
        <p:spPr>
          <a:xfrm>
            <a:off x="381000" y="685800"/>
            <a:ext cx="6096000" cy="3429000"/>
          </a:xfrm>
          <a:ln/>
        </p:spPr>
      </p:sp>
      <p:sp>
        <p:nvSpPr>
          <p:cNvPr id="62468" name="Rectangle 3"/>
          <p:cNvSpPr>
            <a:spLocks noGrp="1" noChangeArrowheads="1"/>
          </p:cNvSpPr>
          <p:nvPr>
            <p:ph type="body" idx="1"/>
          </p:nvPr>
        </p:nvSpPr>
        <p:spPr>
          <a:noFill/>
        </p:spPr>
        <p:txBody>
          <a:bodyPr/>
          <a:lstStyle/>
          <a:p>
            <a:pPr marL="342900" indent="-342900">
              <a:spcBef>
                <a:spcPts val="1200"/>
              </a:spcBef>
              <a:buFont typeface="Arial" panose="020B0604020202020204" pitchFamily="34" charset="0"/>
              <a:buChar char="•"/>
            </a:pPr>
            <a:r>
              <a:rPr lang="de-DE" sz="900" b="1" dirty="0" err="1">
                <a:solidFill>
                  <a:srgbClr val="C00000"/>
                </a:solidFill>
                <a:latin typeface="Calibri" panose="020F0502020204030204" pitchFamily="34" charset="0"/>
              </a:rPr>
              <a:t>Comprendre</a:t>
            </a:r>
            <a:r>
              <a:rPr lang="de-DE" sz="900" b="1" dirty="0">
                <a:solidFill>
                  <a:srgbClr val="C00000"/>
                </a:solidFill>
                <a:latin typeface="Calibri" panose="020F0502020204030204" pitchFamily="34" charset="0"/>
              </a:rPr>
              <a:t> </a:t>
            </a:r>
            <a:r>
              <a:rPr lang="de-DE" sz="900" dirty="0" err="1">
                <a:latin typeface="Calibri" panose="020F0502020204030204" pitchFamily="34" charset="0"/>
              </a:rPr>
              <a:t>ce</a:t>
            </a:r>
            <a:r>
              <a:rPr lang="de-DE" sz="900" dirty="0">
                <a:latin typeface="Calibri" panose="020F0502020204030204" pitchFamily="34" charset="0"/>
              </a:rPr>
              <a:t> </a:t>
            </a:r>
            <a:r>
              <a:rPr lang="de-DE" sz="900" dirty="0" err="1">
                <a:latin typeface="Calibri" panose="020F0502020204030204" pitchFamily="34" charset="0"/>
              </a:rPr>
              <a:t>qu‘est</a:t>
            </a:r>
            <a:r>
              <a:rPr lang="de-DE" sz="900" dirty="0">
                <a:latin typeface="Calibri" panose="020F0502020204030204" pitchFamily="34" charset="0"/>
              </a:rPr>
              <a:t> </a:t>
            </a:r>
            <a:r>
              <a:rPr lang="de-DE" sz="900" dirty="0" err="1">
                <a:latin typeface="Calibri" panose="020F0502020204030204" pitchFamily="34" charset="0"/>
              </a:rPr>
              <a:t>une</a:t>
            </a:r>
            <a:r>
              <a:rPr lang="de-DE" sz="900" dirty="0">
                <a:latin typeface="Calibri" panose="020F0502020204030204" pitchFamily="34" charset="0"/>
              </a:rPr>
              <a:t> carte </a:t>
            </a:r>
            <a:r>
              <a:rPr lang="de-DE" sz="900" dirty="0" err="1">
                <a:latin typeface="Calibri" panose="020F0502020204030204" pitchFamily="34" charset="0"/>
              </a:rPr>
              <a:t>conceptuelle</a:t>
            </a:r>
            <a:endParaRPr lang="de-DE" sz="900" dirty="0">
              <a:latin typeface="Calibri" panose="020F0502020204030204" pitchFamily="34" charset="0"/>
            </a:endParaRPr>
          </a:p>
          <a:p>
            <a:pPr marL="342900" indent="-342900">
              <a:spcBef>
                <a:spcPts val="1200"/>
              </a:spcBef>
              <a:buFont typeface="Arial" panose="020B0604020202020204" pitchFamily="34" charset="0"/>
              <a:buChar char="•"/>
            </a:pPr>
            <a:r>
              <a:rPr lang="fr-FR" sz="900" b="1" dirty="0">
                <a:solidFill>
                  <a:srgbClr val="C00000"/>
                </a:solidFill>
                <a:latin typeface="Calibri" panose="020F0502020204030204" pitchFamily="34" charset="0"/>
              </a:rPr>
              <a:t>Reconnaitre</a:t>
            </a:r>
            <a:r>
              <a:rPr lang="fr-FR" sz="900" dirty="0">
                <a:latin typeface="Calibri" panose="020F0502020204030204" pitchFamily="34" charset="0"/>
              </a:rPr>
              <a:t> les types de cartes conceptuelles</a:t>
            </a:r>
          </a:p>
          <a:p>
            <a:pPr marL="342900" indent="-342900">
              <a:spcBef>
                <a:spcPts val="1200"/>
              </a:spcBef>
              <a:buFont typeface="Arial" panose="020B0604020202020204" pitchFamily="34" charset="0"/>
              <a:buChar char="•"/>
            </a:pPr>
            <a:r>
              <a:rPr lang="fr-FR" sz="900" b="1" dirty="0">
                <a:solidFill>
                  <a:srgbClr val="C00000"/>
                </a:solidFill>
                <a:latin typeface="Calibri" panose="020F0502020204030204" pitchFamily="34" charset="0"/>
              </a:rPr>
              <a:t>Appliquer</a:t>
            </a:r>
            <a:r>
              <a:rPr lang="fr-FR" sz="900" dirty="0">
                <a:latin typeface="Calibri" panose="020F0502020204030204" pitchFamily="34" charset="0"/>
              </a:rPr>
              <a:t> un processus méthodique</a:t>
            </a:r>
          </a:p>
          <a:p>
            <a:pPr marL="342900" indent="-342900">
              <a:spcBef>
                <a:spcPts val="1200"/>
              </a:spcBef>
              <a:buFont typeface="Arial" panose="020B0604020202020204" pitchFamily="34" charset="0"/>
              <a:buChar char="•"/>
            </a:pPr>
            <a:r>
              <a:rPr lang="fr-FR" sz="900" b="1" dirty="0">
                <a:solidFill>
                  <a:srgbClr val="C00000"/>
                </a:solidFill>
                <a:latin typeface="Calibri" panose="020F0502020204030204" pitchFamily="34" charset="0"/>
              </a:rPr>
              <a:t>Distinguer </a:t>
            </a:r>
            <a:r>
              <a:rPr lang="fr-FR" sz="900" dirty="0">
                <a:latin typeface="Calibri" panose="020F0502020204030204" pitchFamily="34" charset="0"/>
              </a:rPr>
              <a:t>une carte conceptuelle d’une </a:t>
            </a:r>
            <a:r>
              <a:rPr lang="fr-FR" sz="900" dirty="0" err="1">
                <a:latin typeface="Calibri" panose="020F0502020204030204" pitchFamily="34" charset="0"/>
              </a:rPr>
              <a:t>mind</a:t>
            </a:r>
            <a:r>
              <a:rPr lang="fr-FR" sz="900" dirty="0">
                <a:latin typeface="Calibri" panose="020F0502020204030204" pitchFamily="34" charset="0"/>
              </a:rPr>
              <a:t> </a:t>
            </a:r>
            <a:r>
              <a:rPr lang="fr-FR" sz="900" dirty="0" err="1">
                <a:latin typeface="Calibri" panose="020F0502020204030204" pitchFamily="34" charset="0"/>
              </a:rPr>
              <a:t>map</a:t>
            </a:r>
            <a:endParaRPr lang="fr-FR" sz="900" dirty="0">
              <a:latin typeface="Calibri" panose="020F0502020204030204" pitchFamily="34" charset="0"/>
            </a:endParaRPr>
          </a:p>
          <a:p>
            <a:pPr marL="342900" indent="-342900">
              <a:spcBef>
                <a:spcPts val="1200"/>
              </a:spcBef>
              <a:buFont typeface="Arial" panose="020B0604020202020204" pitchFamily="34" charset="0"/>
              <a:buChar char="•"/>
            </a:pPr>
            <a:r>
              <a:rPr lang="fr-FR" sz="900" b="1" dirty="0">
                <a:solidFill>
                  <a:srgbClr val="C00000"/>
                </a:solidFill>
                <a:latin typeface="Calibri" panose="020F0502020204030204" pitchFamily="34" charset="0"/>
              </a:rPr>
              <a:t>Créer </a:t>
            </a:r>
            <a:r>
              <a:rPr lang="fr-FR" sz="900" dirty="0">
                <a:latin typeface="Calibri" panose="020F0502020204030204" pitchFamily="34" charset="0"/>
              </a:rPr>
              <a:t>votre carte : outils appropriés</a:t>
            </a:r>
          </a:p>
          <a:p>
            <a:pPr eaLnBrk="1" hangingPunct="1"/>
            <a:endParaRPr lang="fr-FR" sz="900" b="0" i="0" kern="1200" baseline="0" dirty="0">
              <a:solidFill>
                <a:schemeClr val="tx1"/>
              </a:solidFill>
              <a:effectLst/>
              <a:latin typeface="Times New Roman" pitchFamily="18" charset="0"/>
              <a:ea typeface="+mn-ea"/>
              <a:cs typeface="+mn-cs"/>
            </a:endParaRPr>
          </a:p>
        </p:txBody>
      </p:sp>
    </p:spTree>
    <p:extLst>
      <p:ext uri="{BB962C8B-B14F-4D97-AF65-F5344CB8AC3E}">
        <p14:creationId xmlns:p14="http://schemas.microsoft.com/office/powerpoint/2010/main" val="23466474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fr-FR" sz="2400" i="1" dirty="0"/>
              <a:t>https://www.facebook.com/photo/?fbid=4451447448263040&amp;set=gm.1747305512084018</a:t>
            </a:r>
          </a:p>
          <a:p>
            <a:pPr marL="0" indent="0">
              <a:buNone/>
            </a:pPr>
            <a:r>
              <a:rPr lang="fr-FR" sz="2400" i="1" dirty="0"/>
              <a:t>https://www.facebook.com/photo?fbid=10218498143952365&amp;set=gm.1739256476222255</a:t>
            </a:r>
          </a:p>
          <a:p>
            <a:pPr marL="0" indent="0">
              <a:buNone/>
            </a:pPr>
            <a:r>
              <a:rPr lang="fr-FR" sz="2400" i="1" dirty="0"/>
              <a:t>https://www.facebook.com/photo/?fbid=10223385583411454&amp;set=gm.1747715432043026</a:t>
            </a:r>
          </a:p>
          <a:p>
            <a:pPr marL="0" indent="0">
              <a:buNone/>
            </a:pPr>
            <a:r>
              <a:rPr lang="fr-FR" sz="2400" i="1" dirty="0"/>
              <a:t>https://www.facebook.com/photo/?fbid=10158742763989708&amp;set=gm.1743684565779446</a:t>
            </a: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49</a:t>
            </a:fld>
            <a:endParaRPr lang="fr-FR"/>
          </a:p>
        </p:txBody>
      </p:sp>
    </p:spTree>
    <p:extLst>
      <p:ext uri="{BB962C8B-B14F-4D97-AF65-F5344CB8AC3E}">
        <p14:creationId xmlns:p14="http://schemas.microsoft.com/office/powerpoint/2010/main" val="36481222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50</a:t>
            </a:fld>
            <a:endParaRPr lang="fr-FR"/>
          </a:p>
        </p:txBody>
      </p:sp>
    </p:spTree>
    <p:extLst>
      <p:ext uri="{BB962C8B-B14F-4D97-AF65-F5344CB8AC3E}">
        <p14:creationId xmlns:p14="http://schemas.microsoft.com/office/powerpoint/2010/main" val="3696594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492875" cy="3652837"/>
          </a:xfrm>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atin typeface="Arial" pitchFamily="34" charset="0"/>
              </a:rPr>
              <a:t>Générique à l’entrée mais pas de commentaire</a:t>
            </a:r>
          </a:p>
        </p:txBody>
      </p:sp>
      <p:sp>
        <p:nvSpPr>
          <p:cNvPr id="4" name="Espace réservé du numéro de diapositive 3"/>
          <p:cNvSpPr>
            <a:spLocks noGrp="1"/>
          </p:cNvSpPr>
          <p:nvPr>
            <p:ph type="sldNum" sz="quarter" idx="10"/>
          </p:nvPr>
        </p:nvSpPr>
        <p:spPr>
          <a:xfrm>
            <a:off x="3884613" y="8685213"/>
            <a:ext cx="2971800" cy="457200"/>
          </a:xfrm>
          <a:prstGeom prst="rect">
            <a:avLst/>
          </a:prstGeom>
        </p:spPr>
        <p:txBody>
          <a:bodyPr/>
          <a:lstStyle/>
          <a:p>
            <a:fld id="{1D35ECF8-8DEC-48F6-A9B5-8A0FC1114B04}" type="slidenum">
              <a:rPr lang="fr-FR" smtClean="0">
                <a:solidFill>
                  <a:prstClr val="black"/>
                </a:solidFill>
              </a:rPr>
              <a:pPr/>
              <a:t>6</a:t>
            </a:fld>
            <a:endParaRPr lang="fr-FR">
              <a:solidFill>
                <a:prstClr val="black"/>
              </a:solidFill>
            </a:endParaRPr>
          </a:p>
        </p:txBody>
      </p:sp>
    </p:spTree>
    <p:extLst>
      <p:ext uri="{BB962C8B-B14F-4D97-AF65-F5344CB8AC3E}">
        <p14:creationId xmlns:p14="http://schemas.microsoft.com/office/powerpoint/2010/main" val="2190277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963" y="741363"/>
            <a:ext cx="6492875" cy="3652837"/>
          </a:xfrm>
        </p:spPr>
      </p:sp>
      <p:sp>
        <p:nvSpPr>
          <p:cNvPr id="3" name="Espace réservé des commentaires 2"/>
          <p:cNvSpPr>
            <a:spLocks noGrp="1"/>
          </p:cNvSpPr>
          <p:nvPr>
            <p:ph type="body" idx="1"/>
          </p:nvPr>
        </p:nvSpPr>
        <p:spPr/>
        <p:txBody>
          <a:bodyPr/>
          <a:lstStyle/>
          <a:p>
            <a:r>
              <a:rPr lang="fr-FR"/>
              <a:t>Générique/musique/passage rapide</a:t>
            </a:r>
          </a:p>
        </p:txBody>
      </p:sp>
      <p:sp>
        <p:nvSpPr>
          <p:cNvPr id="4" name="Espace réservé du numéro de diapositive 3"/>
          <p:cNvSpPr>
            <a:spLocks noGrp="1"/>
          </p:cNvSpPr>
          <p:nvPr>
            <p:ph type="sldNum" sz="quarter" idx="10"/>
          </p:nvPr>
        </p:nvSpPr>
        <p:spPr>
          <a:xfrm>
            <a:off x="3884613" y="8685213"/>
            <a:ext cx="2971800" cy="457200"/>
          </a:xfrm>
          <a:prstGeom prst="rect">
            <a:avLst/>
          </a:prstGeom>
        </p:spPr>
        <p:txBody>
          <a:bodyPr/>
          <a:lstStyle/>
          <a:p>
            <a:fld id="{1D35ECF8-8DEC-48F6-A9B5-8A0FC1114B04}" type="slidenum">
              <a:rPr lang="fr-FR" smtClean="0">
                <a:solidFill>
                  <a:prstClr val="black"/>
                </a:solidFill>
              </a:rPr>
              <a:pPr/>
              <a:t>7</a:t>
            </a:fld>
            <a:endParaRPr lang="fr-FR">
              <a:solidFill>
                <a:prstClr val="black"/>
              </a:solidFill>
            </a:endParaRPr>
          </a:p>
        </p:txBody>
      </p:sp>
    </p:spTree>
    <p:extLst>
      <p:ext uri="{BB962C8B-B14F-4D97-AF65-F5344CB8AC3E}">
        <p14:creationId xmlns:p14="http://schemas.microsoft.com/office/powerpoint/2010/main" val="2337486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pPr>
              <a:defRPr/>
            </a:pPr>
            <a:fld id="{106E6D2D-4FB6-4AE1-B740-4408D9084B6D}" type="slidenum">
              <a:rPr lang="fr-FR" smtClean="0"/>
              <a:pPr>
                <a:defRPr/>
              </a:pPr>
              <a:t>10</a:t>
            </a:fld>
            <a:endParaRPr lang="fr-FR"/>
          </a:p>
        </p:txBody>
      </p:sp>
    </p:spTree>
    <p:extLst>
      <p:ext uri="{BB962C8B-B14F-4D97-AF65-F5344CB8AC3E}">
        <p14:creationId xmlns:p14="http://schemas.microsoft.com/office/powerpoint/2010/main" val="1351666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Wingdings" panose="05000000000000000000" pitchFamily="2" charset="2"/>
              <a:buNone/>
            </a:pPr>
            <a:endParaRPr lang="en-US" sz="900"/>
          </a:p>
        </p:txBody>
      </p:sp>
      <p:sp>
        <p:nvSpPr>
          <p:cNvPr id="4" name="Slide Number Placeholder 3"/>
          <p:cNvSpPr>
            <a:spLocks noGrp="1"/>
          </p:cNvSpPr>
          <p:nvPr>
            <p:ph type="sldNum" sz="quarter" idx="10"/>
          </p:nvPr>
        </p:nvSpPr>
        <p:spPr/>
        <p:txBody>
          <a:bodyPr/>
          <a:lstStyle/>
          <a:p>
            <a:pPr>
              <a:defRPr/>
            </a:pPr>
            <a:fld id="{106E6D2D-4FB6-4AE1-B740-4408D9084B6D}" type="slidenum">
              <a:rPr lang="fr-FR">
                <a:solidFill>
                  <a:srgbClr val="000000"/>
                </a:solidFill>
              </a:rPr>
              <a:pPr>
                <a:defRPr/>
              </a:pPr>
              <a:t>11</a:t>
            </a:fld>
            <a:endParaRPr lang="fr-FR">
              <a:solidFill>
                <a:srgbClr val="000000"/>
              </a:solidFill>
            </a:endParaRPr>
          </a:p>
        </p:txBody>
      </p:sp>
    </p:spTree>
    <p:extLst>
      <p:ext uri="{BB962C8B-B14F-4D97-AF65-F5344CB8AC3E}">
        <p14:creationId xmlns:p14="http://schemas.microsoft.com/office/powerpoint/2010/main" val="3574964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C87514-EAEE-4C76-8E31-871BA6927D95}" type="slidenum">
              <a:rPr lang="fr-FR" sz="1200">
                <a:solidFill>
                  <a:srgbClr val="000000"/>
                </a:solidFill>
              </a:rPr>
              <a:pPr eaLnBrk="1" hangingPunct="1"/>
              <a:t>12</a:t>
            </a:fld>
            <a:endParaRPr lang="fr-FR" sz="1200">
              <a:solidFill>
                <a:srgbClr val="000000"/>
              </a:solidFill>
            </a:endParaRPr>
          </a:p>
        </p:txBody>
      </p:sp>
      <p:sp>
        <p:nvSpPr>
          <p:cNvPr id="62467" name="Rectangle 2"/>
          <p:cNvSpPr>
            <a:spLocks noGrp="1" noRot="1" noChangeAspect="1" noChangeArrowheads="1" noTextEdit="1"/>
          </p:cNvSpPr>
          <p:nvPr>
            <p:ph type="sldImg"/>
          </p:nvPr>
        </p:nvSpPr>
        <p:spPr>
          <a:xfrm>
            <a:off x="381000" y="685800"/>
            <a:ext cx="6096000" cy="3429000"/>
          </a:xfrm>
          <a:ln/>
        </p:spPr>
      </p:sp>
      <p:sp>
        <p:nvSpPr>
          <p:cNvPr id="62468" name="Rectangle 3"/>
          <p:cNvSpPr>
            <a:spLocks noGrp="1" noChangeArrowheads="1"/>
          </p:cNvSpPr>
          <p:nvPr>
            <p:ph type="body" idx="1"/>
          </p:nvPr>
        </p:nvSpPr>
        <p:spPr>
          <a:noFill/>
        </p:spPr>
        <p:txBody>
          <a:bodyPr/>
          <a:lstStyle/>
          <a:p>
            <a:pPr eaLnBrk="1" hangingPunct="1"/>
            <a:r>
              <a:rPr lang="fr-FR" sz="900" b="0" i="0" kern="1200" baseline="0">
                <a:solidFill>
                  <a:schemeClr val="tx1"/>
                </a:solidFill>
                <a:effectLst/>
                <a:latin typeface="Times New Roman" pitchFamily="18" charset="0"/>
                <a:ea typeface="+mn-ea"/>
                <a:cs typeface="+mn-cs"/>
              </a:rPr>
              <a:t>Vous voulez étudier et apprendre mieux plus vite, vous cherchez comment structurer et partager vos idées efficacement ?</a:t>
            </a:r>
          </a:p>
          <a:p>
            <a:pPr eaLnBrk="1" hangingPunct="1"/>
            <a:r>
              <a:rPr lang="fr-FR" sz="900" b="0" i="0" kern="1200" baseline="0">
                <a:solidFill>
                  <a:schemeClr val="tx1"/>
                </a:solidFill>
                <a:effectLst/>
                <a:latin typeface="Times New Roman" pitchFamily="18" charset="0"/>
                <a:ea typeface="+mn-ea"/>
                <a:cs typeface="+mn-cs"/>
              </a:rPr>
              <a:t>Dans cette formation, je vous présente deux outils qui le permettent de manière remarquable : il s’agit des cc et les mm</a:t>
            </a:r>
          </a:p>
        </p:txBody>
      </p:sp>
    </p:spTree>
    <p:extLst>
      <p:ext uri="{BB962C8B-B14F-4D97-AF65-F5344CB8AC3E}">
        <p14:creationId xmlns:p14="http://schemas.microsoft.com/office/powerpoint/2010/main" val="177392625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xml"/><Relationship Id="rId7" Type="http://schemas.openxmlformats.org/officeDocument/2006/relationships/hyperlink" Target="http://bit.ly/2P1A1ql"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slideMaster" Target="../slideMasters/slideMaster1.xml"/><Relationship Id="rId10" Type="http://schemas.openxmlformats.org/officeDocument/2006/relationships/image" Target="../media/image4.jpeg"/><Relationship Id="rId4" Type="http://schemas.openxmlformats.org/officeDocument/2006/relationships/tags" Target="../tags/tag4.xml"/><Relationship Id="rId9"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Master" Target="../slideMasters/slideMaster1.xml"/><Relationship Id="rId7" Type="http://schemas.openxmlformats.org/officeDocument/2006/relationships/image" Target="../media/image11.sv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image" Target="../media/image4.jpeg"/><Relationship Id="rId9"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3.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03F5CFE-ABE3-47C8-8584-8459435C7FD8}"/>
              </a:ext>
            </a:extLst>
          </p:cNvPr>
          <p:cNvPicPr>
            <a:picLocks noChangeAspect="1"/>
          </p:cNvPicPr>
          <p:nvPr/>
        </p:nvPicPr>
        <p:blipFill>
          <a:blip r:embed="rId6"/>
          <a:stretch>
            <a:fillRect/>
          </a:stretch>
        </p:blipFill>
        <p:spPr>
          <a:xfrm>
            <a:off x="2" y="0"/>
            <a:ext cx="10152112" cy="5715000"/>
          </a:xfrm>
          <a:prstGeom prst="rect">
            <a:avLst/>
          </a:prstGeom>
        </p:spPr>
      </p:pic>
      <p:sp>
        <p:nvSpPr>
          <p:cNvPr id="14" name="Espace réservé du texte 10">
            <a:extLst>
              <a:ext uri="{FF2B5EF4-FFF2-40B4-BE49-F238E27FC236}">
                <a16:creationId xmlns:a16="http://schemas.microsoft.com/office/drawing/2014/main" id="{43A5B2EA-3FE1-4C0B-8CE9-2C777BBDBBE9}"/>
              </a:ext>
            </a:extLst>
          </p:cNvPr>
          <p:cNvSpPr txBox="1">
            <a:spLocks/>
          </p:cNvSpPr>
          <p:nvPr>
            <p:custDataLst>
              <p:tags r:id="rId1"/>
            </p:custDataLst>
          </p:nvPr>
        </p:nvSpPr>
        <p:spPr>
          <a:xfrm>
            <a:off x="2134112" y="4045502"/>
            <a:ext cx="2110540" cy="2731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500" b="1">
                <a:solidFill>
                  <a:schemeClr val="bg1"/>
                </a:solidFill>
                <a:latin typeface="Ubuntu" panose="020B0504030602030204" pitchFamily="34" charset="0"/>
              </a:rPr>
              <a:t>Rémi Bachelet</a:t>
            </a:r>
          </a:p>
        </p:txBody>
      </p:sp>
      <p:sp>
        <p:nvSpPr>
          <p:cNvPr id="15" name="Espace réservé du texte 11">
            <a:extLst>
              <a:ext uri="{FF2B5EF4-FFF2-40B4-BE49-F238E27FC236}">
                <a16:creationId xmlns:a16="http://schemas.microsoft.com/office/drawing/2014/main" id="{7A08079D-849C-4AA6-826A-002B587F149C}"/>
              </a:ext>
            </a:extLst>
          </p:cNvPr>
          <p:cNvSpPr txBox="1">
            <a:spLocks/>
          </p:cNvSpPr>
          <p:nvPr>
            <p:custDataLst>
              <p:tags r:id="rId2"/>
            </p:custDataLst>
          </p:nvPr>
        </p:nvSpPr>
        <p:spPr>
          <a:xfrm>
            <a:off x="2134112" y="4341884"/>
            <a:ext cx="3506113" cy="2731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350">
                <a:solidFill>
                  <a:schemeClr val="bg1"/>
                </a:solidFill>
                <a:latin typeface="Ubuntu" panose="020B0504030602030204" pitchFamily="34" charset="0"/>
              </a:rPr>
              <a:t>Maître de conférences à Centrale Lille</a:t>
            </a:r>
          </a:p>
        </p:txBody>
      </p:sp>
      <p:sp>
        <p:nvSpPr>
          <p:cNvPr id="16" name="Espace réservé du texte 11">
            <a:extLst>
              <a:ext uri="{FF2B5EF4-FFF2-40B4-BE49-F238E27FC236}">
                <a16:creationId xmlns:a16="http://schemas.microsoft.com/office/drawing/2014/main" id="{FF356853-0888-4D36-BD3B-E42ED3FD31D3}"/>
              </a:ext>
            </a:extLst>
          </p:cNvPr>
          <p:cNvSpPr txBox="1">
            <a:spLocks/>
          </p:cNvSpPr>
          <p:nvPr>
            <p:custDataLst>
              <p:tags r:id="rId3"/>
            </p:custDataLst>
          </p:nvPr>
        </p:nvSpPr>
        <p:spPr>
          <a:xfrm>
            <a:off x="4244653" y="5296894"/>
            <a:ext cx="5915348" cy="2308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675" i="1">
                <a:solidFill>
                  <a:srgbClr val="B0C7D5"/>
                </a:solidFill>
                <a:latin typeface="Ubuntu" panose="020B0504030602030204" pitchFamily="34" charset="0"/>
              </a:rPr>
              <a:t>Cette vidéo est en accès libre pour un usage strictement personnel. Pour les usages professionnels et universitaires contactez-nous.</a:t>
            </a:r>
            <a:endParaRPr lang="fr-FR" sz="900">
              <a:solidFill>
                <a:srgbClr val="B0C7D5"/>
              </a:solidFill>
              <a:latin typeface="Ubuntu" panose="020B0504030602030204" pitchFamily="34" charset="0"/>
            </a:endParaRPr>
          </a:p>
        </p:txBody>
      </p:sp>
      <p:sp>
        <p:nvSpPr>
          <p:cNvPr id="17" name="Rectangle 16">
            <a:extLst>
              <a:ext uri="{FF2B5EF4-FFF2-40B4-BE49-F238E27FC236}">
                <a16:creationId xmlns:a16="http://schemas.microsoft.com/office/drawing/2014/main" id="{16ABCD8D-2F0A-4AA8-ACC2-ED34CADABE0A}"/>
              </a:ext>
            </a:extLst>
          </p:cNvPr>
          <p:cNvSpPr/>
          <p:nvPr/>
        </p:nvSpPr>
        <p:spPr>
          <a:xfrm>
            <a:off x="7705541" y="5137088"/>
            <a:ext cx="1814261" cy="230832"/>
          </a:xfrm>
          <a:prstGeom prst="rect">
            <a:avLst/>
          </a:prstGeom>
        </p:spPr>
        <p:txBody>
          <a:bodyPr wrap="square">
            <a:spAutoFit/>
          </a:bodyPr>
          <a:lstStyle/>
          <a:p>
            <a:pPr lvl="1" fontAlgn="base"/>
            <a:r>
              <a:rPr lang="fr-FR" sz="900" i="1" u="sng">
                <a:solidFill>
                  <a:srgbClr val="ED8B00"/>
                </a:solidFill>
                <a:hlinkClick r:id="rId7"/>
              </a:rPr>
              <a:t>http://bit.ly/2P1A1ql</a:t>
            </a:r>
            <a:r>
              <a:rPr lang="fr-FR" sz="900" i="1">
                <a:solidFill>
                  <a:srgbClr val="ED8B00"/>
                </a:solidFill>
              </a:rPr>
              <a:t> </a:t>
            </a:r>
            <a:endParaRPr lang="fr-FR" sz="900">
              <a:solidFill>
                <a:srgbClr val="ED8B00"/>
              </a:solidFill>
            </a:endParaRPr>
          </a:p>
        </p:txBody>
      </p:sp>
      <p:pic>
        <p:nvPicPr>
          <p:cNvPr id="18" name="Shape 13">
            <a:extLst>
              <a:ext uri="{FF2B5EF4-FFF2-40B4-BE49-F238E27FC236}">
                <a16:creationId xmlns:a16="http://schemas.microsoft.com/office/drawing/2014/main" id="{B9D08B7C-8C4D-496E-A5D4-9CA354D7E747}"/>
              </a:ext>
            </a:extLst>
          </p:cNvPr>
          <p:cNvPicPr preferRelativeResize="0"/>
          <p:nvPr>
            <p:custDataLst>
              <p:tags r:id="rId4"/>
            </p:custDataLst>
          </p:nvPr>
        </p:nvPicPr>
        <p:blipFill rotWithShape="1">
          <a:blip r:embed="rId8">
            <a:alphaModFix/>
          </a:blip>
          <a:srcRect/>
          <a:stretch/>
        </p:blipFill>
        <p:spPr>
          <a:xfrm>
            <a:off x="9390445" y="5124180"/>
            <a:ext cx="554057" cy="193851"/>
          </a:xfrm>
          <a:prstGeom prst="rect">
            <a:avLst/>
          </a:prstGeom>
          <a:noFill/>
          <a:ln>
            <a:noFill/>
          </a:ln>
        </p:spPr>
      </p:pic>
      <p:sp>
        <p:nvSpPr>
          <p:cNvPr id="20" name="Espace réservé du texte 19">
            <a:extLst>
              <a:ext uri="{FF2B5EF4-FFF2-40B4-BE49-F238E27FC236}">
                <a16:creationId xmlns:a16="http://schemas.microsoft.com/office/drawing/2014/main" id="{430FB423-A302-4A0D-A9EE-AD80DAB758EA}"/>
              </a:ext>
            </a:extLst>
          </p:cNvPr>
          <p:cNvSpPr>
            <a:spLocks noGrp="1"/>
          </p:cNvSpPr>
          <p:nvPr>
            <p:ph type="body" sz="quarter" idx="10" hasCustomPrompt="1"/>
          </p:nvPr>
        </p:nvSpPr>
        <p:spPr>
          <a:xfrm>
            <a:off x="2017138" y="2037677"/>
            <a:ext cx="7251147" cy="719667"/>
          </a:xfrm>
          <a:prstGeom prst="rect">
            <a:avLst/>
          </a:prstGeom>
        </p:spPr>
        <p:txBody>
          <a:bodyPr>
            <a:noAutofit/>
          </a:bodyPr>
          <a:lstStyle>
            <a:lvl1pPr marL="0" indent="0">
              <a:buNone/>
              <a:defRPr sz="4050">
                <a:solidFill>
                  <a:schemeClr val="bg1"/>
                </a:solidFill>
                <a:effectLst>
                  <a:outerShdw blurRad="38100" dist="38100" dir="2700000" algn="tl">
                    <a:srgbClr val="000000">
                      <a:alpha val="43137"/>
                    </a:srgbClr>
                  </a:outerShdw>
                </a:effectLst>
              </a:defRPr>
            </a:lvl1pPr>
          </a:lstStyle>
          <a:p>
            <a:pPr lvl="0"/>
            <a:r>
              <a:rPr lang="fr-FR"/>
              <a:t>Titre de vidéo Lato 54</a:t>
            </a:r>
          </a:p>
        </p:txBody>
      </p:sp>
      <p:pic>
        <p:nvPicPr>
          <p:cNvPr id="3" name="Image 2">
            <a:extLst>
              <a:ext uri="{FF2B5EF4-FFF2-40B4-BE49-F238E27FC236}">
                <a16:creationId xmlns:a16="http://schemas.microsoft.com/office/drawing/2014/main" id="{F3E38E14-C941-41AD-9E27-567430E8DFC1}"/>
              </a:ext>
            </a:extLst>
          </p:cNvPr>
          <p:cNvPicPr>
            <a:picLocks noChangeAspect="1"/>
          </p:cNvPicPr>
          <p:nvPr/>
        </p:nvPicPr>
        <p:blipFill>
          <a:blip r:embed="rId9"/>
          <a:stretch>
            <a:fillRect/>
          </a:stretch>
        </p:blipFill>
        <p:spPr>
          <a:xfrm>
            <a:off x="172764" y="-415252"/>
            <a:ext cx="2316518" cy="2316350"/>
          </a:xfrm>
          <a:prstGeom prst="rect">
            <a:avLst/>
          </a:prstGeom>
        </p:spPr>
      </p:pic>
      <p:pic>
        <p:nvPicPr>
          <p:cNvPr id="11" name="Image 10">
            <a:extLst>
              <a:ext uri="{FF2B5EF4-FFF2-40B4-BE49-F238E27FC236}">
                <a16:creationId xmlns:a16="http://schemas.microsoft.com/office/drawing/2014/main" id="{496BAC11-BBB7-4770-B358-19DB29FAEFFD}"/>
              </a:ext>
            </a:extLst>
          </p:cNvPr>
          <p:cNvPicPr>
            <a:picLocks noChangeAspect="1"/>
          </p:cNvPicPr>
          <p:nvPr/>
        </p:nvPicPr>
        <p:blipFill rotWithShape="1">
          <a:blip r:embed="rId10"/>
          <a:srcRect l="-60" r="-60"/>
          <a:stretch/>
        </p:blipFill>
        <p:spPr>
          <a:xfrm>
            <a:off x="1026347" y="3798862"/>
            <a:ext cx="886343" cy="906998"/>
          </a:xfrm>
          <a:prstGeom prst="ellipse">
            <a:avLst/>
          </a:prstGeom>
          <a:solidFill>
            <a:schemeClr val="bg1"/>
          </a:solidFill>
        </p:spPr>
      </p:pic>
    </p:spTree>
    <p:extLst>
      <p:ext uri="{BB962C8B-B14F-4D97-AF65-F5344CB8AC3E}">
        <p14:creationId xmlns:p14="http://schemas.microsoft.com/office/powerpoint/2010/main" val="22952180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re et contenu">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8BCB713A-1370-4BBC-9A4E-4EAACE39095B}"/>
              </a:ext>
            </a:extLst>
          </p:cNvPr>
          <p:cNvPicPr>
            <a:picLocks noChangeAspect="1"/>
          </p:cNvPicPr>
          <p:nvPr/>
        </p:nvPicPr>
        <p:blipFill rotWithShape="1">
          <a:blip r:embed="rId2">
            <a:extLst>
              <a:ext uri="{28A0092B-C50C-407E-A947-70E740481C1C}">
                <a14:useLocalDpi xmlns:a14="http://schemas.microsoft.com/office/drawing/2010/main" val="0"/>
              </a:ext>
            </a:extLst>
          </a:blip>
          <a:srcRect l="1" r="15854" b="46660"/>
          <a:stretch/>
        </p:blipFill>
        <p:spPr>
          <a:xfrm rot="1579705">
            <a:off x="4713344" y="3373214"/>
            <a:ext cx="5452957" cy="3473561"/>
          </a:xfrm>
          <a:custGeom>
            <a:avLst/>
            <a:gdLst>
              <a:gd name="connsiteX0" fmla="*/ 0 w 6543548"/>
              <a:gd name="connsiteY0" fmla="*/ 0 h 4168273"/>
              <a:gd name="connsiteX1" fmla="*/ 6543548 w 6543548"/>
              <a:gd name="connsiteY1" fmla="*/ 0 h 4168273"/>
              <a:gd name="connsiteX2" fmla="*/ 6543548 w 6543548"/>
              <a:gd name="connsiteY2" fmla="*/ 1264086 h 4168273"/>
              <a:gd name="connsiteX3" fmla="*/ 674702 w 6543548"/>
              <a:gd name="connsiteY3" fmla="*/ 4168273 h 4168273"/>
              <a:gd name="connsiteX4" fmla="*/ 0 w 6543548"/>
              <a:gd name="connsiteY4" fmla="*/ 4168273 h 4168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3548" h="4168273">
                <a:moveTo>
                  <a:pt x="0" y="0"/>
                </a:moveTo>
                <a:lnTo>
                  <a:pt x="6543548" y="0"/>
                </a:lnTo>
                <a:lnTo>
                  <a:pt x="6543548" y="1264086"/>
                </a:lnTo>
                <a:lnTo>
                  <a:pt x="674702" y="4168273"/>
                </a:lnTo>
                <a:lnTo>
                  <a:pt x="0" y="4168273"/>
                </a:lnTo>
                <a:close/>
              </a:path>
            </a:pathLst>
          </a:custGeom>
          <a:effectLst>
            <a:outerShdw blurRad="901700" dist="50800" dir="5400000" algn="ctr" rotWithShape="0">
              <a:srgbClr val="000000">
                <a:alpha val="0"/>
              </a:srgbClr>
            </a:outerShdw>
          </a:effectLst>
        </p:spPr>
      </p:pic>
      <p:sp>
        <p:nvSpPr>
          <p:cNvPr id="13" name="Rectangle 12">
            <a:extLst>
              <a:ext uri="{FF2B5EF4-FFF2-40B4-BE49-F238E27FC236}">
                <a16:creationId xmlns:a16="http://schemas.microsoft.com/office/drawing/2014/main" id="{2A5624E7-A4B8-4AF2-B864-BD4B9E7050C6}"/>
              </a:ext>
            </a:extLst>
          </p:cNvPr>
          <p:cNvSpPr/>
          <p:nvPr/>
        </p:nvSpPr>
        <p:spPr>
          <a:xfrm>
            <a:off x="0" y="-8257"/>
            <a:ext cx="10160000" cy="5715000"/>
          </a:xfrm>
          <a:prstGeom prst="rect">
            <a:avLst/>
          </a:prstGeom>
          <a:gradFill flip="none" rotWithShape="1">
            <a:gsLst>
              <a:gs pos="0">
                <a:srgbClr val="B0C7D5">
                  <a:alpha val="51000"/>
                </a:srgbClr>
              </a:gs>
              <a:gs pos="84000">
                <a:srgbClr val="5B7F95"/>
              </a:gs>
            </a:gsLst>
            <a:path path="circle">
              <a:fillToRect r="100000" b="100000"/>
            </a:path>
            <a:tileRect l="-100000" t="-10000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ln w="38100">
                <a:solidFill>
                  <a:schemeClr val="tx1"/>
                </a:solidFill>
              </a:ln>
            </a:endParaRPr>
          </a:p>
        </p:txBody>
      </p:sp>
      <p:grpSp>
        <p:nvGrpSpPr>
          <p:cNvPr id="7" name="Groupe 6">
            <a:extLst>
              <a:ext uri="{FF2B5EF4-FFF2-40B4-BE49-F238E27FC236}">
                <a16:creationId xmlns:a16="http://schemas.microsoft.com/office/drawing/2014/main" id="{6971ECEE-1C31-48D1-B0DD-096C3836574A}"/>
              </a:ext>
            </a:extLst>
          </p:cNvPr>
          <p:cNvGrpSpPr/>
          <p:nvPr/>
        </p:nvGrpSpPr>
        <p:grpSpPr>
          <a:xfrm>
            <a:off x="1033304" y="-8256"/>
            <a:ext cx="2882600" cy="2216326"/>
            <a:chOff x="1239964" y="-9909"/>
            <a:chExt cx="3459121" cy="2659592"/>
          </a:xfrm>
        </p:grpSpPr>
        <p:pic>
          <p:nvPicPr>
            <p:cNvPr id="8" name="Graphique 7">
              <a:extLst>
                <a:ext uri="{FF2B5EF4-FFF2-40B4-BE49-F238E27FC236}">
                  <a16:creationId xmlns:a16="http://schemas.microsoft.com/office/drawing/2014/main" id="{CE877A37-3EFA-49CB-842F-279E4ACD203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0828"/>
            <a:stretch/>
          </p:blipFill>
          <p:spPr>
            <a:xfrm>
              <a:off x="1552088" y="-9909"/>
              <a:ext cx="3146997" cy="2659592"/>
            </a:xfrm>
            <a:prstGeom prst="rect">
              <a:avLst/>
            </a:prstGeom>
          </p:spPr>
        </p:pic>
        <p:pic>
          <p:nvPicPr>
            <p:cNvPr id="9" name="Graphique 8">
              <a:extLst>
                <a:ext uri="{FF2B5EF4-FFF2-40B4-BE49-F238E27FC236}">
                  <a16:creationId xmlns:a16="http://schemas.microsoft.com/office/drawing/2014/main" id="{E5604961-C4DF-4A1A-B64B-590274059A2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44648"/>
            <a:stretch/>
          </p:blipFill>
          <p:spPr>
            <a:xfrm>
              <a:off x="1239964" y="-9909"/>
              <a:ext cx="3325635" cy="2629122"/>
            </a:xfrm>
            <a:prstGeom prst="rect">
              <a:avLst/>
            </a:prstGeom>
          </p:spPr>
        </p:pic>
      </p:grpSp>
      <p:sp>
        <p:nvSpPr>
          <p:cNvPr id="12" name="Espace réservé du texte 19">
            <a:extLst>
              <a:ext uri="{FF2B5EF4-FFF2-40B4-BE49-F238E27FC236}">
                <a16:creationId xmlns:a16="http://schemas.microsoft.com/office/drawing/2014/main" id="{1110A2B8-EE11-40AD-9C0B-C596D45E567C}"/>
              </a:ext>
            </a:extLst>
          </p:cNvPr>
          <p:cNvSpPr>
            <a:spLocks noGrp="1"/>
          </p:cNvSpPr>
          <p:nvPr>
            <p:ph type="body" sz="quarter" idx="10" hasCustomPrompt="1"/>
          </p:nvPr>
        </p:nvSpPr>
        <p:spPr>
          <a:xfrm>
            <a:off x="2285999" y="2485762"/>
            <a:ext cx="6598228" cy="1228989"/>
          </a:xfrm>
          <a:prstGeom prst="rect">
            <a:avLst/>
          </a:prstGeom>
        </p:spPr>
        <p:txBody>
          <a:bodyPr>
            <a:noAutofit/>
          </a:bodyPr>
          <a:lstStyle>
            <a:lvl1pPr marL="0" indent="0">
              <a:buNone/>
              <a:defRPr sz="4050">
                <a:solidFill>
                  <a:schemeClr val="bg1"/>
                </a:solidFill>
                <a:effectLst>
                  <a:outerShdw blurRad="38100" dist="38100" dir="2700000" algn="tl">
                    <a:srgbClr val="000000">
                      <a:alpha val="43137"/>
                    </a:srgbClr>
                  </a:outerShdw>
                </a:effectLst>
                <a:latin typeface="+mn-lt"/>
              </a:defRPr>
            </a:lvl1pPr>
          </a:lstStyle>
          <a:p>
            <a:pPr lvl="0"/>
            <a:r>
              <a:rPr lang="fr-FR"/>
              <a:t>Titre de chapitre lato 54</a:t>
            </a:r>
          </a:p>
        </p:txBody>
      </p:sp>
    </p:spTree>
    <p:extLst>
      <p:ext uri="{BB962C8B-B14F-4D97-AF65-F5344CB8AC3E}">
        <p14:creationId xmlns:p14="http://schemas.microsoft.com/office/powerpoint/2010/main" val="403482703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5624E7-A4B8-4AF2-B864-BD4B9E7050C6}"/>
              </a:ext>
            </a:extLst>
          </p:cNvPr>
          <p:cNvSpPr/>
          <p:nvPr/>
        </p:nvSpPr>
        <p:spPr>
          <a:xfrm>
            <a:off x="0" y="-8258"/>
            <a:ext cx="10160000" cy="5715000"/>
          </a:xfrm>
          <a:prstGeom prst="rect">
            <a:avLst/>
          </a:prstGeom>
          <a:gradFill flip="none" rotWithShape="1">
            <a:gsLst>
              <a:gs pos="0">
                <a:srgbClr val="B0C7D5">
                  <a:alpha val="51000"/>
                </a:srgbClr>
              </a:gs>
              <a:gs pos="84000">
                <a:srgbClr val="5B7F95"/>
              </a:gs>
            </a:gsLst>
            <a:path path="circle">
              <a:fillToRect r="100000" b="100000"/>
            </a:path>
            <a:tileRect l="-100000" t="-10000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a:ln w="38100">
                <a:solidFill>
                  <a:schemeClr val="tx1"/>
                </a:solidFill>
              </a:ln>
            </a:endParaRPr>
          </a:p>
        </p:txBody>
      </p:sp>
      <p:pic>
        <p:nvPicPr>
          <p:cNvPr id="3" name="Image 2">
            <a:extLst>
              <a:ext uri="{FF2B5EF4-FFF2-40B4-BE49-F238E27FC236}">
                <a16:creationId xmlns:a16="http://schemas.microsoft.com/office/drawing/2014/main" id="{79E72188-6F7F-45F6-B370-A2CAC50D152D}"/>
              </a:ext>
            </a:extLst>
          </p:cNvPr>
          <p:cNvPicPr>
            <a:picLocks noChangeAspect="1"/>
          </p:cNvPicPr>
          <p:nvPr/>
        </p:nvPicPr>
        <p:blipFill rotWithShape="1">
          <a:blip r:embed="rId4"/>
          <a:srcRect l="-60" r="-60"/>
          <a:stretch/>
        </p:blipFill>
        <p:spPr>
          <a:xfrm>
            <a:off x="468117" y="4441676"/>
            <a:ext cx="882511" cy="911103"/>
          </a:xfrm>
          <a:prstGeom prst="ellipse">
            <a:avLst/>
          </a:prstGeom>
          <a:solidFill>
            <a:schemeClr val="bg1"/>
          </a:solidFill>
        </p:spPr>
      </p:pic>
      <p:pic>
        <p:nvPicPr>
          <p:cNvPr id="18" name="Image 17">
            <a:extLst>
              <a:ext uri="{FF2B5EF4-FFF2-40B4-BE49-F238E27FC236}">
                <a16:creationId xmlns:a16="http://schemas.microsoft.com/office/drawing/2014/main" id="{8BCB713A-1370-4BBC-9A4E-4EAACE39095B}"/>
              </a:ext>
            </a:extLst>
          </p:cNvPr>
          <p:cNvPicPr>
            <a:picLocks noChangeAspect="1"/>
          </p:cNvPicPr>
          <p:nvPr/>
        </p:nvPicPr>
        <p:blipFill rotWithShape="1">
          <a:blip r:embed="rId5">
            <a:extLst>
              <a:ext uri="{28A0092B-C50C-407E-A947-70E740481C1C}">
                <a14:useLocalDpi xmlns:a14="http://schemas.microsoft.com/office/drawing/2010/main" val="0"/>
              </a:ext>
            </a:extLst>
          </a:blip>
          <a:srcRect l="1" r="15854" b="46660"/>
          <a:stretch/>
        </p:blipFill>
        <p:spPr>
          <a:xfrm rot="1579705">
            <a:off x="4713344" y="3373214"/>
            <a:ext cx="5452957" cy="3473561"/>
          </a:xfrm>
          <a:custGeom>
            <a:avLst/>
            <a:gdLst>
              <a:gd name="connsiteX0" fmla="*/ 0 w 6543548"/>
              <a:gd name="connsiteY0" fmla="*/ 0 h 4168273"/>
              <a:gd name="connsiteX1" fmla="*/ 6543548 w 6543548"/>
              <a:gd name="connsiteY1" fmla="*/ 0 h 4168273"/>
              <a:gd name="connsiteX2" fmla="*/ 6543548 w 6543548"/>
              <a:gd name="connsiteY2" fmla="*/ 1264086 h 4168273"/>
              <a:gd name="connsiteX3" fmla="*/ 674702 w 6543548"/>
              <a:gd name="connsiteY3" fmla="*/ 4168273 h 4168273"/>
              <a:gd name="connsiteX4" fmla="*/ 0 w 6543548"/>
              <a:gd name="connsiteY4" fmla="*/ 4168273 h 4168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3548" h="4168273">
                <a:moveTo>
                  <a:pt x="0" y="0"/>
                </a:moveTo>
                <a:lnTo>
                  <a:pt x="6543548" y="0"/>
                </a:lnTo>
                <a:lnTo>
                  <a:pt x="6543548" y="1264086"/>
                </a:lnTo>
                <a:lnTo>
                  <a:pt x="674702" y="4168273"/>
                </a:lnTo>
                <a:lnTo>
                  <a:pt x="0" y="4168273"/>
                </a:lnTo>
                <a:close/>
              </a:path>
            </a:pathLst>
          </a:custGeom>
          <a:effectLst>
            <a:outerShdw blurRad="901700" dist="50800" dir="5400000" algn="ctr" rotWithShape="0">
              <a:srgbClr val="000000">
                <a:alpha val="0"/>
              </a:srgbClr>
            </a:outerShdw>
          </a:effectLst>
        </p:spPr>
      </p:pic>
      <p:grpSp>
        <p:nvGrpSpPr>
          <p:cNvPr id="16" name="Groupe 15">
            <a:extLst>
              <a:ext uri="{FF2B5EF4-FFF2-40B4-BE49-F238E27FC236}">
                <a16:creationId xmlns:a16="http://schemas.microsoft.com/office/drawing/2014/main" id="{FBC53884-5E95-4C5C-B854-D6DEC9898BE3}"/>
              </a:ext>
            </a:extLst>
          </p:cNvPr>
          <p:cNvGrpSpPr/>
          <p:nvPr/>
        </p:nvGrpSpPr>
        <p:grpSpPr>
          <a:xfrm>
            <a:off x="1004456" y="-8258"/>
            <a:ext cx="2979866" cy="2276939"/>
            <a:chOff x="1205346" y="-9910"/>
            <a:chExt cx="3575838" cy="2732327"/>
          </a:xfrm>
        </p:grpSpPr>
        <p:pic>
          <p:nvPicPr>
            <p:cNvPr id="14" name="Graphique 13">
              <a:extLst>
                <a:ext uri="{FF2B5EF4-FFF2-40B4-BE49-F238E27FC236}">
                  <a16:creationId xmlns:a16="http://schemas.microsoft.com/office/drawing/2014/main" id="{706E389B-C0AD-4520-BB41-050F690EAFE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45413"/>
            <a:stretch/>
          </p:blipFill>
          <p:spPr>
            <a:xfrm>
              <a:off x="1276575" y="-9910"/>
              <a:ext cx="3504609" cy="2732327"/>
            </a:xfrm>
            <a:prstGeom prst="rect">
              <a:avLst/>
            </a:prstGeom>
          </p:spPr>
        </p:pic>
        <p:pic>
          <p:nvPicPr>
            <p:cNvPr id="15" name="Graphique 14">
              <a:extLst>
                <a:ext uri="{FF2B5EF4-FFF2-40B4-BE49-F238E27FC236}">
                  <a16:creationId xmlns:a16="http://schemas.microsoft.com/office/drawing/2014/main" id="{A158013B-D8A7-439A-9B48-1F439D9CB29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46480"/>
            <a:stretch/>
          </p:blipFill>
          <p:spPr>
            <a:xfrm>
              <a:off x="1205346" y="-9909"/>
              <a:ext cx="3405531" cy="2603204"/>
            </a:xfrm>
            <a:prstGeom prst="rect">
              <a:avLst/>
            </a:prstGeom>
          </p:spPr>
        </p:pic>
      </p:grpSp>
      <p:sp>
        <p:nvSpPr>
          <p:cNvPr id="20" name="Espace réservé du texte 19">
            <a:extLst>
              <a:ext uri="{FF2B5EF4-FFF2-40B4-BE49-F238E27FC236}">
                <a16:creationId xmlns:a16="http://schemas.microsoft.com/office/drawing/2014/main" id="{7EDC97A3-406C-4BE5-A030-07199677478D}"/>
              </a:ext>
            </a:extLst>
          </p:cNvPr>
          <p:cNvSpPr>
            <a:spLocks noGrp="1"/>
          </p:cNvSpPr>
          <p:nvPr>
            <p:ph type="body" sz="quarter" idx="10" hasCustomPrompt="1"/>
          </p:nvPr>
        </p:nvSpPr>
        <p:spPr>
          <a:xfrm>
            <a:off x="2285999" y="2485762"/>
            <a:ext cx="6598228" cy="1228989"/>
          </a:xfrm>
          <a:prstGeom prst="rect">
            <a:avLst/>
          </a:prstGeom>
        </p:spPr>
        <p:txBody>
          <a:bodyPr>
            <a:noAutofit/>
          </a:bodyPr>
          <a:lstStyle>
            <a:lvl1pPr marL="0" indent="0">
              <a:buNone/>
              <a:defRPr sz="4050">
                <a:solidFill>
                  <a:schemeClr val="bg1"/>
                </a:solidFill>
                <a:effectLst>
                  <a:outerShdw blurRad="38100" dist="38100" dir="2700000" algn="tl">
                    <a:srgbClr val="000000">
                      <a:alpha val="43137"/>
                    </a:srgbClr>
                  </a:outerShdw>
                </a:effectLst>
                <a:latin typeface="+mn-lt"/>
              </a:defRPr>
            </a:lvl1pPr>
          </a:lstStyle>
          <a:p>
            <a:pPr lvl="0"/>
            <a:r>
              <a:rPr lang="fr-FR"/>
              <a:t>Titre de chapitre lato 54</a:t>
            </a:r>
          </a:p>
        </p:txBody>
      </p:sp>
      <p:pic>
        <p:nvPicPr>
          <p:cNvPr id="8" name="Image 7">
            <a:extLst>
              <a:ext uri="{FF2B5EF4-FFF2-40B4-BE49-F238E27FC236}">
                <a16:creationId xmlns:a16="http://schemas.microsoft.com/office/drawing/2014/main" id="{C47CF65D-A3D8-4A28-8316-C219E4D1A480}"/>
              </a:ext>
            </a:extLst>
          </p:cNvPr>
          <p:cNvPicPr>
            <a:picLocks noChangeAspect="1"/>
          </p:cNvPicPr>
          <p:nvPr/>
        </p:nvPicPr>
        <p:blipFill>
          <a:blip r:embed="rId10"/>
          <a:stretch>
            <a:fillRect/>
          </a:stretch>
        </p:blipFill>
        <p:spPr>
          <a:xfrm>
            <a:off x="8200312" y="-520675"/>
            <a:ext cx="2075830" cy="2075680"/>
          </a:xfrm>
          <a:prstGeom prst="rect">
            <a:avLst/>
          </a:prstGeom>
        </p:spPr>
      </p:pic>
      <p:sp>
        <p:nvSpPr>
          <p:cNvPr id="10" name="Espace réservé du texte 10">
            <a:extLst>
              <a:ext uri="{FF2B5EF4-FFF2-40B4-BE49-F238E27FC236}">
                <a16:creationId xmlns:a16="http://schemas.microsoft.com/office/drawing/2014/main" id="{8AEACEC2-69D1-496C-AD56-0B2C7A660336}"/>
              </a:ext>
            </a:extLst>
          </p:cNvPr>
          <p:cNvSpPr txBox="1">
            <a:spLocks/>
          </p:cNvSpPr>
          <p:nvPr>
            <p:custDataLst>
              <p:tags r:id="rId1"/>
            </p:custDataLst>
          </p:nvPr>
        </p:nvSpPr>
        <p:spPr>
          <a:xfrm>
            <a:off x="1580852" y="4662074"/>
            <a:ext cx="2110540" cy="2731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500" b="1">
                <a:solidFill>
                  <a:schemeClr val="bg1"/>
                </a:solidFill>
                <a:latin typeface="Ubuntu" panose="020B0504030602030204" pitchFamily="34" charset="0"/>
              </a:rPr>
              <a:t>Rémi Bachelet</a:t>
            </a:r>
          </a:p>
        </p:txBody>
      </p:sp>
      <p:sp>
        <p:nvSpPr>
          <p:cNvPr id="11" name="Espace réservé du texte 11">
            <a:extLst>
              <a:ext uri="{FF2B5EF4-FFF2-40B4-BE49-F238E27FC236}">
                <a16:creationId xmlns:a16="http://schemas.microsoft.com/office/drawing/2014/main" id="{3BE2D2B1-1147-496D-B8BC-0FD34FC23D33}"/>
              </a:ext>
            </a:extLst>
          </p:cNvPr>
          <p:cNvSpPr txBox="1">
            <a:spLocks/>
          </p:cNvSpPr>
          <p:nvPr>
            <p:custDataLst>
              <p:tags r:id="rId2"/>
            </p:custDataLst>
          </p:nvPr>
        </p:nvSpPr>
        <p:spPr>
          <a:xfrm>
            <a:off x="1580852" y="4958457"/>
            <a:ext cx="3506113" cy="2731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350">
                <a:solidFill>
                  <a:schemeClr val="bg1"/>
                </a:solidFill>
                <a:latin typeface="Ubuntu" panose="020B0504030602030204" pitchFamily="34" charset="0"/>
              </a:rPr>
              <a:t>Maître de conférences à Centrale Lille</a:t>
            </a:r>
          </a:p>
        </p:txBody>
      </p:sp>
    </p:spTree>
    <p:extLst>
      <p:ext uri="{BB962C8B-B14F-4D97-AF65-F5344CB8AC3E}">
        <p14:creationId xmlns:p14="http://schemas.microsoft.com/office/powerpoint/2010/main" val="422563130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7_Disposition personnalisée">
    <p:bg>
      <p:bgPr>
        <a:solidFill>
          <a:schemeClr val="bg1"/>
        </a:solidFill>
        <a:effectLst/>
      </p:bgPr>
    </p:bg>
    <p:spTree>
      <p:nvGrpSpPr>
        <p:cNvPr id="1" name=""/>
        <p:cNvGrpSpPr/>
        <p:nvPr/>
      </p:nvGrpSpPr>
      <p:grpSpPr>
        <a:xfrm>
          <a:off x="0" y="0"/>
          <a:ext cx="0" cy="0"/>
          <a:chOff x="0" y="0"/>
          <a:chExt cx="0" cy="0"/>
        </a:xfrm>
      </p:grpSpPr>
      <p:grpSp>
        <p:nvGrpSpPr>
          <p:cNvPr id="84" name="Groupe 83">
            <a:extLst>
              <a:ext uri="{FF2B5EF4-FFF2-40B4-BE49-F238E27FC236}">
                <a16:creationId xmlns:a16="http://schemas.microsoft.com/office/drawing/2014/main" id="{7F8C015A-0600-42AC-8014-EE2064A57D3F}"/>
              </a:ext>
            </a:extLst>
          </p:cNvPr>
          <p:cNvGrpSpPr/>
          <p:nvPr/>
        </p:nvGrpSpPr>
        <p:grpSpPr>
          <a:xfrm>
            <a:off x="2" y="1"/>
            <a:ext cx="2046870" cy="5708461"/>
            <a:chOff x="1" y="0"/>
            <a:chExt cx="2457204" cy="6853324"/>
          </a:xfrm>
        </p:grpSpPr>
        <p:pic>
          <p:nvPicPr>
            <p:cNvPr id="85" name="Image 84">
              <a:extLst>
                <a:ext uri="{FF2B5EF4-FFF2-40B4-BE49-F238E27FC236}">
                  <a16:creationId xmlns:a16="http://schemas.microsoft.com/office/drawing/2014/main" id="{3C0D2A64-31D2-4A4C-B57F-D5CE13E03222}"/>
                </a:ext>
              </a:extLst>
            </p:cNvPr>
            <p:cNvPicPr>
              <a:picLocks noChangeAspect="1"/>
            </p:cNvPicPr>
            <p:nvPr userDrawn="1"/>
          </p:nvPicPr>
          <p:blipFill rotWithShape="1">
            <a:blip r:embed="rId4"/>
            <a:srcRect t="5376" r="79856" b="67633"/>
            <a:stretch/>
          </p:blipFill>
          <p:spPr>
            <a:xfrm>
              <a:off x="1" y="431706"/>
              <a:ext cx="2455060" cy="1746904"/>
            </a:xfrm>
            <a:prstGeom prst="rect">
              <a:avLst/>
            </a:prstGeom>
          </p:spPr>
        </p:pic>
        <p:pic>
          <p:nvPicPr>
            <p:cNvPr id="86" name="Image 85">
              <a:extLst>
                <a:ext uri="{FF2B5EF4-FFF2-40B4-BE49-F238E27FC236}">
                  <a16:creationId xmlns:a16="http://schemas.microsoft.com/office/drawing/2014/main" id="{11312AA5-D1AC-49CC-B412-24FDA262DAA4}"/>
                </a:ext>
              </a:extLst>
            </p:cNvPr>
            <p:cNvPicPr>
              <a:picLocks noChangeAspect="1"/>
            </p:cNvPicPr>
            <p:nvPr userDrawn="1"/>
          </p:nvPicPr>
          <p:blipFill rotWithShape="1">
            <a:blip r:embed="rId4"/>
            <a:srcRect t="32885" r="79856"/>
            <a:stretch/>
          </p:blipFill>
          <p:spPr>
            <a:xfrm>
              <a:off x="1196" y="2274902"/>
              <a:ext cx="2455060" cy="4578422"/>
            </a:xfrm>
            <a:prstGeom prst="rect">
              <a:avLst/>
            </a:prstGeom>
          </p:spPr>
        </p:pic>
        <p:pic>
          <p:nvPicPr>
            <p:cNvPr id="87" name="Image 86">
              <a:extLst>
                <a:ext uri="{FF2B5EF4-FFF2-40B4-BE49-F238E27FC236}">
                  <a16:creationId xmlns:a16="http://schemas.microsoft.com/office/drawing/2014/main" id="{7253B2CF-F737-4B32-90E4-43AB15AFAEC6}"/>
                </a:ext>
              </a:extLst>
            </p:cNvPr>
            <p:cNvPicPr>
              <a:picLocks noChangeAspect="1"/>
            </p:cNvPicPr>
            <p:nvPr userDrawn="1"/>
          </p:nvPicPr>
          <p:blipFill rotWithShape="1">
            <a:blip r:embed="rId4"/>
            <a:srcRect r="79856" b="94725"/>
            <a:stretch/>
          </p:blipFill>
          <p:spPr>
            <a:xfrm>
              <a:off x="2145" y="0"/>
              <a:ext cx="2455060" cy="361898"/>
            </a:xfrm>
            <a:prstGeom prst="rect">
              <a:avLst/>
            </a:prstGeom>
          </p:spPr>
        </p:pic>
      </p:grpSp>
      <p:sp>
        <p:nvSpPr>
          <p:cNvPr id="68" name="Rectangle 67">
            <a:extLst>
              <a:ext uri="{FF2B5EF4-FFF2-40B4-BE49-F238E27FC236}">
                <a16:creationId xmlns:a16="http://schemas.microsoft.com/office/drawing/2014/main" id="{193D88B9-EC57-41D9-8449-2968F8292A2D}"/>
              </a:ext>
            </a:extLst>
          </p:cNvPr>
          <p:cNvSpPr/>
          <p:nvPr/>
        </p:nvSpPr>
        <p:spPr>
          <a:xfrm>
            <a:off x="11604" y="321341"/>
            <a:ext cx="2035472" cy="1538182"/>
          </a:xfrm>
          <a:prstGeom prst="rect">
            <a:avLst/>
          </a:prstGeom>
          <a:solidFill>
            <a:srgbClr val="607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sp>
        <p:nvSpPr>
          <p:cNvPr id="81" name="Espace réservé du texte 10">
            <a:extLst>
              <a:ext uri="{FF2B5EF4-FFF2-40B4-BE49-F238E27FC236}">
                <a16:creationId xmlns:a16="http://schemas.microsoft.com/office/drawing/2014/main" id="{36C36C07-7B98-47AA-BA03-043BB5C4FF26}"/>
              </a:ext>
            </a:extLst>
          </p:cNvPr>
          <p:cNvSpPr txBox="1">
            <a:spLocks/>
          </p:cNvSpPr>
          <p:nvPr>
            <p:custDataLst>
              <p:tags r:id="rId1"/>
            </p:custDataLst>
          </p:nvPr>
        </p:nvSpPr>
        <p:spPr>
          <a:xfrm>
            <a:off x="418490" y="4283854"/>
            <a:ext cx="1134619" cy="1913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900" b="1">
                <a:solidFill>
                  <a:schemeClr val="bg1"/>
                </a:solidFill>
                <a:latin typeface="Ubuntu" panose="020B0504030602030204" pitchFamily="34" charset="0"/>
              </a:rPr>
              <a:t>Rémi Bachelet</a:t>
            </a:r>
          </a:p>
        </p:txBody>
      </p:sp>
      <p:sp>
        <p:nvSpPr>
          <p:cNvPr id="82" name="Espace réservé du texte 11">
            <a:extLst>
              <a:ext uri="{FF2B5EF4-FFF2-40B4-BE49-F238E27FC236}">
                <a16:creationId xmlns:a16="http://schemas.microsoft.com/office/drawing/2014/main" id="{1F22212C-DD91-4930-96D1-5ABD20827008}"/>
              </a:ext>
            </a:extLst>
          </p:cNvPr>
          <p:cNvSpPr txBox="1">
            <a:spLocks/>
          </p:cNvSpPr>
          <p:nvPr>
            <p:custDataLst>
              <p:tags r:id="rId2"/>
            </p:custDataLst>
          </p:nvPr>
        </p:nvSpPr>
        <p:spPr>
          <a:xfrm>
            <a:off x="418490" y="4451710"/>
            <a:ext cx="1134619" cy="3874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675" b="1">
                <a:solidFill>
                  <a:schemeClr val="bg1"/>
                </a:solidFill>
                <a:latin typeface="Ubuntu" panose="020B0504030602030204" pitchFamily="34" charset="0"/>
              </a:rPr>
              <a:t>Maître de conférences à Centrale Lille</a:t>
            </a:r>
          </a:p>
        </p:txBody>
      </p:sp>
      <p:sp>
        <p:nvSpPr>
          <p:cNvPr id="88" name="ZoneTexte 87">
            <a:extLst>
              <a:ext uri="{FF2B5EF4-FFF2-40B4-BE49-F238E27FC236}">
                <a16:creationId xmlns:a16="http://schemas.microsoft.com/office/drawing/2014/main" id="{657CAB2B-AEBD-4BF4-97B9-088831F5327B}"/>
              </a:ext>
            </a:extLst>
          </p:cNvPr>
          <p:cNvSpPr txBox="1"/>
          <p:nvPr/>
        </p:nvSpPr>
        <p:spPr>
          <a:xfrm>
            <a:off x="11603" y="-3096"/>
            <a:ext cx="2033482" cy="311496"/>
          </a:xfrm>
          <a:prstGeom prst="rect">
            <a:avLst/>
          </a:prstGeom>
          <a:noFill/>
        </p:spPr>
        <p:txBody>
          <a:bodyPr wrap="square" rtlCol="0">
            <a:spAutoFit/>
          </a:bodyPr>
          <a:lstStyle/>
          <a:p>
            <a:r>
              <a:rPr lang="fr-FR" sz="1424">
                <a:solidFill>
                  <a:schemeClr val="bg1"/>
                </a:solidFill>
                <a:latin typeface="+mn-lt"/>
              </a:rPr>
              <a:t>Introduction</a:t>
            </a:r>
          </a:p>
        </p:txBody>
      </p:sp>
      <p:pic>
        <p:nvPicPr>
          <p:cNvPr id="16" name="Image 15">
            <a:extLst>
              <a:ext uri="{FF2B5EF4-FFF2-40B4-BE49-F238E27FC236}">
                <a16:creationId xmlns:a16="http://schemas.microsoft.com/office/drawing/2014/main" id="{76F8C985-95F6-470C-B91E-E2C3814A0B33}"/>
              </a:ext>
            </a:extLst>
          </p:cNvPr>
          <p:cNvPicPr>
            <a:picLocks noChangeAspect="1"/>
          </p:cNvPicPr>
          <p:nvPr/>
        </p:nvPicPr>
        <p:blipFill rotWithShape="1">
          <a:blip r:embed="rId5">
            <a:alphaModFix/>
          </a:blip>
          <a:srcRect t="35160" r="7620" b="35491"/>
          <a:stretch/>
        </p:blipFill>
        <p:spPr>
          <a:xfrm>
            <a:off x="163740" y="4952901"/>
            <a:ext cx="1469426" cy="466784"/>
          </a:xfrm>
          <a:prstGeom prst="rect">
            <a:avLst/>
          </a:prstGeom>
          <a:noFill/>
          <a:effectLst>
            <a:outerShdw blurRad="50800" dist="50800" dir="5400000" algn="ctr" rotWithShape="0">
              <a:srgbClr val="000000">
                <a:alpha val="0"/>
              </a:srgbClr>
            </a:outerShdw>
          </a:effectLst>
        </p:spPr>
      </p:pic>
      <p:sp>
        <p:nvSpPr>
          <p:cNvPr id="12" name="ZoneTexte 11">
            <a:extLst>
              <a:ext uri="{FF2B5EF4-FFF2-40B4-BE49-F238E27FC236}">
                <a16:creationId xmlns:a16="http://schemas.microsoft.com/office/drawing/2014/main" id="{D9645355-24B9-421B-BF73-27E8E0F32C65}"/>
              </a:ext>
            </a:extLst>
          </p:cNvPr>
          <p:cNvSpPr txBox="1"/>
          <p:nvPr userDrawn="1"/>
        </p:nvSpPr>
        <p:spPr>
          <a:xfrm>
            <a:off x="11604" y="2004956"/>
            <a:ext cx="2026372" cy="792781"/>
          </a:xfrm>
          <a:prstGeom prst="rect">
            <a:avLst/>
          </a:prstGeom>
          <a:noFill/>
        </p:spPr>
        <p:txBody>
          <a:bodyPr wrap="square" rtlCol="0">
            <a:spAutoFit/>
          </a:bodyPr>
          <a:lstStyle/>
          <a:p>
            <a:pPr marL="163513" indent="0" algn="r" defTabSz="350396" rtl="0" eaLnBrk="0" fontAlgn="base" hangingPunct="0">
              <a:lnSpc>
                <a:spcPct val="150000"/>
              </a:lnSpc>
              <a:spcBef>
                <a:spcPct val="0"/>
              </a:spcBef>
              <a:spcAft>
                <a:spcPct val="0"/>
              </a:spcAft>
              <a:buSzPct val="100000"/>
              <a:buFont typeface="Wingdings" panose="05000000000000000000" pitchFamily="2" charset="2"/>
              <a:buNone/>
            </a:pPr>
            <a:r>
              <a:rPr lang="fr-FR" sz="1600" kern="1200">
                <a:solidFill>
                  <a:schemeClr val="bg1"/>
                </a:solidFill>
                <a:latin typeface="Calibri" panose="020F0502020204030204" pitchFamily="34" charset="0"/>
                <a:ea typeface="+mn-ea"/>
                <a:cs typeface="Lucida Sans Unicode" pitchFamily="34" charset="0"/>
              </a:rPr>
              <a:t>Objectifs</a:t>
            </a:r>
          </a:p>
          <a:p>
            <a:pPr marL="163513" indent="0" algn="r" defTabSz="350396" rtl="0" eaLnBrk="0" fontAlgn="base" hangingPunct="0">
              <a:lnSpc>
                <a:spcPct val="150000"/>
              </a:lnSpc>
              <a:spcBef>
                <a:spcPct val="0"/>
              </a:spcBef>
              <a:spcAft>
                <a:spcPct val="0"/>
              </a:spcAft>
              <a:buSzPct val="100000"/>
              <a:buFont typeface="Wingdings" panose="05000000000000000000" pitchFamily="2" charset="2"/>
              <a:buNone/>
            </a:pPr>
            <a:r>
              <a:rPr lang="fr-FR" sz="1600" kern="1200">
                <a:solidFill>
                  <a:schemeClr val="bg1"/>
                </a:solidFill>
                <a:latin typeface="Calibri" panose="020F0502020204030204" pitchFamily="34" charset="0"/>
                <a:ea typeface="+mn-ea"/>
                <a:cs typeface="Lucida Sans Unicode" pitchFamily="34" charset="0"/>
              </a:rPr>
              <a:t>Plan du cours</a:t>
            </a:r>
          </a:p>
        </p:txBody>
      </p:sp>
    </p:spTree>
    <p:extLst>
      <p:ext uri="{BB962C8B-B14F-4D97-AF65-F5344CB8AC3E}">
        <p14:creationId xmlns:p14="http://schemas.microsoft.com/office/powerpoint/2010/main" val="344742740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9_Disposition personnalisée">
    <p:bg>
      <p:bgPr>
        <a:solidFill>
          <a:schemeClr val="bg1"/>
        </a:solidFill>
        <a:effectLst/>
      </p:bgPr>
    </p:bg>
    <p:spTree>
      <p:nvGrpSpPr>
        <p:cNvPr id="1" name=""/>
        <p:cNvGrpSpPr/>
        <p:nvPr/>
      </p:nvGrpSpPr>
      <p:grpSpPr>
        <a:xfrm>
          <a:off x="0" y="0"/>
          <a:ext cx="0" cy="0"/>
          <a:chOff x="0" y="0"/>
          <a:chExt cx="0" cy="0"/>
        </a:xfrm>
      </p:grpSpPr>
      <p:grpSp>
        <p:nvGrpSpPr>
          <p:cNvPr id="84" name="Groupe 83">
            <a:extLst>
              <a:ext uri="{FF2B5EF4-FFF2-40B4-BE49-F238E27FC236}">
                <a16:creationId xmlns:a16="http://schemas.microsoft.com/office/drawing/2014/main" id="{7F8C015A-0600-42AC-8014-EE2064A57D3F}"/>
              </a:ext>
            </a:extLst>
          </p:cNvPr>
          <p:cNvGrpSpPr/>
          <p:nvPr/>
        </p:nvGrpSpPr>
        <p:grpSpPr>
          <a:xfrm>
            <a:off x="999" y="3269"/>
            <a:ext cx="2045875" cy="5708461"/>
            <a:chOff x="1196" y="0"/>
            <a:chExt cx="2456009" cy="6853324"/>
          </a:xfrm>
        </p:grpSpPr>
        <p:pic>
          <p:nvPicPr>
            <p:cNvPr id="85" name="Image 84">
              <a:extLst>
                <a:ext uri="{FF2B5EF4-FFF2-40B4-BE49-F238E27FC236}">
                  <a16:creationId xmlns:a16="http://schemas.microsoft.com/office/drawing/2014/main" id="{3C0D2A64-31D2-4A4C-B57F-D5CE13E03222}"/>
                </a:ext>
              </a:extLst>
            </p:cNvPr>
            <p:cNvPicPr>
              <a:picLocks noChangeAspect="1"/>
            </p:cNvPicPr>
            <p:nvPr userDrawn="1"/>
          </p:nvPicPr>
          <p:blipFill rotWithShape="1">
            <a:blip r:embed="rId4"/>
            <a:srcRect t="5376" r="79856" b="67633"/>
            <a:stretch/>
          </p:blipFill>
          <p:spPr>
            <a:xfrm>
              <a:off x="1267" y="361898"/>
              <a:ext cx="2455060" cy="1932923"/>
            </a:xfrm>
            <a:prstGeom prst="rect">
              <a:avLst/>
            </a:prstGeom>
          </p:spPr>
        </p:pic>
        <p:pic>
          <p:nvPicPr>
            <p:cNvPr id="86" name="Image 85">
              <a:extLst>
                <a:ext uri="{FF2B5EF4-FFF2-40B4-BE49-F238E27FC236}">
                  <a16:creationId xmlns:a16="http://schemas.microsoft.com/office/drawing/2014/main" id="{11312AA5-D1AC-49CC-B412-24FDA262DAA4}"/>
                </a:ext>
              </a:extLst>
            </p:cNvPr>
            <p:cNvPicPr>
              <a:picLocks noChangeAspect="1"/>
            </p:cNvPicPr>
            <p:nvPr userDrawn="1"/>
          </p:nvPicPr>
          <p:blipFill rotWithShape="1">
            <a:blip r:embed="rId4"/>
            <a:srcRect t="32885" r="79856"/>
            <a:stretch/>
          </p:blipFill>
          <p:spPr>
            <a:xfrm>
              <a:off x="1196" y="2274902"/>
              <a:ext cx="2455060" cy="4578422"/>
            </a:xfrm>
            <a:prstGeom prst="rect">
              <a:avLst/>
            </a:prstGeom>
          </p:spPr>
        </p:pic>
        <p:pic>
          <p:nvPicPr>
            <p:cNvPr id="87" name="Image 86">
              <a:extLst>
                <a:ext uri="{FF2B5EF4-FFF2-40B4-BE49-F238E27FC236}">
                  <a16:creationId xmlns:a16="http://schemas.microsoft.com/office/drawing/2014/main" id="{7253B2CF-F737-4B32-90E4-43AB15AFAEC6}"/>
                </a:ext>
              </a:extLst>
            </p:cNvPr>
            <p:cNvPicPr>
              <a:picLocks noChangeAspect="1"/>
            </p:cNvPicPr>
            <p:nvPr userDrawn="1"/>
          </p:nvPicPr>
          <p:blipFill rotWithShape="1">
            <a:blip r:embed="rId4"/>
            <a:srcRect r="79856" b="94725"/>
            <a:stretch/>
          </p:blipFill>
          <p:spPr>
            <a:xfrm>
              <a:off x="2145" y="0"/>
              <a:ext cx="2455060" cy="361898"/>
            </a:xfrm>
            <a:prstGeom prst="rect">
              <a:avLst/>
            </a:prstGeom>
          </p:spPr>
        </p:pic>
      </p:grpSp>
      <p:sp>
        <p:nvSpPr>
          <p:cNvPr id="81" name="Espace réservé du texte 10">
            <a:extLst>
              <a:ext uri="{FF2B5EF4-FFF2-40B4-BE49-F238E27FC236}">
                <a16:creationId xmlns:a16="http://schemas.microsoft.com/office/drawing/2014/main" id="{36C36C07-7B98-47AA-BA03-043BB5C4FF26}"/>
              </a:ext>
            </a:extLst>
          </p:cNvPr>
          <p:cNvSpPr txBox="1">
            <a:spLocks/>
          </p:cNvSpPr>
          <p:nvPr>
            <p:custDataLst>
              <p:tags r:id="rId1"/>
            </p:custDataLst>
          </p:nvPr>
        </p:nvSpPr>
        <p:spPr>
          <a:xfrm>
            <a:off x="418490" y="4283854"/>
            <a:ext cx="1134619" cy="1913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900" b="1">
                <a:solidFill>
                  <a:schemeClr val="bg1"/>
                </a:solidFill>
                <a:latin typeface="Ubuntu" panose="020B0504030602030204" pitchFamily="34" charset="0"/>
              </a:rPr>
              <a:t>Rémi Bachelet</a:t>
            </a:r>
          </a:p>
        </p:txBody>
      </p:sp>
      <p:sp>
        <p:nvSpPr>
          <p:cNvPr id="82" name="Espace réservé du texte 11">
            <a:extLst>
              <a:ext uri="{FF2B5EF4-FFF2-40B4-BE49-F238E27FC236}">
                <a16:creationId xmlns:a16="http://schemas.microsoft.com/office/drawing/2014/main" id="{1F22212C-DD91-4930-96D1-5ABD20827008}"/>
              </a:ext>
            </a:extLst>
          </p:cNvPr>
          <p:cNvSpPr txBox="1">
            <a:spLocks/>
          </p:cNvSpPr>
          <p:nvPr>
            <p:custDataLst>
              <p:tags r:id="rId2"/>
            </p:custDataLst>
          </p:nvPr>
        </p:nvSpPr>
        <p:spPr>
          <a:xfrm>
            <a:off x="418490" y="4451710"/>
            <a:ext cx="1134619" cy="3874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675" b="1">
                <a:solidFill>
                  <a:schemeClr val="bg1"/>
                </a:solidFill>
                <a:latin typeface="Ubuntu" panose="020B0504030602030204" pitchFamily="34" charset="0"/>
              </a:rPr>
              <a:t>Maître de conférences à Centrale Lille</a:t>
            </a:r>
          </a:p>
        </p:txBody>
      </p:sp>
      <p:sp>
        <p:nvSpPr>
          <p:cNvPr id="88" name="ZoneTexte 87">
            <a:extLst>
              <a:ext uri="{FF2B5EF4-FFF2-40B4-BE49-F238E27FC236}">
                <a16:creationId xmlns:a16="http://schemas.microsoft.com/office/drawing/2014/main" id="{657CAB2B-AEBD-4BF4-97B9-088831F5327B}"/>
              </a:ext>
            </a:extLst>
          </p:cNvPr>
          <p:cNvSpPr txBox="1"/>
          <p:nvPr/>
        </p:nvSpPr>
        <p:spPr>
          <a:xfrm>
            <a:off x="-7869" y="-19709"/>
            <a:ext cx="2033482" cy="311496"/>
          </a:xfrm>
          <a:prstGeom prst="rect">
            <a:avLst/>
          </a:prstGeom>
          <a:noFill/>
        </p:spPr>
        <p:txBody>
          <a:bodyPr wrap="square" rtlCol="0">
            <a:noAutofit/>
          </a:bodyPr>
          <a:lstStyle/>
          <a:p>
            <a:r>
              <a:rPr lang="fr-FR" sz="1424">
                <a:solidFill>
                  <a:schemeClr val="bg1"/>
                </a:solidFill>
                <a:latin typeface="+mn-lt"/>
              </a:rPr>
              <a:t>Introduction</a:t>
            </a:r>
          </a:p>
        </p:txBody>
      </p:sp>
      <p:pic>
        <p:nvPicPr>
          <p:cNvPr id="16" name="Image 15">
            <a:extLst>
              <a:ext uri="{FF2B5EF4-FFF2-40B4-BE49-F238E27FC236}">
                <a16:creationId xmlns:a16="http://schemas.microsoft.com/office/drawing/2014/main" id="{76F8C985-95F6-470C-B91E-E2C3814A0B33}"/>
              </a:ext>
            </a:extLst>
          </p:cNvPr>
          <p:cNvPicPr>
            <a:picLocks noChangeAspect="1"/>
          </p:cNvPicPr>
          <p:nvPr/>
        </p:nvPicPr>
        <p:blipFill rotWithShape="1">
          <a:blip r:embed="rId5">
            <a:alphaModFix/>
          </a:blip>
          <a:srcRect t="35160" r="7620" b="35491"/>
          <a:stretch/>
        </p:blipFill>
        <p:spPr>
          <a:xfrm>
            <a:off x="163740" y="4952901"/>
            <a:ext cx="1469426" cy="466784"/>
          </a:xfrm>
          <a:prstGeom prst="rect">
            <a:avLst/>
          </a:prstGeom>
          <a:noFill/>
          <a:effectLst>
            <a:outerShdw blurRad="50800" dist="50800" dir="5400000" algn="ctr" rotWithShape="0">
              <a:srgbClr val="000000">
                <a:alpha val="0"/>
              </a:srgbClr>
            </a:outerShdw>
          </a:effectLst>
        </p:spPr>
      </p:pic>
      <p:sp>
        <p:nvSpPr>
          <p:cNvPr id="12" name="ZoneTexte 11">
            <a:extLst>
              <a:ext uri="{FF2B5EF4-FFF2-40B4-BE49-F238E27FC236}">
                <a16:creationId xmlns:a16="http://schemas.microsoft.com/office/drawing/2014/main" id="{D9645355-24B9-421B-BF73-27E8E0F32C65}"/>
              </a:ext>
            </a:extLst>
          </p:cNvPr>
          <p:cNvSpPr txBox="1"/>
          <p:nvPr userDrawn="1"/>
        </p:nvSpPr>
        <p:spPr>
          <a:xfrm>
            <a:off x="11604" y="2004956"/>
            <a:ext cx="2026372" cy="792781"/>
          </a:xfrm>
          <a:prstGeom prst="rect">
            <a:avLst/>
          </a:prstGeom>
          <a:noFill/>
        </p:spPr>
        <p:txBody>
          <a:bodyPr wrap="square" rtlCol="0">
            <a:spAutoFit/>
          </a:bodyPr>
          <a:lstStyle/>
          <a:p>
            <a:pPr marL="163513" indent="0" algn="r" defTabSz="350396" rtl="0" eaLnBrk="0" fontAlgn="base" hangingPunct="0">
              <a:lnSpc>
                <a:spcPct val="150000"/>
              </a:lnSpc>
              <a:spcBef>
                <a:spcPct val="0"/>
              </a:spcBef>
              <a:spcAft>
                <a:spcPct val="0"/>
              </a:spcAft>
              <a:buSzPct val="100000"/>
              <a:buFont typeface="Wingdings" panose="05000000000000000000" pitchFamily="2" charset="2"/>
              <a:buNone/>
            </a:pPr>
            <a:r>
              <a:rPr lang="fr-FR" sz="1600" kern="1200" dirty="0">
                <a:solidFill>
                  <a:schemeClr val="bg1"/>
                </a:solidFill>
                <a:latin typeface="Calibri" panose="020F0502020204030204" pitchFamily="34" charset="0"/>
                <a:ea typeface="+mn-ea"/>
                <a:cs typeface="Lucida Sans Unicode" pitchFamily="34" charset="0"/>
              </a:rPr>
              <a:t>Licence</a:t>
            </a:r>
          </a:p>
          <a:p>
            <a:pPr marL="163513" indent="0" algn="r" defTabSz="350396" rtl="0" eaLnBrk="0" fontAlgn="base" hangingPunct="0">
              <a:lnSpc>
                <a:spcPct val="150000"/>
              </a:lnSpc>
              <a:spcBef>
                <a:spcPct val="0"/>
              </a:spcBef>
              <a:spcAft>
                <a:spcPct val="0"/>
              </a:spcAft>
              <a:buSzPct val="100000"/>
              <a:buFont typeface="Wingdings" panose="05000000000000000000" pitchFamily="2" charset="2"/>
              <a:buNone/>
            </a:pPr>
            <a:r>
              <a:rPr lang="fr-FR" sz="1600" kern="1200" dirty="0">
                <a:solidFill>
                  <a:schemeClr val="bg1"/>
                </a:solidFill>
                <a:latin typeface="Calibri" panose="020F0502020204030204" pitchFamily="34" charset="0"/>
                <a:ea typeface="+mn-ea"/>
                <a:cs typeface="Lucida Sans Unicode" pitchFamily="34" charset="0"/>
              </a:rPr>
              <a:t>Crédits</a:t>
            </a:r>
          </a:p>
        </p:txBody>
      </p:sp>
    </p:spTree>
    <p:extLst>
      <p:ext uri="{BB962C8B-B14F-4D97-AF65-F5344CB8AC3E}">
        <p14:creationId xmlns:p14="http://schemas.microsoft.com/office/powerpoint/2010/main" val="270092566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8_Disposition personnalisée">
    <p:bg>
      <p:bgPr>
        <a:solidFill>
          <a:schemeClr val="bg1"/>
        </a:solidFill>
        <a:effectLst/>
      </p:bgPr>
    </p:bg>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F1C47187-7742-4440-8FE1-599F9E4E67F0}"/>
              </a:ext>
            </a:extLst>
          </p:cNvPr>
          <p:cNvGrpSpPr/>
          <p:nvPr/>
        </p:nvGrpSpPr>
        <p:grpSpPr>
          <a:xfrm>
            <a:off x="2" y="1"/>
            <a:ext cx="2046870" cy="5708461"/>
            <a:chOff x="1" y="0"/>
            <a:chExt cx="2457204" cy="6853324"/>
          </a:xfrm>
        </p:grpSpPr>
        <p:pic>
          <p:nvPicPr>
            <p:cNvPr id="18" name="Image 17">
              <a:extLst>
                <a:ext uri="{FF2B5EF4-FFF2-40B4-BE49-F238E27FC236}">
                  <a16:creationId xmlns:a16="http://schemas.microsoft.com/office/drawing/2014/main" id="{C8F0A499-1238-4A29-926E-7BB75FEF8FEC}"/>
                </a:ext>
              </a:extLst>
            </p:cNvPr>
            <p:cNvPicPr>
              <a:picLocks noChangeAspect="1"/>
            </p:cNvPicPr>
            <p:nvPr userDrawn="1"/>
          </p:nvPicPr>
          <p:blipFill rotWithShape="1">
            <a:blip r:embed="rId4"/>
            <a:srcRect t="32885" r="79856"/>
            <a:stretch/>
          </p:blipFill>
          <p:spPr>
            <a:xfrm>
              <a:off x="1196" y="2248418"/>
              <a:ext cx="2455060" cy="4604906"/>
            </a:xfrm>
            <a:prstGeom prst="rect">
              <a:avLst/>
            </a:prstGeom>
          </p:spPr>
        </p:pic>
        <p:pic>
          <p:nvPicPr>
            <p:cNvPr id="19" name="Image 18">
              <a:extLst>
                <a:ext uri="{FF2B5EF4-FFF2-40B4-BE49-F238E27FC236}">
                  <a16:creationId xmlns:a16="http://schemas.microsoft.com/office/drawing/2014/main" id="{3AB4B279-6450-438E-A250-D0331F1F36AC}"/>
                </a:ext>
              </a:extLst>
            </p:cNvPr>
            <p:cNvPicPr>
              <a:picLocks noChangeAspect="1"/>
            </p:cNvPicPr>
            <p:nvPr userDrawn="1"/>
          </p:nvPicPr>
          <p:blipFill rotWithShape="1">
            <a:blip r:embed="rId4"/>
            <a:srcRect r="79856" b="94725"/>
            <a:stretch/>
          </p:blipFill>
          <p:spPr>
            <a:xfrm>
              <a:off x="2145" y="0"/>
              <a:ext cx="2455060" cy="361898"/>
            </a:xfrm>
            <a:prstGeom prst="rect">
              <a:avLst/>
            </a:prstGeom>
          </p:spPr>
        </p:pic>
        <p:pic>
          <p:nvPicPr>
            <p:cNvPr id="17" name="Image 16">
              <a:extLst>
                <a:ext uri="{FF2B5EF4-FFF2-40B4-BE49-F238E27FC236}">
                  <a16:creationId xmlns:a16="http://schemas.microsoft.com/office/drawing/2014/main" id="{CD27D713-31FD-48D4-8B40-28D22180D0E6}"/>
                </a:ext>
              </a:extLst>
            </p:cNvPr>
            <p:cNvPicPr>
              <a:picLocks noChangeAspect="1"/>
            </p:cNvPicPr>
            <p:nvPr userDrawn="1"/>
          </p:nvPicPr>
          <p:blipFill rotWithShape="1">
            <a:blip r:embed="rId4"/>
            <a:srcRect t="5376" r="79856" b="67633"/>
            <a:stretch/>
          </p:blipFill>
          <p:spPr>
            <a:xfrm>
              <a:off x="1" y="431706"/>
              <a:ext cx="2455060" cy="1746904"/>
            </a:xfrm>
            <a:prstGeom prst="rect">
              <a:avLst/>
            </a:prstGeom>
          </p:spPr>
        </p:pic>
      </p:grpSp>
      <p:sp>
        <p:nvSpPr>
          <p:cNvPr id="68" name="Rectangle 67">
            <a:extLst>
              <a:ext uri="{FF2B5EF4-FFF2-40B4-BE49-F238E27FC236}">
                <a16:creationId xmlns:a16="http://schemas.microsoft.com/office/drawing/2014/main" id="{193D88B9-EC57-41D9-8449-2968F8292A2D}"/>
              </a:ext>
            </a:extLst>
          </p:cNvPr>
          <p:cNvSpPr/>
          <p:nvPr/>
        </p:nvSpPr>
        <p:spPr>
          <a:xfrm>
            <a:off x="9519" y="337684"/>
            <a:ext cx="2035470" cy="1506059"/>
          </a:xfrm>
          <a:prstGeom prst="rect">
            <a:avLst/>
          </a:prstGeom>
          <a:solidFill>
            <a:srgbClr val="A86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sp>
        <p:nvSpPr>
          <p:cNvPr id="70" name="ZoneTexte 69">
            <a:extLst>
              <a:ext uri="{FF2B5EF4-FFF2-40B4-BE49-F238E27FC236}">
                <a16:creationId xmlns:a16="http://schemas.microsoft.com/office/drawing/2014/main" id="{C9565774-C0A5-4F48-992E-84566B0A9C4C}"/>
              </a:ext>
            </a:extLst>
          </p:cNvPr>
          <p:cNvSpPr txBox="1"/>
          <p:nvPr/>
        </p:nvSpPr>
        <p:spPr>
          <a:xfrm>
            <a:off x="0" y="2119951"/>
            <a:ext cx="2060367" cy="1569660"/>
          </a:xfrm>
          <a:prstGeom prst="rect">
            <a:avLst/>
          </a:prstGeom>
          <a:noFill/>
        </p:spPr>
        <p:txBody>
          <a:bodyPr wrap="square" rtlCol="0">
            <a:spAutoFit/>
          </a:bodyPr>
          <a:lstStyle/>
          <a:p>
            <a:pPr marL="163513" indent="0" algn="r" defTabSz="350396" eaLnBrk="0" hangingPunct="0">
              <a:lnSpc>
                <a:spcPct val="150000"/>
              </a:lnSpc>
              <a:buSzPct val="100000"/>
              <a:buFont typeface="Wingdings" panose="05000000000000000000" pitchFamily="2" charset="2"/>
              <a:buNone/>
            </a:pPr>
            <a:r>
              <a:rPr lang="fr-FR" sz="1600" b="1" dirty="0">
                <a:solidFill>
                  <a:schemeClr val="bg1"/>
                </a:solidFill>
                <a:latin typeface="Calibri" panose="020F0502020204030204" pitchFamily="34" charset="0"/>
                <a:cs typeface="Lucida Sans Unicode" pitchFamily="34" charset="0"/>
              </a:rPr>
              <a:t>Notions clés :</a:t>
            </a:r>
          </a:p>
          <a:p>
            <a:pPr marL="163513" indent="0" algn="r" defTabSz="350396" eaLnBrk="0" hangingPunct="0">
              <a:lnSpc>
                <a:spcPct val="100000"/>
              </a:lnSpc>
              <a:buSzPct val="100000"/>
              <a:buFont typeface="Wingdings" panose="05000000000000000000" pitchFamily="2" charset="2"/>
              <a:buNone/>
            </a:pPr>
            <a:r>
              <a:rPr lang="fr-FR" sz="1400" dirty="0">
                <a:solidFill>
                  <a:schemeClr val="bg1"/>
                </a:solidFill>
                <a:latin typeface="Calibri" panose="020F0502020204030204" pitchFamily="34" charset="0"/>
                <a:cs typeface="Lucida Sans Unicode" pitchFamily="34" charset="0"/>
              </a:rPr>
              <a:t>Concepts</a:t>
            </a:r>
          </a:p>
          <a:p>
            <a:pPr marL="163513" indent="0" algn="r" defTabSz="350396" eaLnBrk="0" hangingPunct="0">
              <a:lnSpc>
                <a:spcPct val="100000"/>
              </a:lnSpc>
              <a:buSzPct val="100000"/>
              <a:buFont typeface="Wingdings" panose="05000000000000000000" pitchFamily="2" charset="2"/>
              <a:buNone/>
            </a:pPr>
            <a:r>
              <a:rPr lang="fr-FR" sz="1400" dirty="0">
                <a:solidFill>
                  <a:schemeClr val="bg1"/>
                </a:solidFill>
                <a:latin typeface="Calibri" panose="020F0502020204030204" pitchFamily="34" charset="0"/>
                <a:cs typeface="Lucida Sans Unicode" pitchFamily="34" charset="0"/>
              </a:rPr>
              <a:t>Liens</a:t>
            </a:r>
          </a:p>
          <a:p>
            <a:pPr marL="163513" indent="0" algn="r" defTabSz="350396" eaLnBrk="0" hangingPunct="0">
              <a:lnSpc>
                <a:spcPct val="100000"/>
              </a:lnSpc>
              <a:buSzPct val="100000"/>
              <a:buFont typeface="Wingdings" panose="05000000000000000000" pitchFamily="2" charset="2"/>
              <a:buNone/>
            </a:pPr>
            <a:r>
              <a:rPr lang="fr-FR" sz="1400" dirty="0">
                <a:solidFill>
                  <a:schemeClr val="bg1"/>
                </a:solidFill>
                <a:latin typeface="Calibri" panose="020F0502020204030204" pitchFamily="34" charset="0"/>
                <a:cs typeface="Lucida Sans Unicode" pitchFamily="34" charset="0"/>
              </a:rPr>
              <a:t>Propositions</a:t>
            </a:r>
          </a:p>
          <a:p>
            <a:pPr marL="163513" marR="0" lvl="0" indent="0" algn="r" defTabSz="350396" rtl="0" eaLnBrk="0" fontAlgn="base" latinLnBrk="0" hangingPunct="0">
              <a:lnSpc>
                <a:spcPct val="100000"/>
              </a:lnSpc>
              <a:spcBef>
                <a:spcPct val="0"/>
              </a:spcBef>
              <a:spcAft>
                <a:spcPct val="0"/>
              </a:spcAft>
              <a:buClrTx/>
              <a:buSzPct val="100000"/>
              <a:buFont typeface="Wingdings" panose="05000000000000000000" pitchFamily="2" charset="2"/>
              <a:buNone/>
              <a:tabLst/>
              <a:defRPr/>
            </a:pPr>
            <a:r>
              <a:rPr lang="fr-FR" sz="1600" b="1" dirty="0">
                <a:solidFill>
                  <a:schemeClr val="bg1"/>
                </a:solidFill>
                <a:latin typeface="Calibri" panose="020F0502020204030204" pitchFamily="34" charset="0"/>
                <a:cs typeface="Lucida Sans Unicode" pitchFamily="34" charset="0"/>
              </a:rPr>
              <a:t>4 Raisonnements</a:t>
            </a:r>
          </a:p>
          <a:p>
            <a:pPr marL="163513" indent="0" algn="r" defTabSz="350396" eaLnBrk="0" hangingPunct="0">
              <a:lnSpc>
                <a:spcPct val="100000"/>
              </a:lnSpc>
              <a:buSzPct val="100000"/>
              <a:buFont typeface="Wingdings" panose="05000000000000000000" pitchFamily="2" charset="2"/>
              <a:buNone/>
            </a:pPr>
            <a:endParaRPr lang="fr-FR" sz="1400" dirty="0">
              <a:solidFill>
                <a:schemeClr val="bg1"/>
              </a:solidFill>
              <a:latin typeface="Calibri" panose="020F0502020204030204" pitchFamily="34" charset="0"/>
              <a:cs typeface="Lucida Sans Unicode" pitchFamily="34" charset="0"/>
            </a:endParaRPr>
          </a:p>
        </p:txBody>
      </p:sp>
      <p:sp>
        <p:nvSpPr>
          <p:cNvPr id="74" name="Espace réservé du texte 10">
            <a:extLst>
              <a:ext uri="{FF2B5EF4-FFF2-40B4-BE49-F238E27FC236}">
                <a16:creationId xmlns:a16="http://schemas.microsoft.com/office/drawing/2014/main" id="{57DDE9DC-94CF-4081-9D0D-FE047185915D}"/>
              </a:ext>
            </a:extLst>
          </p:cNvPr>
          <p:cNvSpPr txBox="1">
            <a:spLocks/>
          </p:cNvSpPr>
          <p:nvPr>
            <p:custDataLst>
              <p:tags r:id="rId1"/>
            </p:custDataLst>
          </p:nvPr>
        </p:nvSpPr>
        <p:spPr>
          <a:xfrm>
            <a:off x="418490" y="4283854"/>
            <a:ext cx="1134619" cy="1913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900" b="1">
                <a:solidFill>
                  <a:schemeClr val="bg1"/>
                </a:solidFill>
                <a:latin typeface="Ubuntu" panose="020B0504030602030204" pitchFamily="34" charset="0"/>
              </a:rPr>
              <a:t>Rémi Bachelet</a:t>
            </a:r>
          </a:p>
        </p:txBody>
      </p:sp>
      <p:sp>
        <p:nvSpPr>
          <p:cNvPr id="75" name="Espace réservé du texte 11">
            <a:extLst>
              <a:ext uri="{FF2B5EF4-FFF2-40B4-BE49-F238E27FC236}">
                <a16:creationId xmlns:a16="http://schemas.microsoft.com/office/drawing/2014/main" id="{A911DBE2-C4DA-41A0-A3BA-BE779A113A7C}"/>
              </a:ext>
            </a:extLst>
          </p:cNvPr>
          <p:cNvSpPr txBox="1">
            <a:spLocks/>
          </p:cNvSpPr>
          <p:nvPr>
            <p:custDataLst>
              <p:tags r:id="rId2"/>
            </p:custDataLst>
          </p:nvPr>
        </p:nvSpPr>
        <p:spPr>
          <a:xfrm>
            <a:off x="418490" y="4451710"/>
            <a:ext cx="1134619" cy="3874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675" b="1">
                <a:solidFill>
                  <a:schemeClr val="bg1"/>
                </a:solidFill>
                <a:latin typeface="Ubuntu" panose="020B0504030602030204" pitchFamily="34" charset="0"/>
              </a:rPr>
              <a:t>Maître de conférences à Centrale Lille</a:t>
            </a:r>
          </a:p>
        </p:txBody>
      </p:sp>
      <p:sp>
        <p:nvSpPr>
          <p:cNvPr id="22" name="ZoneTexte 21">
            <a:extLst>
              <a:ext uri="{FF2B5EF4-FFF2-40B4-BE49-F238E27FC236}">
                <a16:creationId xmlns:a16="http://schemas.microsoft.com/office/drawing/2014/main" id="{EF7888A7-7990-4CCE-9DBE-1F9AF9F62AAD}"/>
              </a:ext>
            </a:extLst>
          </p:cNvPr>
          <p:cNvSpPr txBox="1"/>
          <p:nvPr/>
        </p:nvSpPr>
        <p:spPr>
          <a:xfrm>
            <a:off x="9721" y="22684"/>
            <a:ext cx="2045086" cy="311496"/>
          </a:xfrm>
          <a:prstGeom prst="rect">
            <a:avLst/>
          </a:prstGeom>
          <a:noFill/>
        </p:spPr>
        <p:txBody>
          <a:bodyPr wrap="square" rtlCol="0">
            <a:spAutoFit/>
          </a:bodyPr>
          <a:lstStyle/>
          <a:p>
            <a:r>
              <a:rPr lang="fr-FR" sz="1424">
                <a:solidFill>
                  <a:schemeClr val="bg1"/>
                </a:solidFill>
                <a:latin typeface="+mn-lt"/>
              </a:rPr>
              <a:t>Chapitre 1</a:t>
            </a:r>
          </a:p>
        </p:txBody>
      </p:sp>
      <p:pic>
        <p:nvPicPr>
          <p:cNvPr id="16" name="Image 15">
            <a:extLst>
              <a:ext uri="{FF2B5EF4-FFF2-40B4-BE49-F238E27FC236}">
                <a16:creationId xmlns:a16="http://schemas.microsoft.com/office/drawing/2014/main" id="{2E2EC259-BC94-4BD6-99A4-58697C896F54}"/>
              </a:ext>
            </a:extLst>
          </p:cNvPr>
          <p:cNvPicPr>
            <a:picLocks noChangeAspect="1"/>
          </p:cNvPicPr>
          <p:nvPr/>
        </p:nvPicPr>
        <p:blipFill rotWithShape="1">
          <a:blip r:embed="rId5">
            <a:alphaModFix/>
          </a:blip>
          <a:srcRect t="35160" r="7620" b="35491"/>
          <a:stretch/>
        </p:blipFill>
        <p:spPr>
          <a:xfrm>
            <a:off x="163740" y="4952901"/>
            <a:ext cx="1469426" cy="466784"/>
          </a:xfrm>
          <a:prstGeom prst="rect">
            <a:avLst/>
          </a:prstGeom>
          <a:noFill/>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295281681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0_Disposition personnalisée">
    <p:bg>
      <p:bgPr>
        <a:solidFill>
          <a:schemeClr val="bg1"/>
        </a:solidFill>
        <a:effectLst/>
      </p:bgPr>
    </p:bg>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CF9B66BE-F4B9-444A-BA0D-960B95E9189D}"/>
              </a:ext>
            </a:extLst>
          </p:cNvPr>
          <p:cNvGrpSpPr/>
          <p:nvPr/>
        </p:nvGrpSpPr>
        <p:grpSpPr>
          <a:xfrm>
            <a:off x="2" y="1"/>
            <a:ext cx="2046870" cy="5708461"/>
            <a:chOff x="1" y="0"/>
            <a:chExt cx="2457204" cy="6853324"/>
          </a:xfrm>
        </p:grpSpPr>
        <p:pic>
          <p:nvPicPr>
            <p:cNvPr id="15" name="Image 14">
              <a:extLst>
                <a:ext uri="{FF2B5EF4-FFF2-40B4-BE49-F238E27FC236}">
                  <a16:creationId xmlns:a16="http://schemas.microsoft.com/office/drawing/2014/main" id="{BF2FD080-36D7-4CA7-9E04-6BCA6A3CB899}"/>
                </a:ext>
              </a:extLst>
            </p:cNvPr>
            <p:cNvPicPr>
              <a:picLocks noChangeAspect="1"/>
            </p:cNvPicPr>
            <p:nvPr userDrawn="1"/>
          </p:nvPicPr>
          <p:blipFill rotWithShape="1">
            <a:blip r:embed="rId4"/>
            <a:srcRect t="5376" r="79856" b="67633"/>
            <a:stretch/>
          </p:blipFill>
          <p:spPr>
            <a:xfrm>
              <a:off x="1" y="431706"/>
              <a:ext cx="2455060" cy="1746904"/>
            </a:xfrm>
            <a:prstGeom prst="rect">
              <a:avLst/>
            </a:prstGeom>
          </p:spPr>
        </p:pic>
        <p:pic>
          <p:nvPicPr>
            <p:cNvPr id="14" name="Image 13">
              <a:extLst>
                <a:ext uri="{FF2B5EF4-FFF2-40B4-BE49-F238E27FC236}">
                  <a16:creationId xmlns:a16="http://schemas.microsoft.com/office/drawing/2014/main" id="{6B856047-801E-4814-B20E-3442E004EE18}"/>
                </a:ext>
              </a:extLst>
            </p:cNvPr>
            <p:cNvPicPr>
              <a:picLocks noChangeAspect="1"/>
            </p:cNvPicPr>
            <p:nvPr userDrawn="1"/>
          </p:nvPicPr>
          <p:blipFill rotWithShape="1">
            <a:blip r:embed="rId4"/>
            <a:srcRect t="32885" r="79856"/>
            <a:stretch/>
          </p:blipFill>
          <p:spPr>
            <a:xfrm>
              <a:off x="1196" y="2248418"/>
              <a:ext cx="2455060" cy="4604906"/>
            </a:xfrm>
            <a:prstGeom prst="rect">
              <a:avLst/>
            </a:prstGeom>
          </p:spPr>
        </p:pic>
        <p:pic>
          <p:nvPicPr>
            <p:cNvPr id="16" name="Image 15">
              <a:extLst>
                <a:ext uri="{FF2B5EF4-FFF2-40B4-BE49-F238E27FC236}">
                  <a16:creationId xmlns:a16="http://schemas.microsoft.com/office/drawing/2014/main" id="{B41DD2E9-09F6-43D8-9161-44C89EDE4A05}"/>
                </a:ext>
              </a:extLst>
            </p:cNvPr>
            <p:cNvPicPr>
              <a:picLocks noChangeAspect="1"/>
            </p:cNvPicPr>
            <p:nvPr userDrawn="1"/>
          </p:nvPicPr>
          <p:blipFill rotWithShape="1">
            <a:blip r:embed="rId4"/>
            <a:srcRect r="79856" b="94725"/>
            <a:stretch/>
          </p:blipFill>
          <p:spPr>
            <a:xfrm>
              <a:off x="2145" y="0"/>
              <a:ext cx="2455060" cy="361898"/>
            </a:xfrm>
            <a:prstGeom prst="rect">
              <a:avLst/>
            </a:prstGeom>
          </p:spPr>
        </p:pic>
      </p:grpSp>
      <p:sp>
        <p:nvSpPr>
          <p:cNvPr id="6" name="Rectangle 5">
            <a:extLst>
              <a:ext uri="{FF2B5EF4-FFF2-40B4-BE49-F238E27FC236}">
                <a16:creationId xmlns:a16="http://schemas.microsoft.com/office/drawing/2014/main" id="{D2F4B29B-2F49-4422-B449-BC2679B06979}"/>
              </a:ext>
            </a:extLst>
          </p:cNvPr>
          <p:cNvSpPr/>
          <p:nvPr/>
        </p:nvSpPr>
        <p:spPr>
          <a:xfrm>
            <a:off x="1409509" y="1455957"/>
            <a:ext cx="1260504" cy="333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b="0">
              <a:solidFill>
                <a:schemeClr val="bg1"/>
              </a:solidFill>
            </a:endParaRPr>
          </a:p>
        </p:txBody>
      </p:sp>
      <p:pic>
        <p:nvPicPr>
          <p:cNvPr id="79" name="Image 78">
            <a:extLst>
              <a:ext uri="{FF2B5EF4-FFF2-40B4-BE49-F238E27FC236}">
                <a16:creationId xmlns:a16="http://schemas.microsoft.com/office/drawing/2014/main" id="{0A252E58-E959-4A44-9ED5-E5EE327373C1}"/>
              </a:ext>
            </a:extLst>
          </p:cNvPr>
          <p:cNvPicPr>
            <a:picLocks noChangeAspect="1"/>
          </p:cNvPicPr>
          <p:nvPr/>
        </p:nvPicPr>
        <p:blipFill rotWithShape="1">
          <a:blip r:embed="rId5">
            <a:alphaModFix/>
          </a:blip>
          <a:srcRect t="35160" r="7620" b="35491"/>
          <a:stretch/>
        </p:blipFill>
        <p:spPr>
          <a:xfrm>
            <a:off x="163740" y="4952901"/>
            <a:ext cx="1469426" cy="466784"/>
          </a:xfrm>
          <a:prstGeom prst="rect">
            <a:avLst/>
          </a:prstGeom>
          <a:noFill/>
          <a:effectLst>
            <a:outerShdw blurRad="50800" dist="50800" dir="5400000" algn="ctr" rotWithShape="0">
              <a:srgbClr val="000000">
                <a:alpha val="0"/>
              </a:srgbClr>
            </a:outerShdw>
          </a:effectLst>
        </p:spPr>
      </p:pic>
      <p:sp>
        <p:nvSpPr>
          <p:cNvPr id="81" name="Espace réservé du texte 10">
            <a:extLst>
              <a:ext uri="{FF2B5EF4-FFF2-40B4-BE49-F238E27FC236}">
                <a16:creationId xmlns:a16="http://schemas.microsoft.com/office/drawing/2014/main" id="{B5802FE1-781A-4534-B7FE-ADF37D385BDC}"/>
              </a:ext>
            </a:extLst>
          </p:cNvPr>
          <p:cNvSpPr txBox="1">
            <a:spLocks/>
          </p:cNvSpPr>
          <p:nvPr>
            <p:custDataLst>
              <p:tags r:id="rId1"/>
            </p:custDataLst>
          </p:nvPr>
        </p:nvSpPr>
        <p:spPr>
          <a:xfrm>
            <a:off x="418490" y="4283854"/>
            <a:ext cx="1134619" cy="1913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900" b="1">
                <a:solidFill>
                  <a:schemeClr val="bg1"/>
                </a:solidFill>
                <a:latin typeface="Ubuntu" panose="020B0504030602030204" pitchFamily="34" charset="0"/>
              </a:rPr>
              <a:t>Rémi Bachelet</a:t>
            </a:r>
          </a:p>
        </p:txBody>
      </p:sp>
      <p:sp>
        <p:nvSpPr>
          <p:cNvPr id="82" name="Espace réservé du texte 11">
            <a:extLst>
              <a:ext uri="{FF2B5EF4-FFF2-40B4-BE49-F238E27FC236}">
                <a16:creationId xmlns:a16="http://schemas.microsoft.com/office/drawing/2014/main" id="{9DB1D4D2-5222-4F03-B9BE-0FA3B9ADF889}"/>
              </a:ext>
            </a:extLst>
          </p:cNvPr>
          <p:cNvSpPr txBox="1">
            <a:spLocks/>
          </p:cNvSpPr>
          <p:nvPr>
            <p:custDataLst>
              <p:tags r:id="rId2"/>
            </p:custDataLst>
          </p:nvPr>
        </p:nvSpPr>
        <p:spPr>
          <a:xfrm>
            <a:off x="418490" y="4451710"/>
            <a:ext cx="1134619" cy="3874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675" b="1">
                <a:solidFill>
                  <a:schemeClr val="bg1"/>
                </a:solidFill>
                <a:latin typeface="Ubuntu" panose="020B0504030602030204" pitchFamily="34" charset="0"/>
              </a:rPr>
              <a:t>Maître de conférences à Centrale Lille</a:t>
            </a:r>
          </a:p>
        </p:txBody>
      </p:sp>
      <p:sp>
        <p:nvSpPr>
          <p:cNvPr id="10" name="ZoneTexte 9">
            <a:extLst>
              <a:ext uri="{FF2B5EF4-FFF2-40B4-BE49-F238E27FC236}">
                <a16:creationId xmlns:a16="http://schemas.microsoft.com/office/drawing/2014/main" id="{B75A08FD-763E-4519-B093-14BF726637BF}"/>
              </a:ext>
            </a:extLst>
          </p:cNvPr>
          <p:cNvSpPr txBox="1"/>
          <p:nvPr userDrawn="1"/>
        </p:nvSpPr>
        <p:spPr>
          <a:xfrm>
            <a:off x="-282222" y="2035794"/>
            <a:ext cx="2327308" cy="1569660"/>
          </a:xfrm>
          <a:prstGeom prst="rect">
            <a:avLst/>
          </a:prstGeom>
          <a:noFill/>
        </p:spPr>
        <p:txBody>
          <a:bodyPr wrap="square" rtlCol="0">
            <a:spAutoFit/>
          </a:bodyPr>
          <a:lstStyle/>
          <a:p>
            <a:pPr marL="163513" indent="0" algn="r" defTabSz="350396" eaLnBrk="0" hangingPunct="0">
              <a:lnSpc>
                <a:spcPct val="100000"/>
              </a:lnSpc>
              <a:buSzPct val="100000"/>
              <a:buFont typeface="Wingdings" panose="05000000000000000000" pitchFamily="2" charset="2"/>
              <a:buNone/>
            </a:pPr>
            <a:r>
              <a:rPr lang="fr-FR" sz="1600">
                <a:solidFill>
                  <a:schemeClr val="bg1"/>
                </a:solidFill>
                <a:latin typeface="Calibri" panose="020F0502020204030204" pitchFamily="34" charset="0"/>
                <a:cs typeface="Lucida Sans Unicode" pitchFamily="34" charset="0"/>
              </a:rPr>
              <a:t>Question de départ</a:t>
            </a:r>
          </a:p>
          <a:p>
            <a:pPr marL="163513" indent="0" algn="r" defTabSz="350396" eaLnBrk="0" hangingPunct="0">
              <a:lnSpc>
                <a:spcPct val="100000"/>
              </a:lnSpc>
              <a:buSzPct val="100000"/>
              <a:buFont typeface="Wingdings" panose="05000000000000000000" pitchFamily="2" charset="2"/>
              <a:buNone/>
            </a:pPr>
            <a:r>
              <a:rPr lang="fr-FR" sz="1600">
                <a:solidFill>
                  <a:schemeClr val="bg1"/>
                </a:solidFill>
                <a:latin typeface="Calibri" panose="020F0502020204030204" pitchFamily="34" charset="0"/>
                <a:cs typeface="Lucida Sans Unicode" pitchFamily="34" charset="0"/>
              </a:rPr>
              <a:t>Brainstorming</a:t>
            </a:r>
          </a:p>
          <a:p>
            <a:pPr marL="163513" indent="0" algn="r" defTabSz="350396" eaLnBrk="0" hangingPunct="0">
              <a:lnSpc>
                <a:spcPct val="100000"/>
              </a:lnSpc>
              <a:buSzPct val="100000"/>
              <a:buFont typeface="Wingdings" panose="05000000000000000000" pitchFamily="2" charset="2"/>
              <a:buNone/>
            </a:pPr>
            <a:r>
              <a:rPr lang="fr-FR" sz="1600">
                <a:solidFill>
                  <a:schemeClr val="bg1"/>
                </a:solidFill>
                <a:latin typeface="Calibri" panose="020F0502020204030204" pitchFamily="34" charset="0"/>
                <a:cs typeface="Lucida Sans Unicode" pitchFamily="34" charset="0"/>
              </a:rPr>
              <a:t>Mind </a:t>
            </a:r>
            <a:r>
              <a:rPr lang="fr-FR" sz="1600" err="1">
                <a:solidFill>
                  <a:schemeClr val="bg1"/>
                </a:solidFill>
                <a:latin typeface="Calibri" panose="020F0502020204030204" pitchFamily="34" charset="0"/>
                <a:cs typeface="Lucida Sans Unicode" pitchFamily="34" charset="0"/>
              </a:rPr>
              <a:t>Map</a:t>
            </a:r>
            <a:endParaRPr lang="fr-FR" sz="1600">
              <a:solidFill>
                <a:schemeClr val="bg1"/>
              </a:solidFill>
              <a:latin typeface="Calibri" panose="020F0502020204030204" pitchFamily="34" charset="0"/>
              <a:cs typeface="Lucida Sans Unicode" pitchFamily="34" charset="0"/>
            </a:endParaRPr>
          </a:p>
          <a:p>
            <a:pPr marL="163513" indent="0" algn="r" defTabSz="350396" eaLnBrk="0" hangingPunct="0">
              <a:lnSpc>
                <a:spcPct val="100000"/>
              </a:lnSpc>
              <a:buSzPct val="100000"/>
              <a:buFont typeface="Wingdings" panose="05000000000000000000" pitchFamily="2" charset="2"/>
              <a:buNone/>
            </a:pPr>
            <a:r>
              <a:rPr lang="fr-FR" sz="1600">
                <a:solidFill>
                  <a:schemeClr val="bg1"/>
                </a:solidFill>
                <a:latin typeface="Calibri" panose="020F0502020204030204" pitchFamily="34" charset="0"/>
                <a:cs typeface="Lucida Sans Unicode" pitchFamily="34" charset="0"/>
              </a:rPr>
              <a:t>Carte conceptuelle</a:t>
            </a:r>
          </a:p>
          <a:p>
            <a:pPr marL="163513" indent="0" algn="r" defTabSz="350396" eaLnBrk="0" hangingPunct="0">
              <a:lnSpc>
                <a:spcPct val="100000"/>
              </a:lnSpc>
              <a:buSzPct val="100000"/>
              <a:buFont typeface="Wingdings" panose="05000000000000000000" pitchFamily="2" charset="2"/>
              <a:buNone/>
            </a:pPr>
            <a:r>
              <a:rPr lang="fr-FR" sz="1600">
                <a:solidFill>
                  <a:schemeClr val="bg1"/>
                </a:solidFill>
                <a:latin typeface="Calibri" panose="020F0502020204030204" pitchFamily="34" charset="0"/>
                <a:cs typeface="Lucida Sans Unicode" pitchFamily="34" charset="0"/>
              </a:rPr>
              <a:t>Enrichir</a:t>
            </a:r>
          </a:p>
          <a:p>
            <a:pPr marL="163513" indent="0" algn="r" defTabSz="350396" eaLnBrk="0" hangingPunct="0">
              <a:lnSpc>
                <a:spcPct val="100000"/>
              </a:lnSpc>
              <a:buSzPct val="100000"/>
              <a:buFont typeface="Wingdings" panose="05000000000000000000" pitchFamily="2" charset="2"/>
              <a:buNone/>
            </a:pPr>
            <a:r>
              <a:rPr lang="fr-FR" sz="1600">
                <a:solidFill>
                  <a:schemeClr val="bg1"/>
                </a:solidFill>
                <a:latin typeface="Calibri" panose="020F0502020204030204" pitchFamily="34" charset="0"/>
                <a:cs typeface="Lucida Sans Unicode" pitchFamily="34" charset="0"/>
              </a:rPr>
              <a:t>Présenter</a:t>
            </a:r>
            <a:endParaRPr lang="fr-FR" sz="1424" b="0">
              <a:solidFill>
                <a:schemeClr val="bg1"/>
              </a:solidFill>
            </a:endParaRPr>
          </a:p>
        </p:txBody>
      </p:sp>
      <p:sp>
        <p:nvSpPr>
          <p:cNvPr id="11" name="ZoneTexte 10">
            <a:extLst>
              <a:ext uri="{FF2B5EF4-FFF2-40B4-BE49-F238E27FC236}">
                <a16:creationId xmlns:a16="http://schemas.microsoft.com/office/drawing/2014/main" id="{C39A344A-8F82-45FC-A94C-81FB53805467}"/>
              </a:ext>
            </a:extLst>
          </p:cNvPr>
          <p:cNvSpPr txBox="1"/>
          <p:nvPr userDrawn="1"/>
        </p:nvSpPr>
        <p:spPr>
          <a:xfrm>
            <a:off x="0" y="0"/>
            <a:ext cx="2033482" cy="311496"/>
          </a:xfrm>
          <a:prstGeom prst="rect">
            <a:avLst/>
          </a:prstGeom>
          <a:noFill/>
        </p:spPr>
        <p:txBody>
          <a:bodyPr wrap="square" rtlCol="0">
            <a:spAutoFit/>
          </a:bodyPr>
          <a:lstStyle/>
          <a:p>
            <a:r>
              <a:rPr lang="fr-FR" sz="1424">
                <a:solidFill>
                  <a:schemeClr val="bg1"/>
                </a:solidFill>
                <a:latin typeface="+mn-lt"/>
              </a:rPr>
              <a:t>Chapitre 2</a:t>
            </a:r>
          </a:p>
        </p:txBody>
      </p:sp>
      <p:sp>
        <p:nvSpPr>
          <p:cNvPr id="12" name="Rectangle 11">
            <a:extLst>
              <a:ext uri="{FF2B5EF4-FFF2-40B4-BE49-F238E27FC236}">
                <a16:creationId xmlns:a16="http://schemas.microsoft.com/office/drawing/2014/main" id="{8BDD311E-079D-4D24-8CD5-F6E5EBB359A8}"/>
              </a:ext>
            </a:extLst>
          </p:cNvPr>
          <p:cNvSpPr/>
          <p:nvPr userDrawn="1"/>
        </p:nvSpPr>
        <p:spPr>
          <a:xfrm>
            <a:off x="1" y="336801"/>
            <a:ext cx="2047076" cy="150344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spTree>
    <p:extLst>
      <p:ext uri="{BB962C8B-B14F-4D97-AF65-F5344CB8AC3E}">
        <p14:creationId xmlns:p14="http://schemas.microsoft.com/office/powerpoint/2010/main" val="396961660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6_Disposition personnalisée">
    <p:bg>
      <p:bgPr>
        <a:solidFill>
          <a:schemeClr val="bg1"/>
        </a:solidFill>
        <a:effectLst/>
      </p:bgPr>
    </p:bg>
    <p:spTree>
      <p:nvGrpSpPr>
        <p:cNvPr id="1" name=""/>
        <p:cNvGrpSpPr/>
        <p:nvPr/>
      </p:nvGrpSpPr>
      <p:grpSpPr>
        <a:xfrm>
          <a:off x="0" y="0"/>
          <a:ext cx="0" cy="0"/>
          <a:chOff x="0" y="0"/>
          <a:chExt cx="0" cy="0"/>
        </a:xfrm>
      </p:grpSpPr>
      <p:grpSp>
        <p:nvGrpSpPr>
          <p:cNvPr id="86" name="Groupe 85">
            <a:extLst>
              <a:ext uri="{FF2B5EF4-FFF2-40B4-BE49-F238E27FC236}">
                <a16:creationId xmlns:a16="http://schemas.microsoft.com/office/drawing/2014/main" id="{592D58FB-D5EB-4387-A5F4-569FB82176DB}"/>
              </a:ext>
            </a:extLst>
          </p:cNvPr>
          <p:cNvGrpSpPr/>
          <p:nvPr/>
        </p:nvGrpSpPr>
        <p:grpSpPr>
          <a:xfrm>
            <a:off x="2" y="0"/>
            <a:ext cx="2046870" cy="5708460"/>
            <a:chOff x="1" y="0"/>
            <a:chExt cx="2457204" cy="6853323"/>
          </a:xfrm>
        </p:grpSpPr>
        <p:pic>
          <p:nvPicPr>
            <p:cNvPr id="87" name="Image 86">
              <a:extLst>
                <a:ext uri="{FF2B5EF4-FFF2-40B4-BE49-F238E27FC236}">
                  <a16:creationId xmlns:a16="http://schemas.microsoft.com/office/drawing/2014/main" id="{4935C1BA-93A8-4870-ACD6-5DB99C1A98D2}"/>
                </a:ext>
              </a:extLst>
            </p:cNvPr>
            <p:cNvPicPr>
              <a:picLocks noChangeAspect="1"/>
            </p:cNvPicPr>
            <p:nvPr userDrawn="1"/>
          </p:nvPicPr>
          <p:blipFill rotWithShape="1">
            <a:blip r:embed="rId4"/>
            <a:srcRect t="5376" r="79856" b="67633"/>
            <a:stretch/>
          </p:blipFill>
          <p:spPr>
            <a:xfrm>
              <a:off x="1" y="431706"/>
              <a:ext cx="2455060" cy="1746904"/>
            </a:xfrm>
            <a:prstGeom prst="rect">
              <a:avLst/>
            </a:prstGeom>
          </p:spPr>
        </p:pic>
        <p:pic>
          <p:nvPicPr>
            <p:cNvPr id="88" name="Image 87">
              <a:extLst>
                <a:ext uri="{FF2B5EF4-FFF2-40B4-BE49-F238E27FC236}">
                  <a16:creationId xmlns:a16="http://schemas.microsoft.com/office/drawing/2014/main" id="{62488C5C-AA0A-48B6-98C7-2AB3FF83CDC8}"/>
                </a:ext>
              </a:extLst>
            </p:cNvPr>
            <p:cNvPicPr>
              <a:picLocks noChangeAspect="1"/>
            </p:cNvPicPr>
            <p:nvPr userDrawn="1"/>
          </p:nvPicPr>
          <p:blipFill rotWithShape="1">
            <a:blip r:embed="rId4"/>
            <a:srcRect t="32885" r="79856"/>
            <a:stretch/>
          </p:blipFill>
          <p:spPr>
            <a:xfrm>
              <a:off x="1196" y="2279126"/>
              <a:ext cx="2455060" cy="4574197"/>
            </a:xfrm>
            <a:prstGeom prst="rect">
              <a:avLst/>
            </a:prstGeom>
          </p:spPr>
        </p:pic>
        <p:pic>
          <p:nvPicPr>
            <p:cNvPr id="89" name="Image 88">
              <a:extLst>
                <a:ext uri="{FF2B5EF4-FFF2-40B4-BE49-F238E27FC236}">
                  <a16:creationId xmlns:a16="http://schemas.microsoft.com/office/drawing/2014/main" id="{FB0153C2-6633-4ACC-B553-A79E0C21409C}"/>
                </a:ext>
              </a:extLst>
            </p:cNvPr>
            <p:cNvPicPr>
              <a:picLocks noChangeAspect="1"/>
            </p:cNvPicPr>
            <p:nvPr userDrawn="1"/>
          </p:nvPicPr>
          <p:blipFill rotWithShape="1">
            <a:blip r:embed="rId4"/>
            <a:srcRect r="79856" b="94725"/>
            <a:stretch/>
          </p:blipFill>
          <p:spPr>
            <a:xfrm>
              <a:off x="2145" y="0"/>
              <a:ext cx="2455060" cy="361898"/>
            </a:xfrm>
            <a:prstGeom prst="rect">
              <a:avLst/>
            </a:prstGeom>
          </p:spPr>
        </p:pic>
      </p:grpSp>
      <p:sp>
        <p:nvSpPr>
          <p:cNvPr id="57" name="Rectangle 56">
            <a:extLst>
              <a:ext uri="{FF2B5EF4-FFF2-40B4-BE49-F238E27FC236}">
                <a16:creationId xmlns:a16="http://schemas.microsoft.com/office/drawing/2014/main" id="{C35D4302-0147-494A-B38A-EF2EFEC5600F}"/>
              </a:ext>
            </a:extLst>
          </p:cNvPr>
          <p:cNvSpPr/>
          <p:nvPr/>
        </p:nvSpPr>
        <p:spPr>
          <a:xfrm>
            <a:off x="1" y="324861"/>
            <a:ext cx="2047076" cy="15346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sp>
        <p:nvSpPr>
          <p:cNvPr id="81" name="Espace réservé du texte 10">
            <a:extLst>
              <a:ext uri="{FF2B5EF4-FFF2-40B4-BE49-F238E27FC236}">
                <a16:creationId xmlns:a16="http://schemas.microsoft.com/office/drawing/2014/main" id="{D3044B54-2755-4145-BA77-467BA627C789}"/>
              </a:ext>
            </a:extLst>
          </p:cNvPr>
          <p:cNvSpPr txBox="1">
            <a:spLocks/>
          </p:cNvSpPr>
          <p:nvPr>
            <p:custDataLst>
              <p:tags r:id="rId1"/>
            </p:custDataLst>
          </p:nvPr>
        </p:nvSpPr>
        <p:spPr>
          <a:xfrm>
            <a:off x="418490" y="4283854"/>
            <a:ext cx="1134619" cy="1913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900" b="1">
                <a:solidFill>
                  <a:schemeClr val="bg1"/>
                </a:solidFill>
                <a:latin typeface="Ubuntu" panose="020B0504030602030204" pitchFamily="34" charset="0"/>
              </a:rPr>
              <a:t>Rémi Bachelet</a:t>
            </a:r>
          </a:p>
        </p:txBody>
      </p:sp>
      <p:sp>
        <p:nvSpPr>
          <p:cNvPr id="82" name="Espace réservé du texte 11">
            <a:extLst>
              <a:ext uri="{FF2B5EF4-FFF2-40B4-BE49-F238E27FC236}">
                <a16:creationId xmlns:a16="http://schemas.microsoft.com/office/drawing/2014/main" id="{03C37B57-E60B-4D83-BA01-4027966CE3FE}"/>
              </a:ext>
            </a:extLst>
          </p:cNvPr>
          <p:cNvSpPr txBox="1">
            <a:spLocks/>
          </p:cNvSpPr>
          <p:nvPr>
            <p:custDataLst>
              <p:tags r:id="rId2"/>
            </p:custDataLst>
          </p:nvPr>
        </p:nvSpPr>
        <p:spPr>
          <a:xfrm>
            <a:off x="418490" y="4451710"/>
            <a:ext cx="1134619" cy="3874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675" b="1">
                <a:solidFill>
                  <a:schemeClr val="bg1"/>
                </a:solidFill>
                <a:latin typeface="Ubuntu" panose="020B0504030602030204" pitchFamily="34" charset="0"/>
              </a:rPr>
              <a:t>Maître de conférences à Centrale Lille</a:t>
            </a:r>
          </a:p>
        </p:txBody>
      </p:sp>
      <p:sp>
        <p:nvSpPr>
          <p:cNvPr id="85" name="ZoneTexte 84">
            <a:extLst>
              <a:ext uri="{FF2B5EF4-FFF2-40B4-BE49-F238E27FC236}">
                <a16:creationId xmlns:a16="http://schemas.microsoft.com/office/drawing/2014/main" id="{E4D5BF26-0BC1-4712-962C-545DF71B33AC}"/>
              </a:ext>
            </a:extLst>
          </p:cNvPr>
          <p:cNvSpPr txBox="1"/>
          <p:nvPr/>
        </p:nvSpPr>
        <p:spPr>
          <a:xfrm>
            <a:off x="15522" y="-8353"/>
            <a:ext cx="2033482" cy="311496"/>
          </a:xfrm>
          <a:prstGeom prst="rect">
            <a:avLst/>
          </a:prstGeom>
          <a:noFill/>
        </p:spPr>
        <p:txBody>
          <a:bodyPr wrap="square" rtlCol="0">
            <a:spAutoFit/>
          </a:bodyPr>
          <a:lstStyle/>
          <a:p>
            <a:r>
              <a:rPr lang="fr-FR" sz="1424">
                <a:solidFill>
                  <a:schemeClr val="bg1"/>
                </a:solidFill>
                <a:latin typeface="+mn-lt"/>
              </a:rPr>
              <a:t>Chapitre 3</a:t>
            </a:r>
          </a:p>
        </p:txBody>
      </p:sp>
      <p:pic>
        <p:nvPicPr>
          <p:cNvPr id="16" name="Image 15">
            <a:extLst>
              <a:ext uri="{FF2B5EF4-FFF2-40B4-BE49-F238E27FC236}">
                <a16:creationId xmlns:a16="http://schemas.microsoft.com/office/drawing/2014/main" id="{DABED5E7-2FF6-4DD7-B15A-24A1D487413A}"/>
              </a:ext>
            </a:extLst>
          </p:cNvPr>
          <p:cNvPicPr>
            <a:picLocks noChangeAspect="1"/>
          </p:cNvPicPr>
          <p:nvPr/>
        </p:nvPicPr>
        <p:blipFill rotWithShape="1">
          <a:blip r:embed="rId5">
            <a:alphaModFix/>
          </a:blip>
          <a:srcRect t="35160" r="7620" b="35491"/>
          <a:stretch/>
        </p:blipFill>
        <p:spPr>
          <a:xfrm>
            <a:off x="163740" y="4952901"/>
            <a:ext cx="1469426" cy="466784"/>
          </a:xfrm>
          <a:prstGeom prst="rect">
            <a:avLst/>
          </a:prstGeom>
          <a:noFill/>
          <a:effectLst>
            <a:outerShdw blurRad="50800" dist="50800" dir="5400000" algn="ctr" rotWithShape="0">
              <a:srgbClr val="000000">
                <a:alpha val="0"/>
              </a:srgbClr>
            </a:outerShdw>
          </a:effectLst>
        </p:spPr>
      </p:pic>
      <p:sp>
        <p:nvSpPr>
          <p:cNvPr id="12" name="ZoneTexte 11">
            <a:extLst>
              <a:ext uri="{FF2B5EF4-FFF2-40B4-BE49-F238E27FC236}">
                <a16:creationId xmlns:a16="http://schemas.microsoft.com/office/drawing/2014/main" id="{89C18088-2380-40FF-B3BE-4B9B3A218CFE}"/>
              </a:ext>
            </a:extLst>
          </p:cNvPr>
          <p:cNvSpPr txBox="1"/>
          <p:nvPr userDrawn="1"/>
        </p:nvSpPr>
        <p:spPr>
          <a:xfrm>
            <a:off x="11605" y="2004956"/>
            <a:ext cx="2033481" cy="1323439"/>
          </a:xfrm>
          <a:prstGeom prst="rect">
            <a:avLst/>
          </a:prstGeom>
          <a:noFill/>
        </p:spPr>
        <p:txBody>
          <a:bodyPr wrap="square" rtlCol="0">
            <a:spAutoFit/>
          </a:bodyPr>
          <a:lstStyle/>
          <a:p>
            <a:pPr marL="163513" marR="0" lvl="0" indent="0" algn="r" defTabSz="350396" rtl="0" eaLnBrk="0" fontAlgn="base" latinLnBrk="0" hangingPunct="0">
              <a:lnSpc>
                <a:spcPct val="100000"/>
              </a:lnSpc>
              <a:spcBef>
                <a:spcPct val="0"/>
              </a:spcBef>
              <a:spcAft>
                <a:spcPct val="0"/>
              </a:spcAft>
              <a:buClrTx/>
              <a:buSzPct val="100000"/>
              <a:buFont typeface="Wingdings" panose="05000000000000000000" pitchFamily="2" charset="2"/>
              <a:buNone/>
              <a:tabLst/>
              <a:defRPr/>
            </a:pPr>
            <a:endParaRPr lang="fr-FR" sz="1600">
              <a:solidFill>
                <a:schemeClr val="bg1"/>
              </a:solidFill>
              <a:latin typeface="Calibri" panose="020F0502020204030204" pitchFamily="34" charset="0"/>
              <a:cs typeface="Lucida Sans Unicode" pitchFamily="34" charset="0"/>
            </a:endParaRPr>
          </a:p>
          <a:p>
            <a:pPr marL="163513" marR="0" lvl="0" indent="0" algn="r" defTabSz="350396" rtl="0" eaLnBrk="0" fontAlgn="base" latinLnBrk="0" hangingPunct="0">
              <a:lnSpc>
                <a:spcPct val="100000"/>
              </a:lnSpc>
              <a:spcBef>
                <a:spcPct val="0"/>
              </a:spcBef>
              <a:spcAft>
                <a:spcPct val="0"/>
              </a:spcAft>
              <a:buClrTx/>
              <a:buSzPct val="100000"/>
              <a:buFont typeface="Wingdings" panose="05000000000000000000" pitchFamily="2" charset="2"/>
              <a:buNone/>
              <a:tabLst/>
              <a:defRPr/>
            </a:pPr>
            <a:r>
              <a:rPr lang="fr-FR" sz="1600">
                <a:solidFill>
                  <a:schemeClr val="bg1"/>
                </a:solidFill>
                <a:latin typeface="Calibri" panose="020F0502020204030204" pitchFamily="34" charset="0"/>
                <a:cs typeface="Lucida Sans Unicode" pitchFamily="34" charset="0"/>
              </a:rPr>
              <a:t>Outils</a:t>
            </a:r>
          </a:p>
          <a:p>
            <a:pPr marL="163513" marR="0" lvl="0" indent="0" algn="r" defTabSz="350396" rtl="0" eaLnBrk="0" fontAlgn="base" latinLnBrk="0" hangingPunct="0">
              <a:lnSpc>
                <a:spcPct val="100000"/>
              </a:lnSpc>
              <a:spcBef>
                <a:spcPct val="0"/>
              </a:spcBef>
              <a:spcAft>
                <a:spcPct val="0"/>
              </a:spcAft>
              <a:buClrTx/>
              <a:buSzPct val="100000"/>
              <a:buFont typeface="Wingdings" panose="05000000000000000000" pitchFamily="2" charset="2"/>
              <a:buNone/>
              <a:tabLst/>
              <a:defRPr/>
            </a:pPr>
            <a:r>
              <a:rPr lang="fr-FR" sz="1600">
                <a:solidFill>
                  <a:schemeClr val="bg1"/>
                </a:solidFill>
                <a:latin typeface="Calibri" panose="020F0502020204030204" pitchFamily="34" charset="0"/>
                <a:cs typeface="Lucida Sans Unicode" pitchFamily="34" charset="0"/>
              </a:rPr>
              <a:t>Mise en œuvre</a:t>
            </a:r>
          </a:p>
          <a:p>
            <a:pPr marL="163513" marR="0" lvl="0" indent="0" algn="r" defTabSz="350396" rtl="0" eaLnBrk="0" fontAlgn="base" latinLnBrk="0" hangingPunct="0">
              <a:lnSpc>
                <a:spcPct val="100000"/>
              </a:lnSpc>
              <a:spcBef>
                <a:spcPct val="0"/>
              </a:spcBef>
              <a:spcAft>
                <a:spcPct val="0"/>
              </a:spcAft>
              <a:buClrTx/>
              <a:buSzPct val="100000"/>
              <a:buFont typeface="Wingdings" panose="05000000000000000000" pitchFamily="2" charset="2"/>
              <a:buNone/>
              <a:tabLst/>
              <a:defRPr/>
            </a:pPr>
            <a:r>
              <a:rPr lang="fr-FR" sz="1600">
                <a:solidFill>
                  <a:schemeClr val="bg1"/>
                </a:solidFill>
                <a:latin typeface="Calibri" panose="020F0502020204030204" pitchFamily="34" charset="0"/>
                <a:cs typeface="Lucida Sans Unicode" pitchFamily="34" charset="0"/>
              </a:rPr>
              <a:t>Exemples</a:t>
            </a:r>
          </a:p>
          <a:p>
            <a:pPr marL="163513" marR="0" lvl="0" indent="0" algn="r" defTabSz="350396" rtl="0" eaLnBrk="0" fontAlgn="base" latinLnBrk="0" hangingPunct="0">
              <a:lnSpc>
                <a:spcPct val="100000"/>
              </a:lnSpc>
              <a:spcBef>
                <a:spcPct val="0"/>
              </a:spcBef>
              <a:spcAft>
                <a:spcPct val="0"/>
              </a:spcAft>
              <a:buClrTx/>
              <a:buSzPct val="100000"/>
              <a:buFont typeface="Wingdings" panose="05000000000000000000" pitchFamily="2" charset="2"/>
              <a:buNone/>
              <a:tabLst/>
              <a:defRPr/>
            </a:pPr>
            <a:r>
              <a:rPr lang="fr-FR" sz="1600">
                <a:solidFill>
                  <a:schemeClr val="bg1"/>
                </a:solidFill>
                <a:latin typeface="Calibri" panose="020F0502020204030204" pitchFamily="34" charset="0"/>
                <a:cs typeface="Lucida Sans Unicode" pitchFamily="34" charset="0"/>
              </a:rPr>
              <a:t>Approfondir</a:t>
            </a:r>
          </a:p>
        </p:txBody>
      </p:sp>
    </p:spTree>
    <p:extLst>
      <p:ext uri="{BB962C8B-B14F-4D97-AF65-F5344CB8AC3E}">
        <p14:creationId xmlns:p14="http://schemas.microsoft.com/office/powerpoint/2010/main" val="7790221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5_Disposition personnalisée">
    <p:bg>
      <p:bgPr>
        <a:solidFill>
          <a:schemeClr val="bg1"/>
        </a:solidFill>
        <a:effectLst/>
      </p:bgPr>
    </p:bg>
    <p:spTree>
      <p:nvGrpSpPr>
        <p:cNvPr id="1" name=""/>
        <p:cNvGrpSpPr/>
        <p:nvPr/>
      </p:nvGrpSpPr>
      <p:grpSpPr>
        <a:xfrm>
          <a:off x="0" y="0"/>
          <a:ext cx="0" cy="0"/>
          <a:chOff x="0" y="0"/>
          <a:chExt cx="0" cy="0"/>
        </a:xfrm>
      </p:grpSpPr>
      <p:grpSp>
        <p:nvGrpSpPr>
          <p:cNvPr id="84" name="Groupe 83">
            <a:extLst>
              <a:ext uri="{FF2B5EF4-FFF2-40B4-BE49-F238E27FC236}">
                <a16:creationId xmlns:a16="http://schemas.microsoft.com/office/drawing/2014/main" id="{88A5BB4E-BBD2-4CF7-8B07-699C001815E1}"/>
              </a:ext>
            </a:extLst>
          </p:cNvPr>
          <p:cNvGrpSpPr/>
          <p:nvPr/>
        </p:nvGrpSpPr>
        <p:grpSpPr>
          <a:xfrm>
            <a:off x="2" y="1"/>
            <a:ext cx="2046870" cy="5708461"/>
            <a:chOff x="1" y="0"/>
            <a:chExt cx="2457204" cy="6853324"/>
          </a:xfrm>
        </p:grpSpPr>
        <p:pic>
          <p:nvPicPr>
            <p:cNvPr id="85" name="Image 84">
              <a:extLst>
                <a:ext uri="{FF2B5EF4-FFF2-40B4-BE49-F238E27FC236}">
                  <a16:creationId xmlns:a16="http://schemas.microsoft.com/office/drawing/2014/main" id="{52848850-5131-4956-BF17-8843AD9A817A}"/>
                </a:ext>
              </a:extLst>
            </p:cNvPr>
            <p:cNvPicPr>
              <a:picLocks noChangeAspect="1"/>
            </p:cNvPicPr>
            <p:nvPr userDrawn="1"/>
          </p:nvPicPr>
          <p:blipFill rotWithShape="1">
            <a:blip r:embed="rId4"/>
            <a:srcRect t="32885" r="79856"/>
            <a:stretch/>
          </p:blipFill>
          <p:spPr>
            <a:xfrm>
              <a:off x="1196" y="2248418"/>
              <a:ext cx="2455060" cy="4604906"/>
            </a:xfrm>
            <a:prstGeom prst="rect">
              <a:avLst/>
            </a:prstGeom>
          </p:spPr>
        </p:pic>
        <p:pic>
          <p:nvPicPr>
            <p:cNvPr id="86" name="Image 85">
              <a:extLst>
                <a:ext uri="{FF2B5EF4-FFF2-40B4-BE49-F238E27FC236}">
                  <a16:creationId xmlns:a16="http://schemas.microsoft.com/office/drawing/2014/main" id="{39A3C65D-B21C-41BF-93B6-BAD59546F8F6}"/>
                </a:ext>
              </a:extLst>
            </p:cNvPr>
            <p:cNvPicPr>
              <a:picLocks noChangeAspect="1"/>
            </p:cNvPicPr>
            <p:nvPr userDrawn="1"/>
          </p:nvPicPr>
          <p:blipFill rotWithShape="1">
            <a:blip r:embed="rId4"/>
            <a:srcRect r="79856" b="94725"/>
            <a:stretch/>
          </p:blipFill>
          <p:spPr>
            <a:xfrm>
              <a:off x="2145" y="0"/>
              <a:ext cx="2455060" cy="361898"/>
            </a:xfrm>
            <a:prstGeom prst="rect">
              <a:avLst/>
            </a:prstGeom>
          </p:spPr>
        </p:pic>
        <p:pic>
          <p:nvPicPr>
            <p:cNvPr id="87" name="Image 86">
              <a:extLst>
                <a:ext uri="{FF2B5EF4-FFF2-40B4-BE49-F238E27FC236}">
                  <a16:creationId xmlns:a16="http://schemas.microsoft.com/office/drawing/2014/main" id="{195449C8-F48F-4E8F-8327-97264997D9EA}"/>
                </a:ext>
              </a:extLst>
            </p:cNvPr>
            <p:cNvPicPr>
              <a:picLocks noChangeAspect="1"/>
            </p:cNvPicPr>
            <p:nvPr userDrawn="1"/>
          </p:nvPicPr>
          <p:blipFill rotWithShape="1">
            <a:blip r:embed="rId4"/>
            <a:srcRect t="5376" r="79856" b="67633"/>
            <a:stretch/>
          </p:blipFill>
          <p:spPr>
            <a:xfrm>
              <a:off x="1" y="431706"/>
              <a:ext cx="2455060" cy="1746904"/>
            </a:xfrm>
            <a:prstGeom prst="rect">
              <a:avLst/>
            </a:prstGeom>
          </p:spPr>
        </p:pic>
      </p:grpSp>
      <p:sp>
        <p:nvSpPr>
          <p:cNvPr id="6" name="Rectangle 5">
            <a:extLst>
              <a:ext uri="{FF2B5EF4-FFF2-40B4-BE49-F238E27FC236}">
                <a16:creationId xmlns:a16="http://schemas.microsoft.com/office/drawing/2014/main" id="{D2F4B29B-2F49-4422-B449-BC2679B06979}"/>
              </a:ext>
            </a:extLst>
          </p:cNvPr>
          <p:cNvSpPr/>
          <p:nvPr/>
        </p:nvSpPr>
        <p:spPr>
          <a:xfrm>
            <a:off x="1409509" y="1455957"/>
            <a:ext cx="1260504" cy="333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b="0">
              <a:solidFill>
                <a:schemeClr val="bg1"/>
              </a:solidFill>
            </a:endParaRPr>
          </a:p>
        </p:txBody>
      </p:sp>
      <p:sp>
        <p:nvSpPr>
          <p:cNvPr id="46" name="Rectangle 45">
            <a:extLst>
              <a:ext uri="{FF2B5EF4-FFF2-40B4-BE49-F238E27FC236}">
                <a16:creationId xmlns:a16="http://schemas.microsoft.com/office/drawing/2014/main" id="{A8261F8F-ABDB-4F37-8C5F-E09F9D314695}"/>
              </a:ext>
            </a:extLst>
          </p:cNvPr>
          <p:cNvSpPr/>
          <p:nvPr/>
        </p:nvSpPr>
        <p:spPr>
          <a:xfrm>
            <a:off x="1" y="321341"/>
            <a:ext cx="2047076" cy="1530248"/>
          </a:xfrm>
          <a:prstGeom prst="rect">
            <a:avLst/>
          </a:prstGeom>
          <a:solidFill>
            <a:srgbClr val="FFD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sp>
        <p:nvSpPr>
          <p:cNvPr id="81" name="Espace réservé du texte 10">
            <a:extLst>
              <a:ext uri="{FF2B5EF4-FFF2-40B4-BE49-F238E27FC236}">
                <a16:creationId xmlns:a16="http://schemas.microsoft.com/office/drawing/2014/main" id="{B92CEF50-80E8-4FB7-B915-3A8DA7EDEB3D}"/>
              </a:ext>
            </a:extLst>
          </p:cNvPr>
          <p:cNvSpPr txBox="1">
            <a:spLocks/>
          </p:cNvSpPr>
          <p:nvPr>
            <p:custDataLst>
              <p:tags r:id="rId1"/>
            </p:custDataLst>
          </p:nvPr>
        </p:nvSpPr>
        <p:spPr>
          <a:xfrm>
            <a:off x="418490" y="4283854"/>
            <a:ext cx="1134619" cy="1913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900" b="1">
                <a:solidFill>
                  <a:schemeClr val="bg1"/>
                </a:solidFill>
                <a:latin typeface="Ubuntu" panose="020B0504030602030204" pitchFamily="34" charset="0"/>
              </a:rPr>
              <a:t>Rémi Bachelet</a:t>
            </a:r>
          </a:p>
        </p:txBody>
      </p:sp>
      <p:sp>
        <p:nvSpPr>
          <p:cNvPr id="82" name="Espace réservé du texte 11">
            <a:extLst>
              <a:ext uri="{FF2B5EF4-FFF2-40B4-BE49-F238E27FC236}">
                <a16:creationId xmlns:a16="http://schemas.microsoft.com/office/drawing/2014/main" id="{BB1332E6-9B0A-4CBD-893F-6B808B5B006A}"/>
              </a:ext>
            </a:extLst>
          </p:cNvPr>
          <p:cNvSpPr txBox="1">
            <a:spLocks/>
          </p:cNvSpPr>
          <p:nvPr>
            <p:custDataLst>
              <p:tags r:id="rId2"/>
            </p:custDataLst>
          </p:nvPr>
        </p:nvSpPr>
        <p:spPr>
          <a:xfrm>
            <a:off x="418490" y="4451710"/>
            <a:ext cx="1134619" cy="3874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675" b="1">
                <a:solidFill>
                  <a:schemeClr val="bg1"/>
                </a:solidFill>
                <a:latin typeface="Ubuntu" panose="020B0504030602030204" pitchFamily="34" charset="0"/>
              </a:rPr>
              <a:t>Maître de conférences à Centrale Lille</a:t>
            </a:r>
          </a:p>
        </p:txBody>
      </p:sp>
      <p:sp>
        <p:nvSpPr>
          <p:cNvPr id="92" name="ZoneTexte 91">
            <a:extLst>
              <a:ext uri="{FF2B5EF4-FFF2-40B4-BE49-F238E27FC236}">
                <a16:creationId xmlns:a16="http://schemas.microsoft.com/office/drawing/2014/main" id="{43FA14E6-2C8D-4DA3-9956-D77C2FCCE310}"/>
              </a:ext>
            </a:extLst>
          </p:cNvPr>
          <p:cNvSpPr txBox="1"/>
          <p:nvPr/>
        </p:nvSpPr>
        <p:spPr>
          <a:xfrm>
            <a:off x="4729625" y="293089"/>
            <a:ext cx="2033482" cy="311496"/>
          </a:xfrm>
          <a:prstGeom prst="rect">
            <a:avLst/>
          </a:prstGeom>
          <a:noFill/>
        </p:spPr>
        <p:txBody>
          <a:bodyPr wrap="square" rtlCol="0">
            <a:spAutoFit/>
          </a:bodyPr>
          <a:lstStyle/>
          <a:p>
            <a:r>
              <a:rPr lang="fr-FR" sz="1424">
                <a:solidFill>
                  <a:schemeClr val="bg1"/>
                </a:solidFill>
              </a:rPr>
              <a:t>Chapitre 3</a:t>
            </a:r>
          </a:p>
        </p:txBody>
      </p:sp>
      <p:sp>
        <p:nvSpPr>
          <p:cNvPr id="93" name="ZoneTexte 92">
            <a:extLst>
              <a:ext uri="{FF2B5EF4-FFF2-40B4-BE49-F238E27FC236}">
                <a16:creationId xmlns:a16="http://schemas.microsoft.com/office/drawing/2014/main" id="{06D4FAE4-B0D4-4A78-91D3-B86E8F742524}"/>
              </a:ext>
            </a:extLst>
          </p:cNvPr>
          <p:cNvSpPr txBox="1"/>
          <p:nvPr/>
        </p:nvSpPr>
        <p:spPr>
          <a:xfrm>
            <a:off x="0" y="0"/>
            <a:ext cx="2033482" cy="311496"/>
          </a:xfrm>
          <a:prstGeom prst="rect">
            <a:avLst/>
          </a:prstGeom>
          <a:noFill/>
        </p:spPr>
        <p:txBody>
          <a:bodyPr wrap="square" rtlCol="0">
            <a:spAutoFit/>
          </a:bodyPr>
          <a:lstStyle/>
          <a:p>
            <a:r>
              <a:rPr lang="fr-FR" sz="1424">
                <a:solidFill>
                  <a:schemeClr val="bg1"/>
                </a:solidFill>
                <a:latin typeface="+mn-lt"/>
              </a:rPr>
              <a:t>Conclusion</a:t>
            </a:r>
          </a:p>
        </p:txBody>
      </p:sp>
      <p:pic>
        <p:nvPicPr>
          <p:cNvPr id="18" name="Image 17">
            <a:extLst>
              <a:ext uri="{FF2B5EF4-FFF2-40B4-BE49-F238E27FC236}">
                <a16:creationId xmlns:a16="http://schemas.microsoft.com/office/drawing/2014/main" id="{858946FC-FA81-4592-85BE-E51FDB18A3B0}"/>
              </a:ext>
            </a:extLst>
          </p:cNvPr>
          <p:cNvPicPr>
            <a:picLocks noChangeAspect="1"/>
          </p:cNvPicPr>
          <p:nvPr/>
        </p:nvPicPr>
        <p:blipFill rotWithShape="1">
          <a:blip r:embed="rId5">
            <a:alphaModFix/>
          </a:blip>
          <a:srcRect t="35160" r="7620" b="35491"/>
          <a:stretch/>
        </p:blipFill>
        <p:spPr>
          <a:xfrm>
            <a:off x="163740" y="4952901"/>
            <a:ext cx="1469426" cy="466784"/>
          </a:xfrm>
          <a:prstGeom prst="rect">
            <a:avLst/>
          </a:prstGeom>
          <a:noFill/>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111003212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00BCEB-4484-4D68-BD3C-072A7919244C}"/>
              </a:ext>
            </a:extLst>
          </p:cNvPr>
          <p:cNvSpPr/>
          <p:nvPr/>
        </p:nvSpPr>
        <p:spPr>
          <a:xfrm>
            <a:off x="2033482" y="5523743"/>
            <a:ext cx="8121778" cy="191341"/>
          </a:xfrm>
          <a:prstGeom prst="rect">
            <a:avLst/>
          </a:prstGeom>
          <a:gradFill flip="none" rotWithShape="1">
            <a:gsLst>
              <a:gs pos="9000">
                <a:srgbClr val="EDF0F3">
                  <a:alpha val="6667"/>
                </a:srgbClr>
              </a:gs>
              <a:gs pos="0">
                <a:srgbClr val="5B7F95"/>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sp>
        <p:nvSpPr>
          <p:cNvPr id="3" name="ZoneTexte 2">
            <a:extLst>
              <a:ext uri="{FF2B5EF4-FFF2-40B4-BE49-F238E27FC236}">
                <a16:creationId xmlns:a16="http://schemas.microsoft.com/office/drawing/2014/main" id="{80318EB4-46DA-4359-A5DE-C50B96173648}"/>
              </a:ext>
            </a:extLst>
          </p:cNvPr>
          <p:cNvSpPr txBox="1"/>
          <p:nvPr/>
        </p:nvSpPr>
        <p:spPr>
          <a:xfrm>
            <a:off x="9809403" y="5458973"/>
            <a:ext cx="478962" cy="530658"/>
          </a:xfrm>
          <a:prstGeom prst="rect">
            <a:avLst/>
          </a:prstGeom>
          <a:noFill/>
        </p:spPr>
        <p:txBody>
          <a:bodyPr wrap="square" rtlCol="0">
            <a:spAutoFit/>
          </a:bodyPr>
          <a:lstStyle/>
          <a:p>
            <a:fld id="{513ADA3A-09B1-4393-94E2-6F84534324CF}" type="slidenum">
              <a:rPr lang="fr-FR" sz="1424" smtClean="0">
                <a:solidFill>
                  <a:schemeClr val="bg1"/>
                </a:solidFill>
              </a:rPr>
              <a:t>‹N°›</a:t>
            </a:fld>
            <a:endParaRPr lang="fr-FR" sz="1424">
              <a:solidFill>
                <a:schemeClr val="bg1"/>
              </a:solidFill>
            </a:endParaRPr>
          </a:p>
        </p:txBody>
      </p:sp>
    </p:spTree>
    <p:extLst>
      <p:ext uri="{BB962C8B-B14F-4D97-AF65-F5344CB8AC3E}">
        <p14:creationId xmlns:p14="http://schemas.microsoft.com/office/powerpoint/2010/main" val="32869333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20" r:id="rId4"/>
    <p:sldLayoutId id="2147483723" r:id="rId5"/>
    <p:sldLayoutId id="2147483721" r:id="rId6"/>
    <p:sldLayoutId id="2147483722" r:id="rId7"/>
    <p:sldLayoutId id="2147483719" r:id="rId8"/>
    <p:sldLayoutId id="2147483718" r:id="rId9"/>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49"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499" algn="l" defTabSz="685800" rtl="0" eaLnBrk="1" latinLnBrk="0" hangingPunct="1">
        <a:defRPr sz="1350" kern="1200">
          <a:solidFill>
            <a:schemeClr val="tx1"/>
          </a:solidFill>
          <a:latin typeface="+mn-lt"/>
          <a:ea typeface="+mn-ea"/>
          <a:cs typeface="+mn-cs"/>
        </a:defRPr>
      </a:lvl6pPr>
      <a:lvl7pPr marL="2057399" algn="l" defTabSz="685800" rtl="0" eaLnBrk="1" latinLnBrk="0" hangingPunct="1">
        <a:defRPr sz="1350" kern="1200">
          <a:solidFill>
            <a:schemeClr val="tx1"/>
          </a:solidFill>
          <a:latin typeface="+mn-lt"/>
          <a:ea typeface="+mn-ea"/>
          <a:cs typeface="+mn-cs"/>
        </a:defRPr>
      </a:lvl7pPr>
      <a:lvl8pPr marL="2400299"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diagramDrawing" Target="../diagrams/drawing2.xml"/><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diagramQuickStyle" Target="../diagrams/quickStyle2.xml"/><Relationship Id="rId5" Type="http://schemas.openxmlformats.org/officeDocument/2006/relationships/image" Target="../media/image16.png"/><Relationship Id="rId10" Type="http://schemas.openxmlformats.org/officeDocument/2006/relationships/diagramLayout" Target="../diagrams/layout2.xml"/><Relationship Id="rId4" Type="http://schemas.openxmlformats.org/officeDocument/2006/relationships/image" Target="../media/image15.png"/><Relationship Id="rId9"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hyperlink" Target="https://www.linkedin.com/in/andr%C3%A9-laflamme-a4770325/?originalSubdomain=ca"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s://fr.wikipedia.org/wiki/Onde#/media/File:2006-01-14_Surface_waves.jp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bit.ly/3tumxIm"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comments" Target="../comments/comment3.xml"/></Relationships>
</file>

<file path=ppt/slides/_rels/slide16.xml.rels><?xml version="1.0" encoding="UTF-8" standalone="yes"?>
<Relationships xmlns="http://schemas.openxmlformats.org/package/2006/relationships"><Relationship Id="rId3" Type="http://schemas.openxmlformats.org/officeDocument/2006/relationships/hyperlink" Target="http://bernard.tribollet.pagesperso-orange.fr/SiteRegionR-A/Rubriques/CartesConcept/CartesSeconde.htm"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bernard.tribollet.pagesperso-orange.fr/SiteRegionR-A/Rubriques/CartesConcept/CartesSeconde.htm"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bernard.tribollet.pagesperso-orange.fr/SiteRegionR-A/Rubriques/CartesConcept/CartesSeconde.htm"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s://www.facebook.com/photo/?fbid=455474115843412&amp;set=pcb.1750852621729307" TargetMode="External"/><Relationship Id="rId7" Type="http://schemas.openxmlformats.org/officeDocument/2006/relationships/hyperlink" Target="https://www.facebook.com/photo/?fbid=10158453730134658&amp;set=gm.1555845554563349" TargetMode="External"/><Relationship Id="rId12"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1.jpeg"/><Relationship Id="rId11" Type="http://schemas.openxmlformats.org/officeDocument/2006/relationships/hyperlink" Target="https://tinyurl.com/2a83j6ke" TargetMode="External"/><Relationship Id="rId5" Type="http://schemas.openxmlformats.org/officeDocument/2006/relationships/hyperlink" Target="https://www.facebook.com/photo/?fbid=10221423156182414&amp;set=gm.1749503745197528" TargetMode="External"/><Relationship Id="rId10" Type="http://schemas.openxmlformats.org/officeDocument/2006/relationships/image" Target="../media/image33.jpeg"/><Relationship Id="rId4" Type="http://schemas.openxmlformats.org/officeDocument/2006/relationships/image" Target="../media/image30.jpeg"/><Relationship Id="rId9" Type="http://schemas.openxmlformats.org/officeDocument/2006/relationships/hyperlink" Target="https://www.facebook.com/photo/?fbid=3115272795154903&amp;set=gm.1391998704281369"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diagramDrawing" Target="../diagrams/drawing3.xml"/><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diagramColors" Target="../diagrams/colors3.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diagramQuickStyle" Target="../diagrams/quickStyle3.xml"/><Relationship Id="rId5" Type="http://schemas.openxmlformats.org/officeDocument/2006/relationships/image" Target="../media/image16.png"/><Relationship Id="rId10" Type="http://schemas.openxmlformats.org/officeDocument/2006/relationships/diagramLayout" Target="../diagrams/layout3.xml"/><Relationship Id="rId4" Type="http://schemas.openxmlformats.org/officeDocument/2006/relationships/image" Target="../media/image15.png"/><Relationship Id="rId9"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gestiondeprojet.pm/animer-un-brainstorming/"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bit.ly/39H9LOK"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comments" Target="../comments/commen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15.png"/><Relationship Id="rId7" Type="http://schemas.openxmlformats.org/officeDocument/2006/relationships/image" Target="../media/image19.png"/><Relationship Id="rId12" Type="http://schemas.microsoft.com/office/2007/relationships/diagramDrawing" Target="../diagrams/drawing4.xml"/><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diagramColors" Target="../diagrams/colors4.xml"/><Relationship Id="rId5" Type="http://schemas.openxmlformats.org/officeDocument/2006/relationships/image" Target="../media/image17.png"/><Relationship Id="rId10" Type="http://schemas.openxmlformats.org/officeDocument/2006/relationships/diagramQuickStyle" Target="../diagrams/quickStyle4.xml"/><Relationship Id="rId4" Type="http://schemas.openxmlformats.org/officeDocument/2006/relationships/image" Target="../media/image16.png"/><Relationship Id="rId9"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8" Type="http://schemas.openxmlformats.org/officeDocument/2006/relationships/hyperlink" Target="https://gestiondeprojet.pm/groupware-et-logiciels/" TargetMode="External"/><Relationship Id="rId3" Type="http://schemas.openxmlformats.org/officeDocument/2006/relationships/hyperlink" Target="https://github.com/jgraph/drawio-desktop" TargetMode="External"/><Relationship Id="rId7" Type="http://schemas.openxmlformats.org/officeDocument/2006/relationships/hyperlink" Target="https://www.diagrams.net/"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6.png"/><Relationship Id="rId4" Type="http://schemas.openxmlformats.org/officeDocument/2006/relationships/hyperlink" Target="https://github.com/jgraph/drawio-desktop/releases" TargetMode="External"/><Relationship Id="rId9" Type="http://schemas.openxmlformats.org/officeDocument/2006/relationships/hyperlink" Target="https://diagrams.net/"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app.diagrams.net/#G1d2_vCk8UVz515g-jQrxvf7L8hj8WxAya"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bit.ly/3aysECK" TargetMode="Externa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image" Target="../media/image15.png"/><Relationship Id="rId7" Type="http://schemas.openxmlformats.org/officeDocument/2006/relationships/image" Target="../media/image19.png"/><Relationship Id="rId12" Type="http://schemas.microsoft.com/office/2007/relationships/diagramDrawing" Target="../diagrams/drawing5.xml"/><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18.png"/><Relationship Id="rId11" Type="http://schemas.openxmlformats.org/officeDocument/2006/relationships/diagramColors" Target="../diagrams/colors5.xml"/><Relationship Id="rId5" Type="http://schemas.openxmlformats.org/officeDocument/2006/relationships/image" Target="../media/image17.png"/><Relationship Id="rId10" Type="http://schemas.openxmlformats.org/officeDocument/2006/relationships/diagramQuickStyle" Target="../diagrams/quickStyle5.xml"/><Relationship Id="rId4" Type="http://schemas.openxmlformats.org/officeDocument/2006/relationships/image" Target="../media/image16.png"/><Relationship Id="rId9"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3" Type="http://schemas.openxmlformats.org/officeDocument/2006/relationships/hyperlink" Target="http://gestiondeprojet.pm/animer-un-brainstorming/" TargetMode="External"/><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facebook.com/photo/?fbid=4451447448263040&amp;set=gm.1747305512084018" TargetMode="External"/><Relationship Id="rId7" Type="http://schemas.openxmlformats.org/officeDocument/2006/relationships/hyperlink" Target="https://tinyurl.com/27espb7k"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50.jpeg"/><Relationship Id="rId11" Type="http://schemas.openxmlformats.org/officeDocument/2006/relationships/image" Target="../media/image52.jpeg"/><Relationship Id="rId5" Type="http://schemas.openxmlformats.org/officeDocument/2006/relationships/hyperlink" Target="https://www.facebook.com/photo/?fbid=10223385583411454&amp;set=gm.1747715432043026" TargetMode="External"/><Relationship Id="rId10" Type="http://schemas.openxmlformats.org/officeDocument/2006/relationships/image" Target="../media/image51.jpeg"/><Relationship Id="rId4" Type="http://schemas.openxmlformats.org/officeDocument/2006/relationships/image" Target="../media/image49.jpeg"/><Relationship Id="rId9" Type="http://schemas.openxmlformats.org/officeDocument/2006/relationships/hyperlink" Target="https://www.facebook.com/photo/?fbid=10158742763989708&amp;set=gm.1743684565779446" TargetMode="Externa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15.png"/><Relationship Id="rId7" Type="http://schemas.openxmlformats.org/officeDocument/2006/relationships/image" Target="../media/image19.png"/><Relationship Id="rId12"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diagramColors" Target="../diagrams/colors1.xml"/><Relationship Id="rId5" Type="http://schemas.openxmlformats.org/officeDocument/2006/relationships/image" Target="../media/image17.png"/><Relationship Id="rId10" Type="http://schemas.openxmlformats.org/officeDocument/2006/relationships/diagramQuickStyle" Target="../diagrams/quickStyle1.xml"/><Relationship Id="rId4" Type="http://schemas.openxmlformats.org/officeDocument/2006/relationships/image" Target="../media/image16.png"/><Relationship Id="rId9"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hyperlink" Target="https://bit.ly/3t1Fa5V"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gestiondeprojet.pm/"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https://mooc.gestiondeprojet.pm/"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mooc.gestiondeprojet.pm/#votreprojet" TargetMode="External"/><Relationship Id="rId3" Type="http://schemas.openxmlformats.org/officeDocument/2006/relationships/image" Target="../media/image22.png"/><Relationship Id="rId7" Type="http://schemas.openxmlformats.org/officeDocument/2006/relationships/hyperlink" Target="http://creativecommons.org/about/downloads"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hyperlink" Target="https://www.facebook.com/groups/632976046850309/" TargetMode="External"/><Relationship Id="rId3" Type="http://schemas.openxmlformats.org/officeDocument/2006/relationships/hyperlink" Target="http://rb.ec-lille.fr/l/CarteConceptuelle/cours-cartes_conceptuelles.pdf" TargetMode="External"/><Relationship Id="rId7" Type="http://schemas.openxmlformats.org/officeDocument/2006/relationships/hyperlink" Target="https://fr.slideshare.net/bachelet/cours-cartes-conceptuelles" TargetMode="External"/><Relationship Id="rId2" Type="http://schemas.openxmlformats.org/officeDocument/2006/relationships/hyperlink" Target="https://fr.slideshare.net/bachelet/carte-heuristique" TargetMode="External"/><Relationship Id="rId1" Type="http://schemas.openxmlformats.org/officeDocument/2006/relationships/slideLayout" Target="../slideLayouts/slideLayout5.xml"/><Relationship Id="rId6" Type="http://schemas.openxmlformats.org/officeDocument/2006/relationships/hyperlink" Target="https://www.youtube.com/playlist?list=PLyEVRAPdBGn0fb-mRP6RFZ7XPUFDPZmin" TargetMode="External"/><Relationship Id="rId5" Type="http://schemas.openxmlformats.org/officeDocument/2006/relationships/hyperlink" Target="https://www.youtube.com/watch?v=XTY7whw_Ndc&amp;list=PL7023107BB3A88376&amp;index=1" TargetMode="External"/><Relationship Id="rId4" Type="http://schemas.openxmlformats.org/officeDocument/2006/relationships/hyperlink" Target="https://bit.ly/3jdrNLr"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A0FBDB6-355D-493D-9F65-567A7CF00FFC}"/>
              </a:ext>
            </a:extLst>
          </p:cNvPr>
          <p:cNvSpPr>
            <a:spLocks noGrp="1"/>
          </p:cNvSpPr>
          <p:nvPr>
            <p:ph type="body" sz="quarter" idx="10"/>
          </p:nvPr>
        </p:nvSpPr>
        <p:spPr>
          <a:xfrm>
            <a:off x="2280031" y="1201316"/>
            <a:ext cx="6480720" cy="2664296"/>
          </a:xfrm>
        </p:spPr>
        <p:txBody>
          <a:bodyPr lIns="36000" tIns="36000" rIns="36000" bIns="36000" anchor="ctr" anchorCtr="0">
            <a:noAutofit/>
          </a:bodyPr>
          <a:lstStyle/>
          <a:p>
            <a:pPr>
              <a:spcBef>
                <a:spcPts val="0"/>
              </a:spcBef>
            </a:pPr>
            <a:r>
              <a:rPr lang="fr-FR" sz="5400">
                <a:latin typeface="Calibri" panose="020F0502020204030204" pitchFamily="34" charset="0"/>
                <a:cs typeface="Calibri" panose="020F0502020204030204" pitchFamily="34" charset="0"/>
              </a:rPr>
              <a:t>Cartes conceptuelles </a:t>
            </a:r>
          </a:p>
          <a:p>
            <a:pPr algn="ctr">
              <a:spcBef>
                <a:spcPts val="0"/>
              </a:spcBef>
            </a:pPr>
            <a:r>
              <a:rPr lang="fr-FR" sz="5400">
                <a:latin typeface="Calibri" panose="020F0502020204030204" pitchFamily="34" charset="0"/>
                <a:cs typeface="Calibri" panose="020F0502020204030204" pitchFamily="34" charset="0"/>
              </a:rPr>
              <a:t>et </a:t>
            </a:r>
          </a:p>
          <a:p>
            <a:pPr algn="ctr">
              <a:spcBef>
                <a:spcPts val="0"/>
              </a:spcBef>
            </a:pPr>
            <a:r>
              <a:rPr lang="fr-FR" sz="5400" err="1">
                <a:latin typeface="Calibri" panose="020F0502020204030204" pitchFamily="34" charset="0"/>
                <a:cs typeface="Calibri" panose="020F0502020204030204" pitchFamily="34" charset="0"/>
              </a:rPr>
              <a:t>mind</a:t>
            </a:r>
            <a:r>
              <a:rPr lang="fr-FR" sz="5400">
                <a:latin typeface="Calibri" panose="020F0502020204030204" pitchFamily="34" charset="0"/>
                <a:cs typeface="Calibri" panose="020F0502020204030204" pitchFamily="34" charset="0"/>
              </a:rPr>
              <a:t> </a:t>
            </a:r>
            <a:r>
              <a:rPr lang="fr-FR" sz="5400" err="1">
                <a:latin typeface="Calibri" panose="020F0502020204030204" pitchFamily="34" charset="0"/>
                <a:cs typeface="Calibri" panose="020F0502020204030204" pitchFamily="34" charset="0"/>
              </a:rPr>
              <a:t>maps</a:t>
            </a:r>
            <a:endParaRPr lang="en-US" sz="4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6622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34">
            <a:extLst>
              <a:ext uri="{FF2B5EF4-FFF2-40B4-BE49-F238E27FC236}">
                <a16:creationId xmlns:a16="http://schemas.microsoft.com/office/drawing/2014/main" id="{2AAAFC74-4DC9-4A2C-A9B0-ACEDA008DF9E}"/>
              </a:ext>
            </a:extLst>
          </p:cNvPr>
          <p:cNvPicPr>
            <a:picLocks noChangeAspect="1"/>
          </p:cNvPicPr>
          <p:nvPr/>
        </p:nvPicPr>
        <p:blipFill>
          <a:blip r:embed="rId3"/>
          <a:stretch>
            <a:fillRect/>
          </a:stretch>
        </p:blipFill>
        <p:spPr>
          <a:xfrm>
            <a:off x="2622967" y="2216063"/>
            <a:ext cx="1328485" cy="964265"/>
          </a:xfrm>
          <a:prstGeom prst="rect">
            <a:avLst/>
          </a:prstGeom>
        </p:spPr>
      </p:pic>
      <p:pic>
        <p:nvPicPr>
          <p:cNvPr id="22" name="Image 21">
            <a:extLst>
              <a:ext uri="{FF2B5EF4-FFF2-40B4-BE49-F238E27FC236}">
                <a16:creationId xmlns:a16="http://schemas.microsoft.com/office/drawing/2014/main" id="{28FAC850-BB27-481A-A021-37F92584F278}"/>
              </a:ext>
            </a:extLst>
          </p:cNvPr>
          <p:cNvPicPr>
            <a:picLocks noChangeAspect="1"/>
          </p:cNvPicPr>
          <p:nvPr/>
        </p:nvPicPr>
        <p:blipFill>
          <a:blip r:embed="rId4"/>
          <a:stretch>
            <a:fillRect/>
          </a:stretch>
        </p:blipFill>
        <p:spPr>
          <a:xfrm>
            <a:off x="4391382" y="4068282"/>
            <a:ext cx="1213766" cy="850912"/>
          </a:xfrm>
          <a:prstGeom prst="rect">
            <a:avLst/>
          </a:prstGeom>
        </p:spPr>
      </p:pic>
      <p:grpSp>
        <p:nvGrpSpPr>
          <p:cNvPr id="23" name="Groupe 22">
            <a:extLst>
              <a:ext uri="{FF2B5EF4-FFF2-40B4-BE49-F238E27FC236}">
                <a16:creationId xmlns:a16="http://schemas.microsoft.com/office/drawing/2014/main" id="{CD54D820-D758-470D-B126-A4EB3B9C752E}"/>
              </a:ext>
            </a:extLst>
          </p:cNvPr>
          <p:cNvGrpSpPr/>
          <p:nvPr/>
        </p:nvGrpSpPr>
        <p:grpSpPr>
          <a:xfrm>
            <a:off x="4342888" y="596105"/>
            <a:ext cx="1217687" cy="877059"/>
            <a:chOff x="9029903" y="3291314"/>
            <a:chExt cx="2048389" cy="1347577"/>
          </a:xfrm>
        </p:grpSpPr>
        <p:grpSp>
          <p:nvGrpSpPr>
            <p:cNvPr id="24" name="Groupe 23">
              <a:extLst>
                <a:ext uri="{FF2B5EF4-FFF2-40B4-BE49-F238E27FC236}">
                  <a16:creationId xmlns:a16="http://schemas.microsoft.com/office/drawing/2014/main" id="{E7583938-7C1E-4E8B-B038-59D166FF4E6F}"/>
                </a:ext>
              </a:extLst>
            </p:cNvPr>
            <p:cNvGrpSpPr/>
            <p:nvPr/>
          </p:nvGrpSpPr>
          <p:grpSpPr>
            <a:xfrm>
              <a:off x="9356233" y="3291314"/>
              <a:ext cx="1722059" cy="1120695"/>
              <a:chOff x="2637065" y="1517859"/>
              <a:chExt cx="7674449" cy="4965974"/>
            </a:xfrm>
          </p:grpSpPr>
          <p:pic>
            <p:nvPicPr>
              <p:cNvPr id="40" name="Picture 4">
                <a:extLst>
                  <a:ext uri="{FF2B5EF4-FFF2-40B4-BE49-F238E27FC236}">
                    <a16:creationId xmlns:a16="http://schemas.microsoft.com/office/drawing/2014/main" id="{98BAAEAA-870C-45A6-B01E-F1C89B77FA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7065" y="1566239"/>
                <a:ext cx="3562350" cy="30765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a:extLst>
                  <a:ext uri="{FF2B5EF4-FFF2-40B4-BE49-F238E27FC236}">
                    <a16:creationId xmlns:a16="http://schemas.microsoft.com/office/drawing/2014/main" id="{CBD63A15-76E2-4F4C-978B-69B4E4B36E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5775" y="2784804"/>
                <a:ext cx="360045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a:extLst>
                  <a:ext uri="{FF2B5EF4-FFF2-40B4-BE49-F238E27FC236}">
                    <a16:creationId xmlns:a16="http://schemas.microsoft.com/office/drawing/2014/main" id="{C4CBBCFD-29F1-4B8D-AEBD-7AA7329CDB0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7577" y="1517859"/>
                <a:ext cx="4305300" cy="32861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7">
                <a:extLst>
                  <a:ext uri="{FF2B5EF4-FFF2-40B4-BE49-F238E27FC236}">
                    <a16:creationId xmlns:a16="http://schemas.microsoft.com/office/drawing/2014/main" id="{ECEDE8D6-EAB3-4DA0-8C9A-F6ADDC54834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2939" y="3521558"/>
                <a:ext cx="3838575" cy="29622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e 24">
              <a:extLst>
                <a:ext uri="{FF2B5EF4-FFF2-40B4-BE49-F238E27FC236}">
                  <a16:creationId xmlns:a16="http://schemas.microsoft.com/office/drawing/2014/main" id="{1B260449-9825-4EF5-B0CD-BF4FB6BA6044}"/>
                </a:ext>
              </a:extLst>
            </p:cNvPr>
            <p:cNvGrpSpPr/>
            <p:nvPr/>
          </p:nvGrpSpPr>
          <p:grpSpPr>
            <a:xfrm>
              <a:off x="9029903" y="3786005"/>
              <a:ext cx="1562705" cy="852886"/>
              <a:chOff x="9114970" y="3522117"/>
              <a:chExt cx="2681379" cy="1940990"/>
            </a:xfrm>
          </p:grpSpPr>
          <p:sp>
            <p:nvSpPr>
              <p:cNvPr id="26" name="Rectangle : coins arrondis 25">
                <a:extLst>
                  <a:ext uri="{FF2B5EF4-FFF2-40B4-BE49-F238E27FC236}">
                    <a16:creationId xmlns:a16="http://schemas.microsoft.com/office/drawing/2014/main" id="{46F77D92-A7E8-478A-AEEE-67A129B8F1FC}"/>
                  </a:ext>
                </a:extLst>
              </p:cNvPr>
              <p:cNvSpPr/>
              <p:nvPr/>
            </p:nvSpPr>
            <p:spPr>
              <a:xfrm>
                <a:off x="9469522" y="3522117"/>
                <a:ext cx="1789479" cy="405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a:t>Concept</a:t>
                </a:r>
                <a:endParaRPr lang="en-US" sz="600"/>
              </a:p>
            </p:txBody>
          </p:sp>
          <p:cxnSp>
            <p:nvCxnSpPr>
              <p:cNvPr id="27" name="Connecteur droit avec flèche 26">
                <a:extLst>
                  <a:ext uri="{FF2B5EF4-FFF2-40B4-BE49-F238E27FC236}">
                    <a16:creationId xmlns:a16="http://schemas.microsoft.com/office/drawing/2014/main" id="{502A67D8-DEB3-4A55-859E-AC8106714DC0}"/>
                  </a:ext>
                </a:extLst>
              </p:cNvPr>
              <p:cNvCxnSpPr>
                <a:cxnSpLocks/>
              </p:cNvCxnSpPr>
              <p:nvPr/>
            </p:nvCxnSpPr>
            <p:spPr>
              <a:xfrm>
                <a:off x="9932610" y="3880152"/>
                <a:ext cx="0" cy="129146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28" name="Connecteur : en angle 27">
                <a:extLst>
                  <a:ext uri="{FF2B5EF4-FFF2-40B4-BE49-F238E27FC236}">
                    <a16:creationId xmlns:a16="http://schemas.microsoft.com/office/drawing/2014/main" id="{9419CCF6-5CC3-468E-BB15-9509C31FE48F}"/>
                  </a:ext>
                </a:extLst>
              </p:cNvPr>
              <p:cNvCxnSpPr>
                <a:cxnSpLocks/>
                <a:stCxn id="26" idx="2"/>
              </p:cNvCxnSpPr>
              <p:nvPr/>
            </p:nvCxnSpPr>
            <p:spPr>
              <a:xfrm rot="16200000" flipH="1">
                <a:off x="9931587" y="4360213"/>
                <a:ext cx="1244072" cy="37872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Connecteur : en arc 28">
                <a:extLst>
                  <a:ext uri="{FF2B5EF4-FFF2-40B4-BE49-F238E27FC236}">
                    <a16:creationId xmlns:a16="http://schemas.microsoft.com/office/drawing/2014/main" id="{F5CC0D58-CF3B-43FC-AF9B-BF3892E553F0}"/>
                  </a:ext>
                </a:extLst>
              </p:cNvPr>
              <p:cNvCxnSpPr>
                <a:cxnSpLocks/>
              </p:cNvCxnSpPr>
              <p:nvPr/>
            </p:nvCxnSpPr>
            <p:spPr>
              <a:xfrm rot="16200000" flipV="1">
                <a:off x="10178030" y="4156983"/>
                <a:ext cx="1214312" cy="814946"/>
              </a:xfrm>
              <a:prstGeom prst="curvedConnector3">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 coins arrondis 29">
                <a:extLst>
                  <a:ext uri="{FF2B5EF4-FFF2-40B4-BE49-F238E27FC236}">
                    <a16:creationId xmlns:a16="http://schemas.microsoft.com/office/drawing/2014/main" id="{79B965F2-8396-4158-AA3A-C79A85C0733F}"/>
                  </a:ext>
                </a:extLst>
              </p:cNvPr>
              <p:cNvSpPr/>
              <p:nvPr/>
            </p:nvSpPr>
            <p:spPr>
              <a:xfrm>
                <a:off x="10033694" y="4518662"/>
                <a:ext cx="1666041" cy="2947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600">
                    <a:solidFill>
                      <a:schemeClr val="tx1"/>
                    </a:solidFill>
                  </a:rPr>
                  <a:t>propositions</a:t>
                </a:r>
                <a:endParaRPr lang="en-US" sz="600">
                  <a:solidFill>
                    <a:schemeClr val="tx1"/>
                  </a:solidFill>
                  <a:cs typeface="Calibri"/>
                </a:endParaRPr>
              </a:p>
            </p:txBody>
          </p:sp>
          <p:sp>
            <p:nvSpPr>
              <p:cNvPr id="37" name="Organigramme : Préparation 36">
                <a:extLst>
                  <a:ext uri="{FF2B5EF4-FFF2-40B4-BE49-F238E27FC236}">
                    <a16:creationId xmlns:a16="http://schemas.microsoft.com/office/drawing/2014/main" id="{7F0253B8-50E7-4D0E-8420-7DE0CB354BBD}"/>
                  </a:ext>
                </a:extLst>
              </p:cNvPr>
              <p:cNvSpPr/>
              <p:nvPr/>
            </p:nvSpPr>
            <p:spPr>
              <a:xfrm>
                <a:off x="9114970" y="5171612"/>
                <a:ext cx="1262743" cy="291495"/>
              </a:xfrm>
              <a:prstGeom prst="flowChartPreparation">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 b="1"/>
                  <a:t>Concept</a:t>
                </a:r>
                <a:endParaRPr lang="en-US" sz="200" b="1"/>
              </a:p>
            </p:txBody>
          </p:sp>
          <p:sp>
            <p:nvSpPr>
              <p:cNvPr id="38" name="Rectangle : coins arrondis 37">
                <a:extLst>
                  <a:ext uri="{FF2B5EF4-FFF2-40B4-BE49-F238E27FC236}">
                    <a16:creationId xmlns:a16="http://schemas.microsoft.com/office/drawing/2014/main" id="{B2416E6F-620E-487B-807E-91F5D4047F08}"/>
                  </a:ext>
                </a:extLst>
              </p:cNvPr>
              <p:cNvSpPr/>
              <p:nvPr/>
            </p:nvSpPr>
            <p:spPr>
              <a:xfrm>
                <a:off x="10533606" y="5171611"/>
                <a:ext cx="1262743" cy="291495"/>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 b="1"/>
                  <a:t>Concept</a:t>
                </a:r>
                <a:endParaRPr lang="en-US" sz="300" b="1"/>
              </a:p>
            </p:txBody>
          </p:sp>
          <p:sp>
            <p:nvSpPr>
              <p:cNvPr id="39" name="Rectangle : coins arrondis 38">
                <a:extLst>
                  <a:ext uri="{FF2B5EF4-FFF2-40B4-BE49-F238E27FC236}">
                    <a16:creationId xmlns:a16="http://schemas.microsoft.com/office/drawing/2014/main" id="{393EF61E-72DD-482B-BCC3-A44AB5A68E6F}"/>
                  </a:ext>
                </a:extLst>
              </p:cNvPr>
              <p:cNvSpPr/>
              <p:nvPr/>
            </p:nvSpPr>
            <p:spPr>
              <a:xfrm>
                <a:off x="9530896" y="4067671"/>
                <a:ext cx="665680" cy="291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
                    <a:solidFill>
                      <a:schemeClr val="tx1"/>
                    </a:solidFill>
                  </a:rPr>
                  <a:t>verbe</a:t>
                </a:r>
                <a:endParaRPr lang="en-US" sz="200">
                  <a:solidFill>
                    <a:schemeClr val="tx1"/>
                  </a:solidFill>
                </a:endParaRPr>
              </a:p>
            </p:txBody>
          </p:sp>
        </p:grpSp>
      </p:grpSp>
      <p:sp>
        <p:nvSpPr>
          <p:cNvPr id="48" name="Cercle : creux 47">
            <a:extLst>
              <a:ext uri="{FF2B5EF4-FFF2-40B4-BE49-F238E27FC236}">
                <a16:creationId xmlns:a16="http://schemas.microsoft.com/office/drawing/2014/main" id="{361990B6-9C66-4C18-8481-2DBACA253F7C}"/>
              </a:ext>
            </a:extLst>
          </p:cNvPr>
          <p:cNvSpPr/>
          <p:nvPr/>
        </p:nvSpPr>
        <p:spPr>
          <a:xfrm>
            <a:off x="2583090" y="2018058"/>
            <a:ext cx="1458000" cy="1457325"/>
          </a:xfrm>
          <a:prstGeom prst="donut">
            <a:avLst>
              <a:gd name="adj" fmla="val 5693"/>
            </a:avLst>
          </a:prstGeom>
          <a:solidFill>
            <a:schemeClr val="tx1"/>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ercle : creux 48">
            <a:extLst>
              <a:ext uri="{FF2B5EF4-FFF2-40B4-BE49-F238E27FC236}">
                <a16:creationId xmlns:a16="http://schemas.microsoft.com/office/drawing/2014/main" id="{CAB933DC-D000-4976-9403-D276FC36C836}"/>
              </a:ext>
            </a:extLst>
          </p:cNvPr>
          <p:cNvSpPr/>
          <p:nvPr/>
        </p:nvSpPr>
        <p:spPr>
          <a:xfrm>
            <a:off x="4157909" y="339935"/>
            <a:ext cx="1458000" cy="1457325"/>
          </a:xfrm>
          <a:prstGeom prst="donut">
            <a:avLst>
              <a:gd name="adj" fmla="val 5693"/>
            </a:avLst>
          </a:prstGeom>
          <a:solidFill>
            <a:srgbClr val="A86ED4"/>
          </a:solidFill>
          <a:ln>
            <a:solidFill>
              <a:srgbClr val="A86ED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ercle : creux 51">
            <a:extLst>
              <a:ext uri="{FF2B5EF4-FFF2-40B4-BE49-F238E27FC236}">
                <a16:creationId xmlns:a16="http://schemas.microsoft.com/office/drawing/2014/main" id="{C8550E5F-7DAB-42C3-BC88-DE98BD6EC1B8}"/>
              </a:ext>
            </a:extLst>
          </p:cNvPr>
          <p:cNvSpPr/>
          <p:nvPr/>
        </p:nvSpPr>
        <p:spPr>
          <a:xfrm>
            <a:off x="5142129" y="1967471"/>
            <a:ext cx="1458000" cy="1457325"/>
          </a:xfrm>
          <a:prstGeom prst="donut">
            <a:avLst>
              <a:gd name="adj" fmla="val 5693"/>
            </a:avLst>
          </a:prstGeom>
          <a:solidFill>
            <a:srgbClr val="ED8B00"/>
          </a:solidFill>
          <a:ln>
            <a:solidFill>
              <a:srgbClr val="ED8B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ercle : creux 52">
            <a:extLst>
              <a:ext uri="{FF2B5EF4-FFF2-40B4-BE49-F238E27FC236}">
                <a16:creationId xmlns:a16="http://schemas.microsoft.com/office/drawing/2014/main" id="{86897619-FBEE-472C-BF92-D3E0C689A254}"/>
              </a:ext>
            </a:extLst>
          </p:cNvPr>
          <p:cNvSpPr/>
          <p:nvPr/>
        </p:nvSpPr>
        <p:spPr>
          <a:xfrm>
            <a:off x="4222731" y="3742411"/>
            <a:ext cx="1458000" cy="1457325"/>
          </a:xfrm>
          <a:prstGeom prst="donut">
            <a:avLst>
              <a:gd name="adj" fmla="val 5693"/>
            </a:avLst>
          </a:prstGeom>
          <a:solidFill>
            <a:schemeClr val="accent6">
              <a:lumMod val="60000"/>
              <a:lumOff val="40000"/>
            </a:schemeClr>
          </a:solidFill>
          <a:ln>
            <a:solidFill>
              <a:schemeClr val="accent6">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Connecteur : en arc 53">
            <a:extLst>
              <a:ext uri="{FF2B5EF4-FFF2-40B4-BE49-F238E27FC236}">
                <a16:creationId xmlns:a16="http://schemas.microsoft.com/office/drawing/2014/main" id="{65D10B91-2476-4054-8314-C15653BBB798}"/>
              </a:ext>
            </a:extLst>
          </p:cNvPr>
          <p:cNvCxnSpPr>
            <a:cxnSpLocks/>
          </p:cNvCxnSpPr>
          <p:nvPr/>
        </p:nvCxnSpPr>
        <p:spPr>
          <a:xfrm rot="5400000" flipH="1" flipV="1">
            <a:off x="3248518" y="1044260"/>
            <a:ext cx="968594" cy="778578"/>
          </a:xfrm>
          <a:prstGeom prst="curvedConnector3">
            <a:avLst>
              <a:gd name="adj1" fmla="val 99746"/>
            </a:avLst>
          </a:prstGeom>
          <a:ln w="57150">
            <a:solidFill>
              <a:srgbClr val="A86ED4"/>
            </a:solidFill>
            <a:headEnd type="oval"/>
            <a:tailEnd type="triangle"/>
          </a:ln>
        </p:spPr>
        <p:style>
          <a:lnRef idx="3">
            <a:schemeClr val="accent2"/>
          </a:lnRef>
          <a:fillRef idx="0">
            <a:schemeClr val="accent2"/>
          </a:fillRef>
          <a:effectRef idx="2">
            <a:schemeClr val="accent2"/>
          </a:effectRef>
          <a:fontRef idx="minor">
            <a:schemeClr val="tx1"/>
          </a:fontRef>
        </p:style>
      </p:cxnSp>
      <p:cxnSp>
        <p:nvCxnSpPr>
          <p:cNvPr id="55" name="Connecteur : en arc 54">
            <a:extLst>
              <a:ext uri="{FF2B5EF4-FFF2-40B4-BE49-F238E27FC236}">
                <a16:creationId xmlns:a16="http://schemas.microsoft.com/office/drawing/2014/main" id="{0599373A-D5DC-4670-82A9-89DB3B498B1D}"/>
              </a:ext>
            </a:extLst>
          </p:cNvPr>
          <p:cNvCxnSpPr>
            <a:cxnSpLocks/>
          </p:cNvCxnSpPr>
          <p:nvPr/>
        </p:nvCxnSpPr>
        <p:spPr>
          <a:xfrm rot="16200000" flipH="1">
            <a:off x="3248519" y="3716017"/>
            <a:ext cx="968594" cy="778578"/>
          </a:xfrm>
          <a:prstGeom prst="curvedConnector3">
            <a:avLst>
              <a:gd name="adj1" fmla="val 99746"/>
            </a:avLst>
          </a:prstGeom>
          <a:ln w="57150">
            <a:solidFill>
              <a:schemeClr val="accent6">
                <a:lumMod val="60000"/>
                <a:lumOff val="40000"/>
              </a:schemeClr>
            </a:solidFill>
            <a:headEnd type="oval"/>
            <a:tailEnd type="triangle"/>
          </a:ln>
        </p:spPr>
        <p:style>
          <a:lnRef idx="3">
            <a:schemeClr val="accent2"/>
          </a:lnRef>
          <a:fillRef idx="0">
            <a:schemeClr val="accent2"/>
          </a:fillRef>
          <a:effectRef idx="2">
            <a:schemeClr val="accent2"/>
          </a:effectRef>
          <a:fontRef idx="minor">
            <a:schemeClr val="tx1"/>
          </a:fontRef>
        </p:style>
      </p:cxnSp>
      <p:cxnSp>
        <p:nvCxnSpPr>
          <p:cNvPr id="57" name="Connecteur : en arc 56">
            <a:extLst>
              <a:ext uri="{FF2B5EF4-FFF2-40B4-BE49-F238E27FC236}">
                <a16:creationId xmlns:a16="http://schemas.microsoft.com/office/drawing/2014/main" id="{FB83DE93-8F54-43D9-B384-D773ED3E59D1}"/>
              </a:ext>
            </a:extLst>
          </p:cNvPr>
          <p:cNvCxnSpPr>
            <a:cxnSpLocks/>
          </p:cNvCxnSpPr>
          <p:nvPr/>
        </p:nvCxnSpPr>
        <p:spPr>
          <a:xfrm>
            <a:off x="4158040" y="2741958"/>
            <a:ext cx="911501" cy="9525"/>
          </a:xfrm>
          <a:prstGeom prst="curvedConnector3">
            <a:avLst>
              <a:gd name="adj1" fmla="val 50000"/>
            </a:avLst>
          </a:prstGeom>
          <a:ln w="57150">
            <a:solidFill>
              <a:srgbClr val="ED8B00"/>
            </a:solidFill>
            <a:headEnd type="oval"/>
            <a:tailEnd type="triangle"/>
          </a:ln>
        </p:spPr>
        <p:style>
          <a:lnRef idx="3">
            <a:schemeClr val="accent2"/>
          </a:lnRef>
          <a:fillRef idx="0">
            <a:schemeClr val="accent2"/>
          </a:fillRef>
          <a:effectRef idx="2">
            <a:schemeClr val="accent2"/>
          </a:effectRef>
          <a:fontRef idx="minor">
            <a:schemeClr val="tx1"/>
          </a:fontRef>
        </p:style>
      </p:cxnSp>
      <p:sp>
        <p:nvSpPr>
          <p:cNvPr id="67" name="ZoneTexte 66">
            <a:extLst>
              <a:ext uri="{FF2B5EF4-FFF2-40B4-BE49-F238E27FC236}">
                <a16:creationId xmlns:a16="http://schemas.microsoft.com/office/drawing/2014/main" id="{04F8E053-5325-4045-9397-480779681DBB}"/>
              </a:ext>
            </a:extLst>
          </p:cNvPr>
          <p:cNvSpPr txBox="1"/>
          <p:nvPr/>
        </p:nvSpPr>
        <p:spPr>
          <a:xfrm>
            <a:off x="5845060" y="3952274"/>
            <a:ext cx="1615186" cy="1354217"/>
          </a:xfrm>
          <a:prstGeom prst="rect">
            <a:avLst/>
          </a:prstGeom>
          <a:noFill/>
        </p:spPr>
        <p:txBody>
          <a:bodyPr wrap="none" lIns="91440" tIns="45720" rIns="91440" bIns="45720" rtlCol="0" anchor="t">
            <a:spAutoFit/>
          </a:bodyPr>
          <a:lstStyle/>
          <a:p>
            <a:r>
              <a:rPr lang="fr-FR" sz="1800" b="1" dirty="0">
                <a:latin typeface="Calibri"/>
                <a:cs typeface="Calibri"/>
              </a:rPr>
              <a:t>Mise en œuvre</a:t>
            </a:r>
          </a:p>
          <a:p>
            <a:endParaRPr lang="fr-FR" sz="900" dirty="0">
              <a:latin typeface="Calibri"/>
              <a:cs typeface="Calibri"/>
            </a:endParaRPr>
          </a:p>
          <a:p>
            <a:r>
              <a:rPr lang="fr-FR" sz="900" dirty="0">
                <a:latin typeface="Calibri"/>
                <a:cs typeface="Calibri"/>
              </a:rPr>
              <a:t>Logiciel / Application web</a:t>
            </a:r>
          </a:p>
          <a:p>
            <a:r>
              <a:rPr lang="fr-FR" sz="900" dirty="0">
                <a:latin typeface="Calibri"/>
                <a:cs typeface="Calibri"/>
              </a:rPr>
              <a:t>Démonstration</a:t>
            </a:r>
          </a:p>
          <a:p>
            <a:r>
              <a:rPr lang="fr-FR" sz="900" dirty="0">
                <a:latin typeface="Calibri"/>
                <a:cs typeface="Calibri"/>
              </a:rPr>
              <a:t>Exemples</a:t>
            </a:r>
          </a:p>
          <a:p>
            <a:r>
              <a:rPr lang="fr-FR" sz="900" dirty="0">
                <a:latin typeface="Calibri"/>
                <a:cs typeface="Calibri"/>
              </a:rPr>
              <a:t>À vous de jouer !</a:t>
            </a:r>
          </a:p>
          <a:p>
            <a:endParaRPr lang="en-US" b="1" dirty="0">
              <a:latin typeface="Calibri"/>
              <a:cs typeface="Calibri"/>
            </a:endParaRPr>
          </a:p>
        </p:txBody>
      </p:sp>
      <p:cxnSp>
        <p:nvCxnSpPr>
          <p:cNvPr id="68" name="Connecteur droit 67">
            <a:extLst>
              <a:ext uri="{FF2B5EF4-FFF2-40B4-BE49-F238E27FC236}">
                <a16:creationId xmlns:a16="http://schemas.microsoft.com/office/drawing/2014/main" id="{4571959D-A0E0-498A-8E10-55C3789BC673}"/>
              </a:ext>
            </a:extLst>
          </p:cNvPr>
          <p:cNvCxnSpPr>
            <a:cxnSpLocks/>
          </p:cNvCxnSpPr>
          <p:nvPr/>
        </p:nvCxnSpPr>
        <p:spPr>
          <a:xfrm>
            <a:off x="5759644" y="553719"/>
            <a:ext cx="3545272" cy="0"/>
          </a:xfrm>
          <a:prstGeom prst="line">
            <a:avLst/>
          </a:prstGeom>
          <a:ln w="38100">
            <a:solidFill>
              <a:srgbClr val="A86ED4"/>
            </a:solidFill>
          </a:ln>
        </p:spPr>
        <p:style>
          <a:lnRef idx="1">
            <a:schemeClr val="accent2"/>
          </a:lnRef>
          <a:fillRef idx="0">
            <a:schemeClr val="accent2"/>
          </a:fillRef>
          <a:effectRef idx="0">
            <a:schemeClr val="accent2"/>
          </a:effectRef>
          <a:fontRef idx="minor">
            <a:schemeClr val="tx1"/>
          </a:fontRef>
        </p:style>
      </p:cxnSp>
      <p:sp>
        <p:nvSpPr>
          <p:cNvPr id="69" name="ZoneTexte 68">
            <a:extLst>
              <a:ext uri="{FF2B5EF4-FFF2-40B4-BE49-F238E27FC236}">
                <a16:creationId xmlns:a16="http://schemas.microsoft.com/office/drawing/2014/main" id="{00260655-C511-4537-9FD5-528F554B3756}"/>
              </a:ext>
            </a:extLst>
          </p:cNvPr>
          <p:cNvSpPr txBox="1"/>
          <p:nvPr/>
        </p:nvSpPr>
        <p:spPr>
          <a:xfrm>
            <a:off x="6722020" y="1823538"/>
            <a:ext cx="2795894" cy="1754326"/>
          </a:xfrm>
          <a:prstGeom prst="rect">
            <a:avLst/>
          </a:prstGeom>
          <a:noFill/>
        </p:spPr>
        <p:txBody>
          <a:bodyPr wrap="none" lIns="91440" tIns="45720" rIns="91440" bIns="45720" rtlCol="0" anchor="t">
            <a:spAutoFit/>
          </a:bodyPr>
          <a:lstStyle/>
          <a:p>
            <a:r>
              <a:rPr lang="fr-FR" sz="1800" b="1">
                <a:latin typeface="Calibri"/>
                <a:cs typeface="Calibri"/>
              </a:rPr>
              <a:t>Démarche et méthodologie</a:t>
            </a:r>
          </a:p>
          <a:p>
            <a:endParaRPr lang="fr-FR" sz="900"/>
          </a:p>
          <a:p>
            <a:r>
              <a:rPr lang="fr-FR" sz="900">
                <a:latin typeface="Calibri"/>
                <a:cs typeface="Calibri"/>
              </a:rPr>
              <a:t>Démarche de conception :</a:t>
            </a:r>
          </a:p>
          <a:p>
            <a:pPr marL="128270" indent="-128270">
              <a:buFont typeface="Wingdings" panose="05000000000000000000" pitchFamily="2" charset="2"/>
              <a:buChar char="v"/>
            </a:pPr>
            <a:r>
              <a:rPr lang="fr-FR" sz="900">
                <a:solidFill>
                  <a:srgbClr val="000000"/>
                </a:solidFill>
                <a:latin typeface="Calibri"/>
                <a:cs typeface="Calibri"/>
              </a:rPr>
              <a:t>Élaborer et valider : </a:t>
            </a:r>
            <a:r>
              <a:rPr lang="fr-FR" sz="900" i="1">
                <a:solidFill>
                  <a:srgbClr val="000000"/>
                </a:solidFill>
                <a:latin typeface="Calibri"/>
                <a:cs typeface="Calibri"/>
              </a:rPr>
              <a:t>question de départ</a:t>
            </a:r>
            <a:r>
              <a:rPr lang="fr-FR" sz="900">
                <a:solidFill>
                  <a:srgbClr val="000000"/>
                </a:solidFill>
                <a:latin typeface="Calibri"/>
                <a:cs typeface="Calibri"/>
              </a:rPr>
              <a:t>​</a:t>
            </a:r>
          </a:p>
          <a:p>
            <a:pPr marL="128270" indent="-128270">
              <a:buFont typeface="Wingdings" panose="05000000000000000000" pitchFamily="2" charset="2"/>
              <a:buChar char="v"/>
            </a:pPr>
            <a:r>
              <a:rPr lang="fr-CA" sz="900">
                <a:solidFill>
                  <a:srgbClr val="000000"/>
                </a:solidFill>
                <a:latin typeface="Calibri"/>
                <a:cs typeface="Calibri"/>
              </a:rPr>
              <a:t>Recenser les concepts : </a:t>
            </a:r>
            <a:r>
              <a:rPr lang="fr-CA" sz="900" i="1">
                <a:solidFill>
                  <a:srgbClr val="000000"/>
                </a:solidFill>
                <a:latin typeface="Calibri"/>
                <a:cs typeface="Calibri"/>
              </a:rPr>
              <a:t>brainstorming</a:t>
            </a:r>
          </a:p>
          <a:p>
            <a:pPr marL="128270" indent="-128270">
              <a:buFont typeface="Wingdings" panose="05000000000000000000" pitchFamily="2" charset="2"/>
              <a:buChar char="v"/>
            </a:pPr>
            <a:r>
              <a:rPr lang="fr-FR" sz="900">
                <a:solidFill>
                  <a:srgbClr val="000000"/>
                </a:solidFill>
                <a:latin typeface="Calibri"/>
                <a:cs typeface="Calibri"/>
              </a:rPr>
              <a:t>Classer et valider les concepts : </a:t>
            </a:r>
            <a:r>
              <a:rPr lang="fr-FR" sz="900" i="1" err="1">
                <a:solidFill>
                  <a:srgbClr val="000000"/>
                </a:solidFill>
                <a:latin typeface="Calibri"/>
                <a:cs typeface="Calibri"/>
              </a:rPr>
              <a:t>mind</a:t>
            </a:r>
            <a:r>
              <a:rPr lang="fr-FR" sz="900" i="1">
                <a:solidFill>
                  <a:srgbClr val="000000"/>
                </a:solidFill>
                <a:latin typeface="Calibri"/>
                <a:cs typeface="Calibri"/>
              </a:rPr>
              <a:t> </a:t>
            </a:r>
            <a:r>
              <a:rPr lang="fr-FR" sz="900" i="1" err="1">
                <a:solidFill>
                  <a:srgbClr val="000000"/>
                </a:solidFill>
                <a:latin typeface="Calibri"/>
                <a:cs typeface="Calibri"/>
              </a:rPr>
              <a:t>map</a:t>
            </a:r>
            <a:r>
              <a:rPr lang="fr-FR" sz="900">
                <a:solidFill>
                  <a:srgbClr val="000000"/>
                </a:solidFill>
                <a:latin typeface="Calibri"/>
                <a:cs typeface="Calibri"/>
              </a:rPr>
              <a:t>​</a:t>
            </a:r>
          </a:p>
          <a:p>
            <a:pPr marL="128270" indent="-128270">
              <a:buFont typeface="Wingdings" panose="05000000000000000000" pitchFamily="2" charset="2"/>
              <a:buChar char="v"/>
            </a:pPr>
            <a:r>
              <a:rPr lang="fr-FR" sz="900">
                <a:solidFill>
                  <a:srgbClr val="000000"/>
                </a:solidFill>
                <a:latin typeface="Calibri"/>
                <a:cs typeface="Calibri"/>
              </a:rPr>
              <a:t>Former des propositions : </a:t>
            </a:r>
            <a:r>
              <a:rPr lang="fr-FR" sz="900" i="1">
                <a:solidFill>
                  <a:srgbClr val="000000"/>
                </a:solidFill>
                <a:latin typeface="Calibri"/>
                <a:cs typeface="Calibri"/>
              </a:rPr>
              <a:t>carte conceptuelle</a:t>
            </a:r>
            <a:r>
              <a:rPr lang="fr-FR" sz="900">
                <a:solidFill>
                  <a:srgbClr val="000000"/>
                </a:solidFill>
                <a:latin typeface="Calibri"/>
                <a:cs typeface="Calibri"/>
              </a:rPr>
              <a:t>​</a:t>
            </a:r>
          </a:p>
          <a:p>
            <a:pPr marL="128270" indent="-128270">
              <a:buFont typeface="Wingdings" panose="05000000000000000000" pitchFamily="2" charset="2"/>
              <a:buChar char="v"/>
            </a:pPr>
            <a:r>
              <a:rPr lang="fr-FR" sz="900">
                <a:solidFill>
                  <a:srgbClr val="000000"/>
                </a:solidFill>
                <a:latin typeface="Calibri"/>
                <a:cs typeface="Calibri"/>
              </a:rPr>
              <a:t>Enrichir : </a:t>
            </a:r>
            <a:r>
              <a:rPr lang="fr-FR" sz="900" i="1">
                <a:solidFill>
                  <a:srgbClr val="000000"/>
                </a:solidFill>
                <a:latin typeface="Calibri"/>
                <a:cs typeface="Calibri"/>
              </a:rPr>
              <a:t>réviser,</a:t>
            </a:r>
            <a:r>
              <a:rPr lang="fr-FR" sz="900">
                <a:solidFill>
                  <a:srgbClr val="000000"/>
                </a:solidFill>
                <a:latin typeface="Calibri"/>
                <a:cs typeface="Calibri"/>
              </a:rPr>
              <a:t> </a:t>
            </a:r>
            <a:r>
              <a:rPr lang="fr-FR" sz="900" i="1">
                <a:solidFill>
                  <a:srgbClr val="000000"/>
                </a:solidFill>
                <a:latin typeface="Calibri"/>
                <a:cs typeface="Calibri"/>
              </a:rPr>
              <a:t>ajouter des ressources</a:t>
            </a:r>
            <a:r>
              <a:rPr lang="fr-FR" sz="900">
                <a:solidFill>
                  <a:srgbClr val="000000"/>
                </a:solidFill>
                <a:latin typeface="Calibri"/>
                <a:cs typeface="Calibri"/>
              </a:rPr>
              <a:t>​</a:t>
            </a:r>
          </a:p>
          <a:p>
            <a:pPr marL="128270" indent="-128270">
              <a:buFont typeface="Wingdings" panose="05000000000000000000" pitchFamily="2" charset="2"/>
              <a:buChar char="v"/>
            </a:pPr>
            <a:r>
              <a:rPr lang="fr-FR" sz="900">
                <a:solidFill>
                  <a:srgbClr val="000000"/>
                </a:solidFill>
                <a:latin typeface="Calibri"/>
                <a:cs typeface="Calibri"/>
              </a:rPr>
              <a:t>Présenter : </a:t>
            </a:r>
            <a:r>
              <a:rPr lang="fr-FR" sz="900" i="1">
                <a:solidFill>
                  <a:srgbClr val="000000"/>
                </a:solidFill>
                <a:latin typeface="Calibri"/>
                <a:cs typeface="Calibri"/>
              </a:rPr>
              <a:t>partager la version finale</a:t>
            </a:r>
            <a:r>
              <a:rPr lang="fr-FR" sz="900">
                <a:solidFill>
                  <a:srgbClr val="000000"/>
                </a:solidFill>
                <a:latin typeface="Calibri"/>
                <a:cs typeface="Calibri"/>
              </a:rPr>
              <a:t>​</a:t>
            </a:r>
          </a:p>
          <a:p>
            <a:pPr marL="128270" indent="-128270">
              <a:buFont typeface="Wingdings" panose="05000000000000000000" pitchFamily="2" charset="2"/>
              <a:buChar char="v"/>
            </a:pPr>
            <a:endParaRPr lang="fr-FR" sz="900">
              <a:latin typeface="Calibri"/>
              <a:cs typeface="Calibri"/>
            </a:endParaRPr>
          </a:p>
          <a:p>
            <a:endParaRPr lang="fr-FR" sz="900">
              <a:latin typeface="Calibri"/>
              <a:cs typeface="Calibri"/>
            </a:endParaRPr>
          </a:p>
        </p:txBody>
      </p:sp>
      <p:cxnSp>
        <p:nvCxnSpPr>
          <p:cNvPr id="70" name="Connecteur droit 69">
            <a:extLst>
              <a:ext uri="{FF2B5EF4-FFF2-40B4-BE49-F238E27FC236}">
                <a16:creationId xmlns:a16="http://schemas.microsoft.com/office/drawing/2014/main" id="{72F64634-5899-4914-AF0E-A33CB4C6E0B5}"/>
              </a:ext>
            </a:extLst>
          </p:cNvPr>
          <p:cNvCxnSpPr>
            <a:cxnSpLocks/>
          </p:cNvCxnSpPr>
          <p:nvPr/>
        </p:nvCxnSpPr>
        <p:spPr>
          <a:xfrm>
            <a:off x="6813576" y="2168929"/>
            <a:ext cx="2695480" cy="1154"/>
          </a:xfrm>
          <a:prstGeom prst="line">
            <a:avLst/>
          </a:prstGeom>
          <a:ln w="38100">
            <a:solidFill>
              <a:srgbClr val="ED8B00"/>
            </a:solidFill>
          </a:ln>
        </p:spPr>
        <p:style>
          <a:lnRef idx="1">
            <a:schemeClr val="accent2"/>
          </a:lnRef>
          <a:fillRef idx="0">
            <a:schemeClr val="accent2"/>
          </a:fillRef>
          <a:effectRef idx="0">
            <a:schemeClr val="accent2"/>
          </a:effectRef>
          <a:fontRef idx="minor">
            <a:schemeClr val="tx1"/>
          </a:fontRef>
        </p:style>
      </p:cxnSp>
      <p:graphicFrame>
        <p:nvGraphicFramePr>
          <p:cNvPr id="71" name="Diagramme 70">
            <a:extLst>
              <a:ext uri="{FF2B5EF4-FFF2-40B4-BE49-F238E27FC236}">
                <a16:creationId xmlns:a16="http://schemas.microsoft.com/office/drawing/2014/main" id="{CC66AFC8-9E60-4923-B266-152AA4CF4F29}"/>
              </a:ext>
            </a:extLst>
          </p:cNvPr>
          <p:cNvGraphicFramePr/>
          <p:nvPr>
            <p:extLst>
              <p:ext uri="{D42A27DB-BD31-4B8C-83A1-F6EECF244321}">
                <p14:modId xmlns:p14="http://schemas.microsoft.com/office/powerpoint/2010/main" val="1421631989"/>
              </p:ext>
            </p:extLst>
          </p:nvPr>
        </p:nvGraphicFramePr>
        <p:xfrm>
          <a:off x="4904159" y="2106675"/>
          <a:ext cx="1430422" cy="135890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72" name="Connecteur droit 71">
            <a:extLst>
              <a:ext uri="{FF2B5EF4-FFF2-40B4-BE49-F238E27FC236}">
                <a16:creationId xmlns:a16="http://schemas.microsoft.com/office/drawing/2014/main" id="{D04BA8C5-7BA0-4B20-823F-A1BD0F18C0BD}"/>
              </a:ext>
            </a:extLst>
          </p:cNvPr>
          <p:cNvCxnSpPr>
            <a:cxnSpLocks/>
          </p:cNvCxnSpPr>
          <p:nvPr/>
        </p:nvCxnSpPr>
        <p:spPr>
          <a:xfrm>
            <a:off x="5934490" y="4277906"/>
            <a:ext cx="2258811" cy="1154"/>
          </a:xfrm>
          <a:prstGeom prst="line">
            <a:avLst/>
          </a:prstGeom>
          <a:ln w="381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9F635FD5-59E7-471F-9E61-7EE5BBF0A5CC}"/>
              </a:ext>
            </a:extLst>
          </p:cNvPr>
          <p:cNvSpPr/>
          <p:nvPr/>
        </p:nvSpPr>
        <p:spPr>
          <a:xfrm>
            <a:off x="4038219" y="1857495"/>
            <a:ext cx="5513981" cy="171418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4E18504-5BEB-468A-9224-514BB274D4B6}"/>
              </a:ext>
            </a:extLst>
          </p:cNvPr>
          <p:cNvSpPr/>
          <p:nvPr/>
        </p:nvSpPr>
        <p:spPr>
          <a:xfrm>
            <a:off x="3070980" y="3523664"/>
            <a:ext cx="5543177" cy="1736083"/>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ZoneTexte 65">
            <a:extLst>
              <a:ext uri="{FF2B5EF4-FFF2-40B4-BE49-F238E27FC236}">
                <a16:creationId xmlns:a16="http://schemas.microsoft.com/office/drawing/2014/main" id="{5639803B-1C16-4A6A-B2F2-7ED62EE53C5B}"/>
              </a:ext>
            </a:extLst>
          </p:cNvPr>
          <p:cNvSpPr txBox="1"/>
          <p:nvPr/>
        </p:nvSpPr>
        <p:spPr>
          <a:xfrm>
            <a:off x="5678280" y="193866"/>
            <a:ext cx="3824053" cy="1585049"/>
          </a:xfrm>
          <a:prstGeom prst="rect">
            <a:avLst/>
          </a:prstGeom>
          <a:noFill/>
        </p:spPr>
        <p:txBody>
          <a:bodyPr wrap="square" lIns="91440" tIns="45720" rIns="91440" bIns="45720" rtlCol="0" anchor="t">
            <a:spAutoFit/>
          </a:bodyPr>
          <a:lstStyle/>
          <a:p>
            <a:r>
              <a:rPr lang="fr-FR" sz="1800" b="1" dirty="0">
                <a:latin typeface="Calibri"/>
                <a:cs typeface="Calibri"/>
              </a:rPr>
              <a:t>Qu’est-ce qu’une carte conceptuelle ?</a:t>
            </a:r>
          </a:p>
          <a:p>
            <a:endParaRPr lang="fr-FR" sz="900" dirty="0">
              <a:latin typeface="Calibri"/>
              <a:cs typeface="Calibri"/>
            </a:endParaRPr>
          </a:p>
          <a:p>
            <a:r>
              <a:rPr lang="fr-FR" sz="1000" dirty="0">
                <a:latin typeface="Calibri"/>
                <a:cs typeface="Calibri"/>
              </a:rPr>
              <a:t>Notions clés :</a:t>
            </a:r>
          </a:p>
          <a:p>
            <a:pPr marL="128270" indent="-128270">
              <a:buFont typeface="Wingdings" panose="05000000000000000000" pitchFamily="2" charset="2"/>
              <a:buChar char="v"/>
            </a:pPr>
            <a:r>
              <a:rPr lang="fr-FR" sz="1000" dirty="0">
                <a:latin typeface="Calibri"/>
                <a:cs typeface="Calibri"/>
              </a:rPr>
              <a:t>Concepts</a:t>
            </a:r>
          </a:p>
          <a:p>
            <a:pPr marL="128270" indent="-128270">
              <a:buFont typeface="Wingdings" panose="05000000000000000000" pitchFamily="2" charset="2"/>
              <a:buChar char="v"/>
            </a:pPr>
            <a:r>
              <a:rPr lang="fr-FR" sz="1000" dirty="0">
                <a:latin typeface="Calibri"/>
                <a:cs typeface="Calibri"/>
              </a:rPr>
              <a:t>Liens</a:t>
            </a:r>
          </a:p>
          <a:p>
            <a:pPr marL="128270" indent="-128270">
              <a:buFont typeface="Wingdings" panose="05000000000000000000" pitchFamily="2" charset="2"/>
              <a:buChar char="v"/>
            </a:pPr>
            <a:r>
              <a:rPr lang="fr-FR" sz="1000" dirty="0">
                <a:latin typeface="Calibri"/>
                <a:cs typeface="Calibri"/>
              </a:rPr>
              <a:t>Propositions</a:t>
            </a:r>
          </a:p>
          <a:p>
            <a:r>
              <a:rPr lang="fr-FR" sz="1000" dirty="0">
                <a:latin typeface="Calibri"/>
                <a:cs typeface="Calibri"/>
              </a:rPr>
              <a:t>Les types de raisonnement </a:t>
            </a:r>
          </a:p>
          <a:p>
            <a:endParaRPr lang="fr-FR" sz="1000" dirty="0">
              <a:latin typeface="Calibri"/>
              <a:cs typeface="Calibri"/>
            </a:endParaRPr>
          </a:p>
          <a:p>
            <a:r>
              <a:rPr lang="fr-FR" sz="1000" dirty="0">
                <a:latin typeface="Calibri"/>
                <a:cs typeface="Calibri"/>
              </a:rPr>
              <a:t>Exercice : la fête de l’école</a:t>
            </a:r>
            <a:r>
              <a:rPr lang="en-US" sz="900" dirty="0">
                <a:latin typeface="Calibri"/>
                <a:cs typeface="Calibri"/>
              </a:rPr>
              <a:t>F</a:t>
            </a:r>
          </a:p>
        </p:txBody>
      </p:sp>
    </p:spTree>
    <p:extLst>
      <p:ext uri="{BB962C8B-B14F-4D97-AF65-F5344CB8AC3E}">
        <p14:creationId xmlns:p14="http://schemas.microsoft.com/office/powerpoint/2010/main" val="81183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4176" y="5491600"/>
            <a:ext cx="2664296" cy="246221"/>
          </a:xfrm>
          <a:prstGeom prst="rect">
            <a:avLst/>
          </a:prstGeom>
        </p:spPr>
        <p:txBody>
          <a:bodyPr wrap="square">
            <a:spAutoFit/>
          </a:bodyPr>
          <a:lstStyle/>
          <a:p>
            <a:pPr algn="r"/>
            <a:r>
              <a:rPr lang="fr-FR" sz="1000">
                <a:solidFill>
                  <a:srgbClr val="000000"/>
                </a:solidFill>
                <a:latin typeface="Calibri" panose="020F0502020204030204" pitchFamily="34" charset="0"/>
              </a:rPr>
              <a:t>Schéma par Caroline </a:t>
            </a:r>
            <a:r>
              <a:rPr lang="fr-FR" sz="1000" err="1">
                <a:solidFill>
                  <a:srgbClr val="000000"/>
                </a:solidFill>
                <a:latin typeface="Calibri" panose="020F0502020204030204" pitchFamily="34" charset="0"/>
              </a:rPr>
              <a:t>Verzat</a:t>
            </a:r>
            <a:endParaRPr lang="fr-FR" sz="1000">
              <a:solidFill>
                <a:srgbClr val="000000"/>
              </a:solidFill>
              <a:latin typeface="Calibri" panose="020F0502020204030204" pitchFamily="34" charset="0"/>
            </a:endParaRPr>
          </a:p>
        </p:txBody>
      </p:sp>
      <p:sp>
        <p:nvSpPr>
          <p:cNvPr id="9" name="AutoShape 5"/>
          <p:cNvSpPr>
            <a:spLocks noChangeArrowheads="1"/>
          </p:cNvSpPr>
          <p:nvPr/>
        </p:nvSpPr>
        <p:spPr bwMode="auto">
          <a:xfrm>
            <a:off x="2756713" y="3817147"/>
            <a:ext cx="2292430" cy="749141"/>
          </a:xfrm>
          <a:prstGeom prst="roundRect">
            <a:avLst>
              <a:gd name="adj" fmla="val 16667"/>
            </a:avLst>
          </a:prstGeom>
          <a:solidFill>
            <a:srgbClr val="FF0000"/>
          </a:solidFill>
          <a:ln w="28575">
            <a:solidFill>
              <a:srgbClr val="C00000"/>
            </a:solidFill>
            <a:round/>
            <a:headEnd/>
            <a:tailEnd/>
          </a:ln>
          <a:effectLst/>
        </p:spPr>
        <p:txBody>
          <a:bodyPr wrap="square">
            <a:spAutoFit/>
          </a:bodyPr>
          <a:lstStyle/>
          <a:p>
            <a:pPr algn="ctr"/>
            <a:r>
              <a:rPr lang="fr-FR" b="1">
                <a:solidFill>
                  <a:srgbClr val="FFFFFF"/>
                </a:solidFill>
                <a:latin typeface="Calibri" panose="020F0502020204030204" pitchFamily="34" charset="0"/>
              </a:rPr>
              <a:t>Carte </a:t>
            </a:r>
          </a:p>
          <a:p>
            <a:pPr algn="ctr"/>
            <a:r>
              <a:rPr lang="fr-FR" b="1">
                <a:solidFill>
                  <a:srgbClr val="FFFFFF"/>
                </a:solidFill>
                <a:latin typeface="Calibri" panose="020F0502020204030204" pitchFamily="34" charset="0"/>
              </a:rPr>
              <a:t>conceptuelle</a:t>
            </a:r>
          </a:p>
        </p:txBody>
      </p:sp>
      <p:sp>
        <p:nvSpPr>
          <p:cNvPr id="10" name="AutoShape 6"/>
          <p:cNvSpPr>
            <a:spLocks noChangeArrowheads="1"/>
          </p:cNvSpPr>
          <p:nvPr/>
        </p:nvSpPr>
        <p:spPr bwMode="auto">
          <a:xfrm>
            <a:off x="3361932" y="2429995"/>
            <a:ext cx="1631212" cy="646986"/>
          </a:xfrm>
          <a:prstGeom prst="roundRect">
            <a:avLst>
              <a:gd name="adj" fmla="val 16667"/>
            </a:avLst>
          </a:prstGeom>
          <a:solidFill>
            <a:srgbClr val="92D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sz="1600" b="1" i="1">
                <a:solidFill>
                  <a:srgbClr val="000000"/>
                </a:solidFill>
                <a:latin typeface="Calibri" panose="020F0502020204030204" pitchFamily="34" charset="0"/>
              </a:rPr>
              <a:t>Représentation graphique</a:t>
            </a:r>
          </a:p>
        </p:txBody>
      </p:sp>
      <p:sp>
        <p:nvSpPr>
          <p:cNvPr id="13" name="AutoShape 11"/>
          <p:cNvSpPr>
            <a:spLocks noChangeArrowheads="1"/>
          </p:cNvSpPr>
          <p:nvPr/>
        </p:nvSpPr>
        <p:spPr bwMode="auto">
          <a:xfrm>
            <a:off x="3077792" y="1620342"/>
            <a:ext cx="1354137" cy="373063"/>
          </a:xfrm>
          <a:prstGeom prst="roundRect">
            <a:avLst>
              <a:gd name="adj" fmla="val 16667"/>
            </a:avLst>
          </a:prstGeom>
          <a:solidFill>
            <a:srgbClr val="00CCFF"/>
          </a:solidFill>
          <a:ln w="9525">
            <a:solidFill>
              <a:schemeClr val="tx1"/>
            </a:solidFill>
            <a:round/>
            <a:headEnd/>
            <a:tailEnd/>
          </a:ln>
          <a:effectLst/>
        </p:spPr>
        <p:txBody>
          <a:bodyPr>
            <a:spAutoFit/>
          </a:bodyPr>
          <a:lstStyle/>
          <a:p>
            <a:pPr algn="ctr"/>
            <a:r>
              <a:rPr lang="fr-FR" sz="1600" i="1">
                <a:solidFill>
                  <a:srgbClr val="000000"/>
                </a:solidFill>
                <a:latin typeface="Calibri" panose="020F0502020204030204" pitchFamily="34" charset="0"/>
              </a:rPr>
              <a:t>Concepts</a:t>
            </a:r>
          </a:p>
        </p:txBody>
      </p:sp>
      <p:sp>
        <p:nvSpPr>
          <p:cNvPr id="18" name="Text Box 17"/>
          <p:cNvSpPr txBox="1">
            <a:spLocks noChangeArrowheads="1"/>
          </p:cNvSpPr>
          <p:nvPr/>
        </p:nvSpPr>
        <p:spPr bwMode="auto">
          <a:xfrm>
            <a:off x="2965428" y="1129309"/>
            <a:ext cx="6344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200">
                <a:solidFill>
                  <a:srgbClr val="000000"/>
                </a:solidFill>
                <a:latin typeface="Calibri" panose="020F0502020204030204" pitchFamily="34" charset="0"/>
              </a:rPr>
              <a:t>perçus </a:t>
            </a:r>
          </a:p>
          <a:p>
            <a:pPr eaLnBrk="1" hangingPunct="1"/>
            <a:r>
              <a:rPr lang="fr-FR" sz="1200">
                <a:solidFill>
                  <a:srgbClr val="000000"/>
                </a:solidFill>
                <a:latin typeface="Calibri" panose="020F0502020204030204" pitchFamily="34" charset="0"/>
              </a:rPr>
              <a:t>par</a:t>
            </a:r>
          </a:p>
        </p:txBody>
      </p:sp>
      <p:sp>
        <p:nvSpPr>
          <p:cNvPr id="20" name="AutoShape 19"/>
          <p:cNvSpPr>
            <a:spLocks noChangeArrowheads="1"/>
          </p:cNvSpPr>
          <p:nvPr/>
        </p:nvSpPr>
        <p:spPr bwMode="auto">
          <a:xfrm>
            <a:off x="5858761" y="2883369"/>
            <a:ext cx="1835374" cy="1191816"/>
          </a:xfrm>
          <a:prstGeom prst="roundRect">
            <a:avLst>
              <a:gd name="adj" fmla="val 16667"/>
            </a:avLst>
          </a:prstGeom>
          <a:solidFill>
            <a:srgbClr val="FF99FF"/>
          </a:solidFill>
          <a:ln w="9525">
            <a:solidFill>
              <a:schemeClr val="tx1"/>
            </a:solidFill>
            <a:round/>
            <a:headEnd/>
            <a:tailEnd/>
          </a:ln>
          <a:effectLst/>
        </p:spPr>
        <p:txBody>
          <a:bodyPr wrap="square">
            <a:spAutoFit/>
          </a:bodyPr>
          <a:lstStyle/>
          <a:p>
            <a:pPr algn="ctr"/>
            <a:r>
              <a:rPr lang="fr-FR" sz="1600" b="1" i="1">
                <a:solidFill>
                  <a:srgbClr val="000000"/>
                </a:solidFill>
                <a:latin typeface="Calibri" panose="020F0502020204030204" pitchFamily="34" charset="0"/>
              </a:rPr>
              <a:t>Structurer / hiérarchiser un grand nombre d’informations</a:t>
            </a:r>
          </a:p>
        </p:txBody>
      </p:sp>
      <p:sp>
        <p:nvSpPr>
          <p:cNvPr id="23" name="AutoShape 27"/>
          <p:cNvSpPr>
            <a:spLocks noChangeArrowheads="1"/>
          </p:cNvSpPr>
          <p:nvPr/>
        </p:nvSpPr>
        <p:spPr bwMode="auto">
          <a:xfrm>
            <a:off x="5140866" y="1633365"/>
            <a:ext cx="1091263" cy="374571"/>
          </a:xfrm>
          <a:prstGeom prst="roundRect">
            <a:avLst>
              <a:gd name="adj" fmla="val 16667"/>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sz="1600" i="1">
                <a:solidFill>
                  <a:srgbClr val="000000"/>
                </a:solidFill>
                <a:latin typeface="Calibri" panose="020F0502020204030204" pitchFamily="34" charset="0"/>
              </a:rPr>
              <a:t>Relations</a:t>
            </a:r>
          </a:p>
        </p:txBody>
      </p:sp>
      <p:sp>
        <p:nvSpPr>
          <p:cNvPr id="26" name="Text Box 34"/>
          <p:cNvSpPr txBox="1">
            <a:spLocks noChangeArrowheads="1"/>
          </p:cNvSpPr>
          <p:nvPr/>
        </p:nvSpPr>
        <p:spPr bwMode="auto">
          <a:xfrm>
            <a:off x="4385632" y="1387724"/>
            <a:ext cx="8213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200">
                <a:solidFill>
                  <a:srgbClr val="000000"/>
                </a:solidFill>
                <a:latin typeface="Calibri" panose="020F0502020204030204" pitchFamily="34" charset="0"/>
              </a:rPr>
              <a:t>inter-</a:t>
            </a:r>
          </a:p>
          <a:p>
            <a:pPr algn="ctr" eaLnBrk="1" hangingPunct="1"/>
            <a:r>
              <a:rPr lang="fr-FR" sz="1200">
                <a:solidFill>
                  <a:srgbClr val="000000"/>
                </a:solidFill>
                <a:latin typeface="Calibri" panose="020F0502020204030204" pitchFamily="34" charset="0"/>
              </a:rPr>
              <a:t>connectés</a:t>
            </a:r>
          </a:p>
        </p:txBody>
      </p:sp>
      <p:sp>
        <p:nvSpPr>
          <p:cNvPr id="38" name="AutoShape 55"/>
          <p:cNvSpPr>
            <a:spLocks noChangeArrowheads="1"/>
          </p:cNvSpPr>
          <p:nvPr/>
        </p:nvSpPr>
        <p:spPr bwMode="auto">
          <a:xfrm>
            <a:off x="8196146" y="3793605"/>
            <a:ext cx="1224907" cy="340519"/>
          </a:xfrm>
          <a:prstGeom prst="roundRect">
            <a:avLst>
              <a:gd name="adj" fmla="val 16667"/>
            </a:avLst>
          </a:prstGeom>
          <a:solidFill>
            <a:srgbClr val="CCCCFF"/>
          </a:solidFill>
          <a:ln w="9525">
            <a:solidFill>
              <a:schemeClr val="tx1"/>
            </a:solidFill>
            <a:round/>
            <a:headEnd/>
            <a:tailEnd/>
          </a:ln>
          <a:effectLst/>
        </p:spPr>
        <p:txBody>
          <a:bodyPr wrap="square">
            <a:spAutoFit/>
          </a:bodyPr>
          <a:lstStyle/>
          <a:p>
            <a:pPr algn="ctr"/>
            <a:r>
              <a:rPr lang="fr-FR" sz="1400" b="1" i="1">
                <a:solidFill>
                  <a:srgbClr val="000000"/>
                </a:solidFill>
                <a:latin typeface="Calibri" panose="020F0502020204030204" pitchFamily="34" charset="0"/>
              </a:rPr>
              <a:t>créativité</a:t>
            </a:r>
          </a:p>
        </p:txBody>
      </p:sp>
      <p:sp>
        <p:nvSpPr>
          <p:cNvPr id="39" name="AutoShape 56"/>
          <p:cNvSpPr>
            <a:spLocks noChangeArrowheads="1"/>
          </p:cNvSpPr>
          <p:nvPr/>
        </p:nvSpPr>
        <p:spPr bwMode="auto">
          <a:xfrm>
            <a:off x="8182123" y="2782141"/>
            <a:ext cx="1404070" cy="340519"/>
          </a:xfrm>
          <a:prstGeom prst="roundRect">
            <a:avLst>
              <a:gd name="adj" fmla="val 16667"/>
            </a:avLst>
          </a:prstGeom>
          <a:solidFill>
            <a:srgbClr val="FF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sz="1400" b="1" i="1">
                <a:solidFill>
                  <a:srgbClr val="000000"/>
                </a:solidFill>
                <a:latin typeface="Calibri" panose="020F0502020204030204" pitchFamily="34" charset="0"/>
              </a:rPr>
              <a:t>compréhension</a:t>
            </a:r>
          </a:p>
        </p:txBody>
      </p:sp>
      <p:sp>
        <p:nvSpPr>
          <p:cNvPr id="40" name="AutoShape 57"/>
          <p:cNvSpPr>
            <a:spLocks noChangeArrowheads="1"/>
          </p:cNvSpPr>
          <p:nvPr/>
        </p:nvSpPr>
        <p:spPr bwMode="auto">
          <a:xfrm>
            <a:off x="8176344" y="3309873"/>
            <a:ext cx="1371030" cy="340519"/>
          </a:xfrm>
          <a:prstGeom prst="roundRect">
            <a:avLst>
              <a:gd name="adj" fmla="val 16667"/>
            </a:avLst>
          </a:prstGeom>
          <a:solidFill>
            <a:srgbClr val="FF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sz="1400" b="1" i="1">
                <a:solidFill>
                  <a:srgbClr val="000000"/>
                </a:solidFill>
                <a:latin typeface="Calibri" panose="020F0502020204030204" pitchFamily="34" charset="0"/>
              </a:rPr>
              <a:t>mémorisation</a:t>
            </a:r>
          </a:p>
        </p:txBody>
      </p:sp>
      <p:cxnSp>
        <p:nvCxnSpPr>
          <p:cNvPr id="41" name="AutoShape 59"/>
          <p:cNvCxnSpPr>
            <a:cxnSpLocks noChangeShapeType="1"/>
            <a:stCxn id="20" idx="3"/>
            <a:endCxn id="38" idx="1"/>
          </p:cNvCxnSpPr>
          <p:nvPr/>
        </p:nvCxnSpPr>
        <p:spPr bwMode="auto">
          <a:xfrm>
            <a:off x="7694135" y="3479277"/>
            <a:ext cx="502011" cy="484588"/>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AutoShape 60"/>
          <p:cNvCxnSpPr>
            <a:cxnSpLocks noChangeShapeType="1"/>
            <a:stCxn id="20" idx="3"/>
            <a:endCxn id="39" idx="1"/>
          </p:cNvCxnSpPr>
          <p:nvPr/>
        </p:nvCxnSpPr>
        <p:spPr bwMode="auto">
          <a:xfrm flipV="1">
            <a:off x="7694135" y="2952401"/>
            <a:ext cx="487988" cy="526876"/>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AutoShape 61"/>
          <p:cNvCxnSpPr>
            <a:cxnSpLocks noChangeShapeType="1"/>
            <a:stCxn id="20" idx="3"/>
            <a:endCxn id="40" idx="1"/>
          </p:cNvCxnSpPr>
          <p:nvPr/>
        </p:nvCxnSpPr>
        <p:spPr bwMode="auto">
          <a:xfrm>
            <a:off x="7694136" y="3479278"/>
            <a:ext cx="482209" cy="855"/>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AutoShape 63"/>
          <p:cNvCxnSpPr>
            <a:cxnSpLocks noChangeShapeType="1"/>
            <a:stCxn id="19" idx="3"/>
          </p:cNvCxnSpPr>
          <p:nvPr/>
        </p:nvCxnSpPr>
        <p:spPr bwMode="auto">
          <a:xfrm flipV="1">
            <a:off x="7797887" y="4149902"/>
            <a:ext cx="884538" cy="771544"/>
          </a:xfrm>
          <a:prstGeom prst="curvedConnector3">
            <a:avLst>
              <a:gd name="adj1" fmla="val 93294"/>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Text Box 9"/>
          <p:cNvSpPr txBox="1">
            <a:spLocks noChangeArrowheads="1"/>
          </p:cNvSpPr>
          <p:nvPr/>
        </p:nvSpPr>
        <p:spPr bwMode="auto">
          <a:xfrm>
            <a:off x="4128652" y="1971580"/>
            <a:ext cx="10233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200">
                <a:solidFill>
                  <a:srgbClr val="000000"/>
                </a:solidFill>
                <a:latin typeface="Calibri" panose="020F0502020204030204" pitchFamily="34" charset="0"/>
              </a:rPr>
              <a:t>composée de</a:t>
            </a:r>
          </a:p>
        </p:txBody>
      </p:sp>
      <p:sp>
        <p:nvSpPr>
          <p:cNvPr id="109" name="AutoShape 36"/>
          <p:cNvSpPr>
            <a:spLocks noChangeArrowheads="1"/>
          </p:cNvSpPr>
          <p:nvPr/>
        </p:nvSpPr>
        <p:spPr bwMode="auto">
          <a:xfrm>
            <a:off x="7022578" y="1849388"/>
            <a:ext cx="2233886" cy="646986"/>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fr-FR" sz="1600" i="1">
              <a:solidFill>
                <a:srgbClr val="000000"/>
              </a:solidFill>
              <a:latin typeface="Calibri" panose="020F0502020204030204" pitchFamily="34" charset="0"/>
            </a:endParaRPr>
          </a:p>
          <a:p>
            <a:pPr algn="ctr"/>
            <a:r>
              <a:rPr lang="fr-FR" sz="1600" i="1">
                <a:solidFill>
                  <a:srgbClr val="000000"/>
                </a:solidFill>
                <a:latin typeface="Calibri" panose="020F0502020204030204" pitchFamily="34" charset="0"/>
              </a:rPr>
              <a:t>Cerveau gauche + droit</a:t>
            </a:r>
          </a:p>
        </p:txBody>
      </p:sp>
      <p:pic>
        <p:nvPicPr>
          <p:cNvPr id="36" name="Picture 51" descr="cerve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0182" y="1773526"/>
            <a:ext cx="1008211" cy="43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AutoShape 40"/>
          <p:cNvSpPr>
            <a:spLocks noChangeArrowheads="1"/>
          </p:cNvSpPr>
          <p:nvPr/>
        </p:nvSpPr>
        <p:spPr bwMode="auto">
          <a:xfrm>
            <a:off x="6378326" y="613633"/>
            <a:ext cx="1798019" cy="817245"/>
          </a:xfrm>
          <a:prstGeom prst="roundRect">
            <a:avLst>
              <a:gd name="adj" fmla="val 16667"/>
            </a:avLst>
          </a:prstGeom>
          <a:solidFill>
            <a:srgbClr val="FFFF99"/>
          </a:solidFill>
          <a:ln w="9525">
            <a:solidFill>
              <a:schemeClr val="tx1"/>
            </a:solidFill>
            <a:round/>
            <a:headEnd/>
            <a:tailEnd/>
          </a:ln>
          <a:effectLst/>
        </p:spPr>
        <p:txBody>
          <a:bodyPr wrap="square">
            <a:spAutoFit/>
          </a:bodyPr>
          <a:lstStyle/>
          <a:p>
            <a:pPr algn="ctr"/>
            <a:r>
              <a:rPr lang="fr-FR" sz="1400" i="1">
                <a:solidFill>
                  <a:srgbClr val="CC00FF"/>
                </a:solidFill>
                <a:latin typeface="Calibri" panose="020F0502020204030204" pitchFamily="34" charset="0"/>
              </a:rPr>
              <a:t>analytique,</a:t>
            </a:r>
          </a:p>
          <a:p>
            <a:pPr algn="ctr"/>
            <a:r>
              <a:rPr lang="fr-FR" sz="1400" i="1">
                <a:solidFill>
                  <a:srgbClr val="CC00FF"/>
                </a:solidFill>
                <a:latin typeface="Calibri" panose="020F0502020204030204" pitchFamily="34" charset="0"/>
              </a:rPr>
              <a:t>logico-déductif,</a:t>
            </a:r>
          </a:p>
          <a:p>
            <a:pPr algn="ctr"/>
            <a:r>
              <a:rPr lang="fr-FR" sz="1400" i="1">
                <a:solidFill>
                  <a:srgbClr val="CC00FF"/>
                </a:solidFill>
                <a:latin typeface="Calibri" panose="020F0502020204030204" pitchFamily="34" charset="0"/>
              </a:rPr>
              <a:t>abstraction, langage</a:t>
            </a:r>
          </a:p>
        </p:txBody>
      </p:sp>
      <p:sp>
        <p:nvSpPr>
          <p:cNvPr id="111" name="AutoShape 41"/>
          <p:cNvSpPr>
            <a:spLocks noChangeArrowheads="1"/>
          </p:cNvSpPr>
          <p:nvPr/>
        </p:nvSpPr>
        <p:spPr bwMode="auto">
          <a:xfrm>
            <a:off x="8248352" y="600096"/>
            <a:ext cx="1296988" cy="817245"/>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1400" i="1">
                <a:solidFill>
                  <a:srgbClr val="6600CC"/>
                </a:solidFill>
                <a:latin typeface="Calibri" panose="020F0502020204030204" pitchFamily="34" charset="0"/>
              </a:rPr>
              <a:t>synthétique</a:t>
            </a:r>
          </a:p>
          <a:p>
            <a:pPr algn="ctr"/>
            <a:r>
              <a:rPr lang="fr-FR" sz="1400" i="1">
                <a:solidFill>
                  <a:srgbClr val="6600CC"/>
                </a:solidFill>
                <a:latin typeface="Calibri" panose="020F0502020204030204" pitchFamily="34" charset="0"/>
              </a:rPr>
              <a:t>global, action</a:t>
            </a:r>
          </a:p>
          <a:p>
            <a:pPr algn="ctr"/>
            <a:r>
              <a:rPr lang="fr-FR" sz="1400" i="1">
                <a:solidFill>
                  <a:srgbClr val="6600CC"/>
                </a:solidFill>
                <a:latin typeface="Calibri" panose="020F0502020204030204" pitchFamily="34" charset="0"/>
              </a:rPr>
              <a:t>images</a:t>
            </a:r>
          </a:p>
        </p:txBody>
      </p:sp>
      <p:cxnSp>
        <p:nvCxnSpPr>
          <p:cNvPr id="153" name="Straight Arrow Connector 152"/>
          <p:cNvCxnSpPr/>
          <p:nvPr/>
        </p:nvCxnSpPr>
        <p:spPr>
          <a:xfrm flipV="1">
            <a:off x="4059682" y="3069680"/>
            <a:ext cx="78437" cy="7188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Curved Connector 160"/>
          <p:cNvCxnSpPr>
            <a:endCxn id="23" idx="2"/>
          </p:cNvCxnSpPr>
          <p:nvPr/>
        </p:nvCxnSpPr>
        <p:spPr>
          <a:xfrm rot="5400000" flipH="1" flipV="1">
            <a:off x="4933677" y="1673721"/>
            <a:ext cx="418604" cy="1087035"/>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63" name="Curved Connector 162"/>
          <p:cNvCxnSpPr>
            <a:stCxn id="10" idx="0"/>
            <a:endCxn id="13" idx="2"/>
          </p:cNvCxnSpPr>
          <p:nvPr/>
        </p:nvCxnSpPr>
        <p:spPr>
          <a:xfrm rot="16200000" flipV="1">
            <a:off x="3747905" y="2000361"/>
            <a:ext cx="436591" cy="422678"/>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pic>
        <p:nvPicPr>
          <p:cNvPr id="166" name="Picture 1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9070" y="662467"/>
            <a:ext cx="665791" cy="665791"/>
          </a:xfrm>
          <a:prstGeom prst="rect">
            <a:avLst/>
          </a:prstGeom>
        </p:spPr>
      </p:pic>
      <p:cxnSp>
        <p:nvCxnSpPr>
          <p:cNvPr id="168" name="Straight Arrow Connector 167"/>
          <p:cNvCxnSpPr>
            <a:endCxn id="23" idx="1"/>
          </p:cNvCxnSpPr>
          <p:nvPr/>
        </p:nvCxnSpPr>
        <p:spPr>
          <a:xfrm>
            <a:off x="4431929" y="1820650"/>
            <a:ext cx="708937"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171" name="Picture 1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0114" y="679542"/>
            <a:ext cx="665791" cy="665791"/>
          </a:xfrm>
          <a:prstGeom prst="rect">
            <a:avLst/>
          </a:prstGeom>
        </p:spPr>
      </p:pic>
      <p:cxnSp>
        <p:nvCxnSpPr>
          <p:cNvPr id="173" name="Curved Connector 172"/>
          <p:cNvCxnSpPr/>
          <p:nvPr/>
        </p:nvCxnSpPr>
        <p:spPr>
          <a:xfrm rot="16200000" flipV="1">
            <a:off x="3572192" y="1368856"/>
            <a:ext cx="434433" cy="132912"/>
          </a:xfrm>
          <a:prstGeom prst="curvedConnector3">
            <a:avLst>
              <a:gd name="adj1" fmla="val 44737"/>
            </a:avLst>
          </a:prstGeom>
          <a:ln>
            <a:tailEnd type="triangle"/>
          </a:ln>
        </p:spPr>
        <p:style>
          <a:lnRef idx="1">
            <a:schemeClr val="dk1"/>
          </a:lnRef>
          <a:fillRef idx="0">
            <a:schemeClr val="dk1"/>
          </a:fillRef>
          <a:effectRef idx="0">
            <a:schemeClr val="dk1"/>
          </a:effectRef>
          <a:fontRef idx="minor">
            <a:schemeClr val="tx1"/>
          </a:fontRef>
        </p:style>
      </p:cxnSp>
      <p:cxnSp>
        <p:nvCxnSpPr>
          <p:cNvPr id="183" name="Straight Arrow Connector 182"/>
          <p:cNvCxnSpPr>
            <a:stCxn id="9" idx="3"/>
          </p:cNvCxnSpPr>
          <p:nvPr/>
        </p:nvCxnSpPr>
        <p:spPr>
          <a:xfrm>
            <a:off x="10479951" y="11310864"/>
            <a:ext cx="612490" cy="8848"/>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8" name="Curved Connector 197"/>
          <p:cNvCxnSpPr/>
          <p:nvPr/>
        </p:nvCxnSpPr>
        <p:spPr>
          <a:xfrm flipV="1">
            <a:off x="4996456" y="2172881"/>
            <a:ext cx="2050184" cy="577150"/>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99" name="Text Box 9"/>
          <p:cNvSpPr txBox="1">
            <a:spLocks noChangeArrowheads="1"/>
          </p:cNvSpPr>
          <p:nvPr/>
        </p:nvSpPr>
        <p:spPr bwMode="auto">
          <a:xfrm>
            <a:off x="5569979" y="2355913"/>
            <a:ext cx="6606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200">
                <a:solidFill>
                  <a:srgbClr val="000000"/>
                </a:solidFill>
                <a:latin typeface="Calibri" panose="020F0502020204030204" pitchFamily="34" charset="0"/>
              </a:rPr>
              <a:t>sollicite</a:t>
            </a:r>
          </a:p>
        </p:txBody>
      </p:sp>
      <p:cxnSp>
        <p:nvCxnSpPr>
          <p:cNvPr id="211" name="Curved Connector 210"/>
          <p:cNvCxnSpPr>
            <a:endCxn id="110" idx="2"/>
          </p:cNvCxnSpPr>
          <p:nvPr/>
        </p:nvCxnSpPr>
        <p:spPr>
          <a:xfrm rot="16200000" flipV="1">
            <a:off x="7236553" y="1471659"/>
            <a:ext cx="418152" cy="336588"/>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220" name="Curved Connector 219"/>
          <p:cNvCxnSpPr>
            <a:endCxn id="111" idx="2"/>
          </p:cNvCxnSpPr>
          <p:nvPr/>
        </p:nvCxnSpPr>
        <p:spPr>
          <a:xfrm rot="5400000" flipH="1" flipV="1">
            <a:off x="8575671" y="1450063"/>
            <a:ext cx="353899" cy="28845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200" name="Text Box 9"/>
          <p:cNvSpPr txBox="1">
            <a:spLocks noChangeArrowheads="1"/>
          </p:cNvSpPr>
          <p:nvPr/>
        </p:nvSpPr>
        <p:spPr bwMode="auto">
          <a:xfrm>
            <a:off x="7375950" y="1394815"/>
            <a:ext cx="148094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100">
                <a:solidFill>
                  <a:srgbClr val="000000"/>
                </a:solidFill>
                <a:latin typeface="Calibri" panose="020F0502020204030204" pitchFamily="34" charset="0"/>
              </a:rPr>
              <a:t>fonctionne en mode</a:t>
            </a:r>
          </a:p>
        </p:txBody>
      </p:sp>
      <p:sp>
        <p:nvSpPr>
          <p:cNvPr id="46" name="Rectangle 45">
            <a:extLst>
              <a:ext uri="{FF2B5EF4-FFF2-40B4-BE49-F238E27FC236}">
                <a16:creationId xmlns:a16="http://schemas.microsoft.com/office/drawing/2014/main" id="{A895F0D0-EF2E-4FF2-8E60-DA3C57C6D268}"/>
              </a:ext>
            </a:extLst>
          </p:cNvPr>
          <p:cNvSpPr/>
          <p:nvPr/>
        </p:nvSpPr>
        <p:spPr>
          <a:xfrm>
            <a:off x="2011950" y="2325165"/>
            <a:ext cx="114255" cy="113134"/>
          </a:xfrm>
          <a:prstGeom prst="rect">
            <a:avLst/>
          </a:prstGeom>
          <a:solidFill>
            <a:srgbClr val="A86ED4"/>
          </a:solidFill>
          <a:ln>
            <a:solidFill>
              <a:srgbClr val="A86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sp>
        <p:nvSpPr>
          <p:cNvPr id="12" name="Text Box 9"/>
          <p:cNvSpPr txBox="1">
            <a:spLocks noChangeArrowheads="1"/>
          </p:cNvSpPr>
          <p:nvPr/>
        </p:nvSpPr>
        <p:spPr bwMode="auto">
          <a:xfrm>
            <a:off x="3944546" y="3285423"/>
            <a:ext cx="372090" cy="276999"/>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200">
                <a:solidFill>
                  <a:srgbClr val="000000"/>
                </a:solidFill>
                <a:latin typeface="Calibri" panose="020F0502020204030204" pitchFamily="34" charset="0"/>
              </a:rPr>
              <a:t>est</a:t>
            </a:r>
          </a:p>
        </p:txBody>
      </p:sp>
      <p:grpSp>
        <p:nvGrpSpPr>
          <p:cNvPr id="3" name="Groupe 2">
            <a:extLst>
              <a:ext uri="{FF2B5EF4-FFF2-40B4-BE49-F238E27FC236}">
                <a16:creationId xmlns:a16="http://schemas.microsoft.com/office/drawing/2014/main" id="{E1134870-D4A7-4F7E-8BB1-E5313F4A2920}"/>
              </a:ext>
            </a:extLst>
          </p:cNvPr>
          <p:cNvGrpSpPr/>
          <p:nvPr/>
        </p:nvGrpSpPr>
        <p:grpSpPr>
          <a:xfrm>
            <a:off x="5025166" y="3469637"/>
            <a:ext cx="840854" cy="1451810"/>
            <a:chOff x="5025166" y="3469637"/>
            <a:chExt cx="840854" cy="1451810"/>
          </a:xfrm>
        </p:grpSpPr>
        <p:cxnSp>
          <p:nvCxnSpPr>
            <p:cNvPr id="195" name="Curved Connector 194"/>
            <p:cNvCxnSpPr>
              <a:stCxn id="9" idx="3"/>
              <a:endCxn id="19" idx="1"/>
            </p:cNvCxnSpPr>
            <p:nvPr/>
          </p:nvCxnSpPr>
          <p:spPr>
            <a:xfrm>
              <a:off x="5049143" y="4191718"/>
              <a:ext cx="750938" cy="729729"/>
            </a:xfrm>
            <a:prstGeom prst="curved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2" name="Curved Connector 194">
              <a:extLst>
                <a:ext uri="{FF2B5EF4-FFF2-40B4-BE49-F238E27FC236}">
                  <a16:creationId xmlns:a16="http://schemas.microsoft.com/office/drawing/2014/main" id="{8424C573-8469-4B1F-9230-CF10F8A188F4}"/>
                </a:ext>
              </a:extLst>
            </p:cNvPr>
            <p:cNvCxnSpPr/>
            <p:nvPr/>
          </p:nvCxnSpPr>
          <p:spPr>
            <a:xfrm flipV="1">
              <a:off x="5025166" y="3469637"/>
              <a:ext cx="840854" cy="667041"/>
            </a:xfrm>
            <a:prstGeom prst="curved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sp>
          <p:nvSpPr>
            <p:cNvPr id="177" name="Text Box 9"/>
            <p:cNvSpPr txBox="1">
              <a:spLocks noChangeArrowheads="1"/>
            </p:cNvSpPr>
            <p:nvPr/>
          </p:nvSpPr>
          <p:spPr bwMode="auto">
            <a:xfrm>
              <a:off x="5148725" y="3895825"/>
              <a:ext cx="70843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200">
                  <a:solidFill>
                    <a:srgbClr val="000000"/>
                  </a:solidFill>
                  <a:latin typeface="Calibri" panose="020F0502020204030204" pitchFamily="34" charset="0"/>
                </a:rPr>
                <a:t>permet </a:t>
              </a:r>
            </a:p>
            <a:p>
              <a:pPr eaLnBrk="1" hangingPunct="1"/>
              <a:r>
                <a:rPr lang="fr-FR" sz="1200">
                  <a:solidFill>
                    <a:srgbClr val="000000"/>
                  </a:solidFill>
                  <a:latin typeface="Calibri" panose="020F0502020204030204" pitchFamily="34" charset="0"/>
                </a:rPr>
                <a:t>de</a:t>
              </a:r>
            </a:p>
          </p:txBody>
        </p:sp>
      </p:grpSp>
      <p:sp>
        <p:nvSpPr>
          <p:cNvPr id="19" name="AutoShape 18"/>
          <p:cNvSpPr>
            <a:spLocks noChangeArrowheads="1"/>
          </p:cNvSpPr>
          <p:nvPr/>
        </p:nvSpPr>
        <p:spPr bwMode="auto">
          <a:xfrm>
            <a:off x="5800081" y="4325538"/>
            <a:ext cx="1997806" cy="1191816"/>
          </a:xfrm>
          <a:prstGeom prst="roundRect">
            <a:avLst>
              <a:gd name="adj" fmla="val 16667"/>
            </a:avLst>
          </a:prstGeom>
          <a:solidFill>
            <a:srgbClr val="FF99FF"/>
          </a:solidFill>
          <a:ln w="9525">
            <a:solidFill>
              <a:schemeClr val="tx1"/>
            </a:solidFill>
            <a:round/>
            <a:headEnd/>
            <a:tailEnd/>
          </a:ln>
          <a:effectLst/>
        </p:spPr>
        <p:txBody>
          <a:bodyPr wrap="square">
            <a:spAutoFit/>
          </a:bodyPr>
          <a:lstStyle/>
          <a:p>
            <a:pPr algn="ctr"/>
            <a:r>
              <a:rPr lang="fr-FR" sz="1600" b="1" i="1">
                <a:solidFill>
                  <a:srgbClr val="000000"/>
                </a:solidFill>
                <a:latin typeface="Calibri" panose="020F0502020204030204" pitchFamily="34" charset="0"/>
              </a:rPr>
              <a:t>Dépasser les limites descriptives du langage parlé et écrit</a:t>
            </a:r>
          </a:p>
        </p:txBody>
      </p:sp>
      <p:sp>
        <p:nvSpPr>
          <p:cNvPr id="44" name="Text Box 62"/>
          <p:cNvSpPr txBox="1">
            <a:spLocks noChangeArrowheads="1"/>
          </p:cNvSpPr>
          <p:nvPr/>
        </p:nvSpPr>
        <p:spPr bwMode="auto">
          <a:xfrm>
            <a:off x="8092511" y="4473444"/>
            <a:ext cx="688330" cy="461665"/>
          </a:xfrm>
          <a:prstGeom prst="rect">
            <a:avLst/>
          </a:prstGeom>
          <a:solidFill>
            <a:schemeClr val="bg1"/>
          </a:solidFill>
          <a:ln>
            <a:noFill/>
          </a:ln>
          <a:effec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200">
                <a:solidFill>
                  <a:srgbClr val="000000"/>
                </a:solidFill>
                <a:latin typeface="Calibri" panose="020F0502020204030204" pitchFamily="34" charset="0"/>
              </a:rPr>
              <a:t>ce qui </a:t>
            </a:r>
          </a:p>
          <a:p>
            <a:pPr eaLnBrk="1" hangingPunct="1"/>
            <a:r>
              <a:rPr lang="fr-FR" sz="1200">
                <a:solidFill>
                  <a:srgbClr val="000000"/>
                </a:solidFill>
                <a:latin typeface="Calibri" panose="020F0502020204030204" pitchFamily="34" charset="0"/>
              </a:rPr>
              <a:t>favorise</a:t>
            </a:r>
          </a:p>
        </p:txBody>
      </p:sp>
      <p:grpSp>
        <p:nvGrpSpPr>
          <p:cNvPr id="47" name="Groupe 46">
            <a:extLst>
              <a:ext uri="{FF2B5EF4-FFF2-40B4-BE49-F238E27FC236}">
                <a16:creationId xmlns:a16="http://schemas.microsoft.com/office/drawing/2014/main" id="{AD155996-EA07-48EA-9474-4E4CC3589350}"/>
              </a:ext>
            </a:extLst>
          </p:cNvPr>
          <p:cNvGrpSpPr/>
          <p:nvPr/>
        </p:nvGrpSpPr>
        <p:grpSpPr>
          <a:xfrm>
            <a:off x="7352176" y="556"/>
            <a:ext cx="2772348" cy="445553"/>
            <a:chOff x="7358899" y="556"/>
            <a:chExt cx="1062943" cy="445553"/>
          </a:xfrm>
        </p:grpSpPr>
        <p:sp>
          <p:nvSpPr>
            <p:cNvPr id="48" name="Rectangle : avec coins arrondis en diagonale 47">
              <a:extLst>
                <a:ext uri="{FF2B5EF4-FFF2-40B4-BE49-F238E27FC236}">
                  <a16:creationId xmlns:a16="http://schemas.microsoft.com/office/drawing/2014/main" id="{8454CE4D-B9F7-478B-8061-E0E1190BB142}"/>
                </a:ext>
              </a:extLst>
            </p:cNvPr>
            <p:cNvSpPr/>
            <p:nvPr/>
          </p:nvSpPr>
          <p:spPr>
            <a:xfrm>
              <a:off x="7358899" y="21505"/>
              <a:ext cx="1028132" cy="424604"/>
            </a:xfrm>
            <a:prstGeom prst="round2DiagRect">
              <a:avLst>
                <a:gd name="adj1" fmla="val 41346"/>
                <a:gd name="adj2"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1900" kern="1200">
                  <a:solidFill>
                    <a:schemeClr val="lt1"/>
                  </a:solidFill>
                  <a:latin typeface="+mn-lt"/>
                  <a:ea typeface="+mn-ea"/>
                  <a:cs typeface="+mn-cs"/>
                </a:defRPr>
              </a:lvl1pPr>
              <a:lvl2pPr marL="356602" algn="l" rtl="0" fontAlgn="base">
                <a:spcBef>
                  <a:spcPct val="0"/>
                </a:spcBef>
                <a:spcAft>
                  <a:spcPct val="0"/>
                </a:spcAft>
                <a:defRPr sz="1900" kern="1200">
                  <a:solidFill>
                    <a:schemeClr val="lt1"/>
                  </a:solidFill>
                  <a:latin typeface="+mn-lt"/>
                  <a:ea typeface="+mn-ea"/>
                  <a:cs typeface="+mn-cs"/>
                </a:defRPr>
              </a:lvl2pPr>
              <a:lvl3pPr marL="713203" algn="l" rtl="0" fontAlgn="base">
                <a:spcBef>
                  <a:spcPct val="0"/>
                </a:spcBef>
                <a:spcAft>
                  <a:spcPct val="0"/>
                </a:spcAft>
                <a:defRPr sz="1900" kern="1200">
                  <a:solidFill>
                    <a:schemeClr val="lt1"/>
                  </a:solidFill>
                  <a:latin typeface="+mn-lt"/>
                  <a:ea typeface="+mn-ea"/>
                  <a:cs typeface="+mn-cs"/>
                </a:defRPr>
              </a:lvl3pPr>
              <a:lvl4pPr marL="1069805" algn="l" rtl="0" fontAlgn="base">
                <a:spcBef>
                  <a:spcPct val="0"/>
                </a:spcBef>
                <a:spcAft>
                  <a:spcPct val="0"/>
                </a:spcAft>
                <a:defRPr sz="1900" kern="1200">
                  <a:solidFill>
                    <a:schemeClr val="lt1"/>
                  </a:solidFill>
                  <a:latin typeface="+mn-lt"/>
                  <a:ea typeface="+mn-ea"/>
                  <a:cs typeface="+mn-cs"/>
                </a:defRPr>
              </a:lvl4pPr>
              <a:lvl5pPr marL="1426407" algn="l" rtl="0" fontAlgn="base">
                <a:spcBef>
                  <a:spcPct val="0"/>
                </a:spcBef>
                <a:spcAft>
                  <a:spcPct val="0"/>
                </a:spcAft>
                <a:defRPr sz="1900" kern="1200">
                  <a:solidFill>
                    <a:schemeClr val="lt1"/>
                  </a:solidFill>
                  <a:latin typeface="+mn-lt"/>
                  <a:ea typeface="+mn-ea"/>
                  <a:cs typeface="+mn-cs"/>
                </a:defRPr>
              </a:lvl5pPr>
              <a:lvl6pPr marL="1783009" algn="l" defTabSz="713203" rtl="0" eaLnBrk="1" latinLnBrk="0" hangingPunct="1">
                <a:defRPr sz="1900" kern="1200">
                  <a:solidFill>
                    <a:schemeClr val="lt1"/>
                  </a:solidFill>
                  <a:latin typeface="+mn-lt"/>
                  <a:ea typeface="+mn-ea"/>
                  <a:cs typeface="+mn-cs"/>
                </a:defRPr>
              </a:lvl6pPr>
              <a:lvl7pPr marL="2139610" algn="l" defTabSz="713203" rtl="0" eaLnBrk="1" latinLnBrk="0" hangingPunct="1">
                <a:defRPr sz="1900" kern="1200">
                  <a:solidFill>
                    <a:schemeClr val="lt1"/>
                  </a:solidFill>
                  <a:latin typeface="+mn-lt"/>
                  <a:ea typeface="+mn-ea"/>
                  <a:cs typeface="+mn-cs"/>
                </a:defRPr>
              </a:lvl7pPr>
              <a:lvl8pPr marL="2496212" algn="l" defTabSz="713203" rtl="0" eaLnBrk="1" latinLnBrk="0" hangingPunct="1">
                <a:defRPr sz="1900" kern="1200">
                  <a:solidFill>
                    <a:schemeClr val="lt1"/>
                  </a:solidFill>
                  <a:latin typeface="+mn-lt"/>
                  <a:ea typeface="+mn-ea"/>
                  <a:cs typeface="+mn-cs"/>
                </a:defRPr>
              </a:lvl8pPr>
              <a:lvl9pPr marL="2852814" algn="l" defTabSz="713203" rtl="0" eaLnBrk="1" latinLnBrk="0" hangingPunct="1">
                <a:defRPr sz="1900" kern="1200">
                  <a:solidFill>
                    <a:schemeClr val="lt1"/>
                  </a:solidFill>
                  <a:latin typeface="+mn-lt"/>
                  <a:ea typeface="+mn-ea"/>
                  <a:cs typeface="+mn-cs"/>
                </a:defRPr>
              </a:lvl9pPr>
            </a:lstStyle>
            <a:p>
              <a:pPr algn="ctr"/>
              <a:endParaRPr lang="fr-FR"/>
            </a:p>
          </p:txBody>
        </p:sp>
        <p:sp>
          <p:nvSpPr>
            <p:cNvPr id="49" name="Rectangle : avec coins arrondis en diagonale 48">
              <a:extLst>
                <a:ext uri="{FF2B5EF4-FFF2-40B4-BE49-F238E27FC236}">
                  <a16:creationId xmlns:a16="http://schemas.microsoft.com/office/drawing/2014/main" id="{C4878466-DAD6-4239-868E-DE1757013997}"/>
                </a:ext>
              </a:extLst>
            </p:cNvPr>
            <p:cNvSpPr/>
            <p:nvPr/>
          </p:nvSpPr>
          <p:spPr>
            <a:xfrm>
              <a:off x="7369688" y="556"/>
              <a:ext cx="1052154" cy="424604"/>
            </a:xfrm>
            <a:prstGeom prst="round2DiagRect">
              <a:avLst>
                <a:gd name="adj1" fmla="val 41346"/>
                <a:gd name="adj2" fmla="val 0"/>
              </a:avLst>
            </a:prstGeom>
            <a:gradFill flip="none" rotWithShape="1">
              <a:gsLst>
                <a:gs pos="0">
                  <a:srgbClr val="A9C1CF">
                    <a:shade val="30000"/>
                    <a:satMod val="115000"/>
                  </a:srgbClr>
                </a:gs>
                <a:gs pos="50000">
                  <a:srgbClr val="A9C1CF">
                    <a:shade val="67500"/>
                    <a:satMod val="115000"/>
                  </a:srgbClr>
                </a:gs>
                <a:gs pos="100000">
                  <a:srgbClr val="A9C1CF">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fontAlgn="base">
                <a:spcBef>
                  <a:spcPct val="0"/>
                </a:spcBef>
                <a:spcAft>
                  <a:spcPct val="0"/>
                </a:spcAft>
                <a:defRPr sz="1900" kern="1200">
                  <a:solidFill>
                    <a:schemeClr val="lt1"/>
                  </a:solidFill>
                  <a:latin typeface="+mn-lt"/>
                  <a:ea typeface="+mn-ea"/>
                  <a:cs typeface="+mn-cs"/>
                </a:defRPr>
              </a:lvl1pPr>
              <a:lvl2pPr marL="356602" algn="l" rtl="0" fontAlgn="base">
                <a:spcBef>
                  <a:spcPct val="0"/>
                </a:spcBef>
                <a:spcAft>
                  <a:spcPct val="0"/>
                </a:spcAft>
                <a:defRPr sz="1900" kern="1200">
                  <a:solidFill>
                    <a:schemeClr val="lt1"/>
                  </a:solidFill>
                  <a:latin typeface="+mn-lt"/>
                  <a:ea typeface="+mn-ea"/>
                  <a:cs typeface="+mn-cs"/>
                </a:defRPr>
              </a:lvl2pPr>
              <a:lvl3pPr marL="713203" algn="l" rtl="0" fontAlgn="base">
                <a:spcBef>
                  <a:spcPct val="0"/>
                </a:spcBef>
                <a:spcAft>
                  <a:spcPct val="0"/>
                </a:spcAft>
                <a:defRPr sz="1900" kern="1200">
                  <a:solidFill>
                    <a:schemeClr val="lt1"/>
                  </a:solidFill>
                  <a:latin typeface="+mn-lt"/>
                  <a:ea typeface="+mn-ea"/>
                  <a:cs typeface="+mn-cs"/>
                </a:defRPr>
              </a:lvl3pPr>
              <a:lvl4pPr marL="1069805" algn="l" rtl="0" fontAlgn="base">
                <a:spcBef>
                  <a:spcPct val="0"/>
                </a:spcBef>
                <a:spcAft>
                  <a:spcPct val="0"/>
                </a:spcAft>
                <a:defRPr sz="1900" kern="1200">
                  <a:solidFill>
                    <a:schemeClr val="lt1"/>
                  </a:solidFill>
                  <a:latin typeface="+mn-lt"/>
                  <a:ea typeface="+mn-ea"/>
                  <a:cs typeface="+mn-cs"/>
                </a:defRPr>
              </a:lvl4pPr>
              <a:lvl5pPr marL="1426407" algn="l" rtl="0" fontAlgn="base">
                <a:spcBef>
                  <a:spcPct val="0"/>
                </a:spcBef>
                <a:spcAft>
                  <a:spcPct val="0"/>
                </a:spcAft>
                <a:defRPr sz="1900" kern="1200">
                  <a:solidFill>
                    <a:schemeClr val="lt1"/>
                  </a:solidFill>
                  <a:latin typeface="+mn-lt"/>
                  <a:ea typeface="+mn-ea"/>
                  <a:cs typeface="+mn-cs"/>
                </a:defRPr>
              </a:lvl5pPr>
              <a:lvl6pPr marL="1783009" algn="l" defTabSz="713203" rtl="0" eaLnBrk="1" latinLnBrk="0" hangingPunct="1">
                <a:defRPr sz="1900" kern="1200">
                  <a:solidFill>
                    <a:schemeClr val="lt1"/>
                  </a:solidFill>
                  <a:latin typeface="+mn-lt"/>
                  <a:ea typeface="+mn-ea"/>
                  <a:cs typeface="+mn-cs"/>
                </a:defRPr>
              </a:lvl6pPr>
              <a:lvl7pPr marL="2139610" algn="l" defTabSz="713203" rtl="0" eaLnBrk="1" latinLnBrk="0" hangingPunct="1">
                <a:defRPr sz="1900" kern="1200">
                  <a:solidFill>
                    <a:schemeClr val="lt1"/>
                  </a:solidFill>
                  <a:latin typeface="+mn-lt"/>
                  <a:ea typeface="+mn-ea"/>
                  <a:cs typeface="+mn-cs"/>
                </a:defRPr>
              </a:lvl7pPr>
              <a:lvl8pPr marL="2496212" algn="l" defTabSz="713203" rtl="0" eaLnBrk="1" latinLnBrk="0" hangingPunct="1">
                <a:defRPr sz="1900" kern="1200">
                  <a:solidFill>
                    <a:schemeClr val="lt1"/>
                  </a:solidFill>
                  <a:latin typeface="+mn-lt"/>
                  <a:ea typeface="+mn-ea"/>
                  <a:cs typeface="+mn-cs"/>
                </a:defRPr>
              </a:lvl8pPr>
              <a:lvl9pPr marL="2852814" algn="l" defTabSz="713203" rtl="0" eaLnBrk="1" latinLnBrk="0" hangingPunct="1">
                <a:defRPr sz="1900" kern="1200">
                  <a:solidFill>
                    <a:schemeClr val="lt1"/>
                  </a:solidFill>
                  <a:latin typeface="+mn-lt"/>
                  <a:ea typeface="+mn-ea"/>
                  <a:cs typeface="+mn-cs"/>
                </a:defRPr>
              </a:lvl9pPr>
            </a:lstStyle>
            <a:p>
              <a:pPr algn="ctr"/>
              <a:r>
                <a:rPr lang="fr-FR" sz="2000" b="1" dirty="0"/>
                <a:t>Quoi ? Pourquoi ?</a:t>
              </a:r>
              <a:endParaRPr lang="fr-FR" dirty="0"/>
            </a:p>
          </p:txBody>
        </p:sp>
      </p:grpSp>
    </p:spTree>
    <p:extLst>
      <p:ext uri="{BB962C8B-B14F-4D97-AF65-F5344CB8AC3E}">
        <p14:creationId xmlns:p14="http://schemas.microsoft.com/office/powerpoint/2010/main" val="232015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1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1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9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
                                        </p:tgtEl>
                                        <p:attrNameLst>
                                          <p:attrName>style.visibility</p:attrName>
                                        </p:attrNameLst>
                                      </p:cBhvr>
                                      <p:to>
                                        <p:strVal val="visible"/>
                                      </p:to>
                                    </p:set>
                                  </p:childTnLst>
                                </p:cTn>
                              </p:par>
                              <p:par>
                                <p:cTn id="95" presetID="1" presetClass="exit" presetSubtype="0" fill="hold" nodeType="withEffect">
                                  <p:stCondLst>
                                    <p:cond delay="0"/>
                                  </p:stCondLst>
                                  <p:childTnLst>
                                    <p:set>
                                      <p:cBhvr>
                                        <p:cTn id="96" dur="1" fill="hold">
                                          <p:stCondLst>
                                            <p:cond delay="0"/>
                                          </p:stCondLst>
                                        </p:cTn>
                                        <p:tgtEl>
                                          <p:spTgt spid="198"/>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09"/>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36"/>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211"/>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20"/>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200"/>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111"/>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110"/>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1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3" grpId="0" animBg="1"/>
      <p:bldP spid="18" grpId="0"/>
      <p:bldP spid="20" grpId="0" animBg="1"/>
      <p:bldP spid="23" grpId="0" animBg="1"/>
      <p:bldP spid="26" grpId="0"/>
      <p:bldP spid="38" grpId="0" animBg="1"/>
      <p:bldP spid="39" grpId="0" animBg="1"/>
      <p:bldP spid="40" grpId="0" animBg="1"/>
      <p:bldP spid="108" grpId="0"/>
      <p:bldP spid="109" grpId="0" animBg="1"/>
      <p:bldP spid="109" grpId="1" animBg="1"/>
      <p:bldP spid="110" grpId="0" animBg="1"/>
      <p:bldP spid="110" grpId="1" animBg="1"/>
      <p:bldP spid="111" grpId="0" animBg="1"/>
      <p:bldP spid="111" grpId="1" animBg="1"/>
      <p:bldP spid="199" grpId="0"/>
      <p:bldP spid="199" grpId="1"/>
      <p:bldP spid="200" grpId="0"/>
      <p:bldP spid="200" grpId="1"/>
      <p:bldP spid="12" grpId="0" animBg="1"/>
      <p:bldP spid="19"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5"/>
          <p:cNvCxnSpPr>
            <a:cxnSpLocks/>
            <a:stCxn id="6" idx="2"/>
            <a:endCxn id="20" idx="0"/>
          </p:cNvCxnSpPr>
          <p:nvPr/>
        </p:nvCxnSpPr>
        <p:spPr>
          <a:xfrm flipH="1">
            <a:off x="6455943" y="992015"/>
            <a:ext cx="1" cy="2503"/>
          </a:xfrm>
          <a:prstGeom prst="line">
            <a:avLst/>
          </a:prstGeom>
          <a:solidFill>
            <a:srgbClr val="92D050"/>
          </a:solidFill>
        </p:spPr>
        <p:style>
          <a:lnRef idx="1">
            <a:schemeClr val="dk1"/>
          </a:lnRef>
          <a:fillRef idx="0">
            <a:schemeClr val="dk1"/>
          </a:fillRef>
          <a:effectRef idx="0">
            <a:schemeClr val="dk1"/>
          </a:effectRef>
          <a:fontRef idx="minor">
            <a:schemeClr val="tx1"/>
          </a:fontRef>
        </p:style>
      </p:cxnSp>
      <p:sp>
        <p:nvSpPr>
          <p:cNvPr id="7" name="Rounded Rectangle 12"/>
          <p:cNvSpPr/>
          <p:nvPr/>
        </p:nvSpPr>
        <p:spPr>
          <a:xfrm>
            <a:off x="3729618" y="1598403"/>
            <a:ext cx="1263124" cy="396184"/>
          </a:xfrm>
          <a:prstGeom prst="roundRect">
            <a:avLst/>
          </a:prstGeom>
          <a:solidFill>
            <a:srgbClr val="92D050"/>
          </a:solid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rgbClr val="000000">
                    <a:lumMod val="95000"/>
                    <a:lumOff val="5000"/>
                  </a:srgbClr>
                </a:solidFill>
              </a:rPr>
              <a:t>Concepts</a:t>
            </a:r>
          </a:p>
        </p:txBody>
      </p:sp>
      <p:sp>
        <p:nvSpPr>
          <p:cNvPr id="6" name="Rounded Rectangle 7"/>
          <p:cNvSpPr/>
          <p:nvPr/>
        </p:nvSpPr>
        <p:spPr>
          <a:xfrm>
            <a:off x="5351322" y="540175"/>
            <a:ext cx="2209243" cy="451840"/>
          </a:xfrm>
          <a:prstGeom prst="roundRect">
            <a:avLst/>
          </a:prstGeom>
          <a:solidFill>
            <a:schemeClr val="accent6">
              <a:lumMod val="75000"/>
            </a:schemeClr>
          </a:solid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rgbClr val="FFFFFF"/>
                </a:solidFill>
              </a:rPr>
              <a:t>Carte conceptuelle</a:t>
            </a:r>
          </a:p>
        </p:txBody>
      </p:sp>
      <p:sp>
        <p:nvSpPr>
          <p:cNvPr id="8" name="Rounded Rectangle 13"/>
          <p:cNvSpPr/>
          <p:nvPr/>
        </p:nvSpPr>
        <p:spPr>
          <a:xfrm>
            <a:off x="5996346" y="1565219"/>
            <a:ext cx="919128" cy="414001"/>
          </a:xfrm>
          <a:prstGeom prst="roundRect">
            <a:avLst/>
          </a:prstGeom>
          <a:solidFill>
            <a:srgbClr val="ED8B00"/>
          </a:solid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a:solidFill>
                  <a:srgbClr val="000000">
                    <a:lumMod val="95000"/>
                    <a:lumOff val="5000"/>
                  </a:srgbClr>
                </a:solidFill>
              </a:rPr>
              <a:t>Liens</a:t>
            </a:r>
          </a:p>
        </p:txBody>
      </p:sp>
      <p:sp>
        <p:nvSpPr>
          <p:cNvPr id="9" name="Rounded Rectangle 14"/>
          <p:cNvSpPr/>
          <p:nvPr/>
        </p:nvSpPr>
        <p:spPr>
          <a:xfrm>
            <a:off x="7737456" y="1547189"/>
            <a:ext cx="1351510" cy="414001"/>
          </a:xfrm>
          <a:prstGeom prst="roundRect">
            <a:avLst/>
          </a:prstGeom>
          <a:solidFill>
            <a:schemeClr val="accent1">
              <a:lumMod val="60000"/>
              <a:lumOff val="40000"/>
            </a:schemeClr>
          </a:soli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bg1"/>
                </a:solidFill>
              </a:rPr>
              <a:t>Ressources</a:t>
            </a:r>
          </a:p>
        </p:txBody>
      </p:sp>
      <p:grpSp>
        <p:nvGrpSpPr>
          <p:cNvPr id="74" name="Groupe 73">
            <a:extLst>
              <a:ext uri="{FF2B5EF4-FFF2-40B4-BE49-F238E27FC236}">
                <a16:creationId xmlns:a16="http://schemas.microsoft.com/office/drawing/2014/main" id="{9AC7AC82-5666-4FA6-94A3-7FDE5586962A}"/>
              </a:ext>
            </a:extLst>
          </p:cNvPr>
          <p:cNvGrpSpPr/>
          <p:nvPr/>
        </p:nvGrpSpPr>
        <p:grpSpPr>
          <a:xfrm>
            <a:off x="4992742" y="994518"/>
            <a:ext cx="2744714" cy="801977"/>
            <a:chOff x="4992742" y="994518"/>
            <a:chExt cx="2744714" cy="801977"/>
          </a:xfrm>
        </p:grpSpPr>
        <p:sp>
          <p:nvSpPr>
            <p:cNvPr id="20" name="TextBox 8"/>
            <p:cNvSpPr txBox="1"/>
            <p:nvPr/>
          </p:nvSpPr>
          <p:spPr>
            <a:xfrm>
              <a:off x="5840345" y="994518"/>
              <a:ext cx="1231196" cy="246221"/>
            </a:xfrm>
            <a:prstGeom prst="rect">
              <a:avLst/>
            </a:prstGeom>
            <a:noFill/>
          </p:spPr>
          <p:txBody>
            <a:bodyPr wrap="square" rtlCol="0">
              <a:spAutoFit/>
            </a:bodyPr>
            <a:lstStyle/>
            <a:p>
              <a:pPr algn="ctr"/>
              <a:r>
                <a:rPr lang="fr-FR" sz="1000" i="1" dirty="0">
                  <a:solidFill>
                    <a:srgbClr val="000000"/>
                  </a:solidFill>
                  <a:latin typeface="+mn-lt"/>
                </a:rPr>
                <a:t>est composée de</a:t>
              </a:r>
            </a:p>
          </p:txBody>
        </p:sp>
        <p:cxnSp>
          <p:nvCxnSpPr>
            <p:cNvPr id="39" name="Straight Arrow Connector 54"/>
            <p:cNvCxnSpPr>
              <a:cxnSpLocks/>
              <a:endCxn id="7" idx="3"/>
            </p:cNvCxnSpPr>
            <p:nvPr/>
          </p:nvCxnSpPr>
          <p:spPr>
            <a:xfrm flipH="1">
              <a:off x="4992742" y="1317839"/>
              <a:ext cx="1120292" cy="478656"/>
            </a:xfrm>
            <a:prstGeom prst="straightConnector1">
              <a:avLst/>
            </a:prstGeom>
            <a:solidFill>
              <a:srgbClr val="92D050"/>
            </a:solidFill>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51"/>
            <p:cNvCxnSpPr>
              <a:cxnSpLocks/>
              <a:endCxn id="8" idx="0"/>
            </p:cNvCxnSpPr>
            <p:nvPr/>
          </p:nvCxnSpPr>
          <p:spPr>
            <a:xfrm flipH="1">
              <a:off x="6455910" y="1286933"/>
              <a:ext cx="34" cy="278286"/>
            </a:xfrm>
            <a:prstGeom prst="straightConnector1">
              <a:avLst/>
            </a:prstGeom>
            <a:solidFill>
              <a:srgbClr val="ED8B00"/>
            </a:solidFill>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58"/>
            <p:cNvCxnSpPr>
              <a:cxnSpLocks/>
            </p:cNvCxnSpPr>
            <p:nvPr/>
          </p:nvCxnSpPr>
          <p:spPr>
            <a:xfrm>
              <a:off x="6723495" y="1317839"/>
              <a:ext cx="1013961" cy="3689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82" name="Groupe 81">
            <a:extLst>
              <a:ext uri="{FF2B5EF4-FFF2-40B4-BE49-F238E27FC236}">
                <a16:creationId xmlns:a16="http://schemas.microsoft.com/office/drawing/2014/main" id="{B2CB579F-5475-44F4-8148-8E0A331789B4}"/>
              </a:ext>
            </a:extLst>
          </p:cNvPr>
          <p:cNvGrpSpPr/>
          <p:nvPr/>
        </p:nvGrpSpPr>
        <p:grpSpPr>
          <a:xfrm>
            <a:off x="3702866" y="1828800"/>
            <a:ext cx="2228034" cy="1130657"/>
            <a:chOff x="4181533" y="1828800"/>
            <a:chExt cx="2228034" cy="1130657"/>
          </a:xfrm>
        </p:grpSpPr>
        <p:cxnSp>
          <p:nvCxnSpPr>
            <p:cNvPr id="31" name="Straight Connector 37"/>
            <p:cNvCxnSpPr/>
            <p:nvPr/>
          </p:nvCxnSpPr>
          <p:spPr>
            <a:xfrm>
              <a:off x="4799417" y="2076567"/>
              <a:ext cx="1661" cy="150613"/>
            </a:xfrm>
            <a:prstGeom prst="line">
              <a:avLst/>
            </a:prstGeom>
          </p:spPr>
          <p:style>
            <a:lnRef idx="1">
              <a:schemeClr val="dk1"/>
            </a:lnRef>
            <a:fillRef idx="0">
              <a:schemeClr val="dk1"/>
            </a:fillRef>
            <a:effectRef idx="0">
              <a:schemeClr val="dk1"/>
            </a:effectRef>
            <a:fontRef idx="minor">
              <a:schemeClr val="tx1"/>
            </a:fontRef>
          </p:style>
        </p:cxnSp>
        <p:grpSp>
          <p:nvGrpSpPr>
            <p:cNvPr id="81" name="Groupe 80">
              <a:extLst>
                <a:ext uri="{FF2B5EF4-FFF2-40B4-BE49-F238E27FC236}">
                  <a16:creationId xmlns:a16="http://schemas.microsoft.com/office/drawing/2014/main" id="{68B27832-B2A8-4D07-B062-86710CA4EB78}"/>
                </a:ext>
              </a:extLst>
            </p:cNvPr>
            <p:cNvGrpSpPr/>
            <p:nvPr/>
          </p:nvGrpSpPr>
          <p:grpSpPr>
            <a:xfrm>
              <a:off x="4181533" y="1828800"/>
              <a:ext cx="2228034" cy="1130657"/>
              <a:chOff x="4181533" y="1828800"/>
              <a:chExt cx="2228034" cy="1130657"/>
            </a:xfrm>
          </p:grpSpPr>
          <p:cxnSp>
            <p:nvCxnSpPr>
              <p:cNvPr id="37" name="Straight Connector 50"/>
              <p:cNvCxnSpPr>
                <a:cxnSpLocks/>
              </p:cNvCxnSpPr>
              <p:nvPr/>
            </p:nvCxnSpPr>
            <p:spPr>
              <a:xfrm flipH="1">
                <a:off x="5188218" y="1828800"/>
                <a:ext cx="1221349" cy="360644"/>
              </a:xfrm>
              <a:prstGeom prst="line">
                <a:avLst/>
              </a:prstGeom>
              <a:solidFill>
                <a:srgbClr val="ED8B00"/>
              </a:solidFill>
            </p:spPr>
            <p:style>
              <a:lnRef idx="1">
                <a:schemeClr val="dk1"/>
              </a:lnRef>
              <a:fillRef idx="0">
                <a:schemeClr val="dk1"/>
              </a:fillRef>
              <a:effectRef idx="0">
                <a:schemeClr val="dk1"/>
              </a:effectRef>
              <a:fontRef idx="minor">
                <a:schemeClr val="tx1"/>
              </a:fontRef>
            </p:style>
          </p:cxnSp>
          <p:grpSp>
            <p:nvGrpSpPr>
              <p:cNvPr id="78" name="Groupe 77">
                <a:extLst>
                  <a:ext uri="{FF2B5EF4-FFF2-40B4-BE49-F238E27FC236}">
                    <a16:creationId xmlns:a16="http://schemas.microsoft.com/office/drawing/2014/main" id="{04E64B06-D9F6-45AE-8E18-B3EE8532D832}"/>
                  </a:ext>
                </a:extLst>
              </p:cNvPr>
              <p:cNvGrpSpPr/>
              <p:nvPr/>
            </p:nvGrpSpPr>
            <p:grpSpPr>
              <a:xfrm>
                <a:off x="4181533" y="2168191"/>
                <a:ext cx="1254131" cy="791266"/>
                <a:chOff x="4181533" y="2168191"/>
                <a:chExt cx="1254131" cy="791266"/>
              </a:xfrm>
            </p:grpSpPr>
            <p:grpSp>
              <p:nvGrpSpPr>
                <p:cNvPr id="57" name="Groupe 56"/>
                <p:cNvGrpSpPr/>
                <p:nvPr/>
              </p:nvGrpSpPr>
              <p:grpSpPr>
                <a:xfrm>
                  <a:off x="4181533" y="2168191"/>
                  <a:ext cx="1254131" cy="791266"/>
                  <a:chOff x="3654637" y="2055694"/>
                  <a:chExt cx="1254131" cy="696251"/>
                </a:xfrm>
                <a:solidFill>
                  <a:srgbClr val="92D050"/>
                </a:solidFill>
              </p:grpSpPr>
              <p:sp>
                <p:nvSpPr>
                  <p:cNvPr id="21" name="TextBox 26"/>
                  <p:cNvSpPr txBox="1"/>
                  <p:nvPr/>
                </p:nvSpPr>
                <p:spPr>
                  <a:xfrm>
                    <a:off x="3670297" y="2055694"/>
                    <a:ext cx="1231196" cy="216655"/>
                  </a:xfrm>
                  <a:prstGeom prst="rect">
                    <a:avLst/>
                  </a:prstGeom>
                  <a:noFill/>
                </p:spPr>
                <p:txBody>
                  <a:bodyPr wrap="square" rtlCol="0">
                    <a:spAutoFit/>
                  </a:bodyPr>
                  <a:lstStyle/>
                  <a:p>
                    <a:pPr algn="ctr"/>
                    <a:r>
                      <a:rPr lang="fr-FR" sz="1000" i="1" dirty="0">
                        <a:solidFill>
                          <a:srgbClr val="000000"/>
                        </a:solidFill>
                        <a:latin typeface="+mn-lt"/>
                      </a:rPr>
                      <a:t>s’illustrent avec</a:t>
                    </a:r>
                  </a:p>
                </p:txBody>
              </p:sp>
              <p:sp>
                <p:nvSpPr>
                  <p:cNvPr id="10" name="Rounded Rectangle 15"/>
                  <p:cNvSpPr/>
                  <p:nvPr/>
                </p:nvSpPr>
                <p:spPr>
                  <a:xfrm>
                    <a:off x="3654637" y="2408623"/>
                    <a:ext cx="1254131" cy="343322"/>
                  </a:xfrm>
                  <a:prstGeom prst="roundRect">
                    <a:avLst/>
                  </a:prstGeom>
                  <a:grp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rgbClr val="000000">
                            <a:lumMod val="95000"/>
                            <a:lumOff val="5000"/>
                          </a:srgbClr>
                        </a:solidFill>
                      </a:rPr>
                      <a:t>Objets graphiques</a:t>
                    </a:r>
                  </a:p>
                </p:txBody>
              </p:sp>
            </p:grpSp>
            <p:cxnSp>
              <p:nvCxnSpPr>
                <p:cNvPr id="43" name="Straight Arrow Connector 72"/>
                <p:cNvCxnSpPr>
                  <a:cxnSpLocks/>
                  <a:stCxn id="21" idx="2"/>
                  <a:endCxn id="10" idx="0"/>
                </p:cNvCxnSpPr>
                <p:nvPr/>
              </p:nvCxnSpPr>
              <p:spPr>
                <a:xfrm flipH="1">
                  <a:off x="4808598" y="2414413"/>
                  <a:ext cx="4192" cy="1548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grpSp>
        <p:nvGrpSpPr>
          <p:cNvPr id="79" name="Groupe 78">
            <a:extLst>
              <a:ext uri="{FF2B5EF4-FFF2-40B4-BE49-F238E27FC236}">
                <a16:creationId xmlns:a16="http://schemas.microsoft.com/office/drawing/2014/main" id="{D1F4B5BD-49F6-4439-B07D-B60D030C87CC}"/>
              </a:ext>
            </a:extLst>
          </p:cNvPr>
          <p:cNvGrpSpPr/>
          <p:nvPr/>
        </p:nvGrpSpPr>
        <p:grpSpPr>
          <a:xfrm>
            <a:off x="2488277" y="2969313"/>
            <a:ext cx="2283463" cy="896340"/>
            <a:chOff x="2708711" y="2969313"/>
            <a:chExt cx="2283463" cy="896340"/>
          </a:xfrm>
        </p:grpSpPr>
        <p:cxnSp>
          <p:nvCxnSpPr>
            <p:cNvPr id="33" name="Straight Connector 39"/>
            <p:cNvCxnSpPr/>
            <p:nvPr/>
          </p:nvCxnSpPr>
          <p:spPr>
            <a:xfrm flipV="1">
              <a:off x="4158002" y="2969313"/>
              <a:ext cx="317675" cy="150789"/>
            </a:xfrm>
            <a:prstGeom prst="line">
              <a:avLst/>
            </a:prstGeom>
          </p:spPr>
          <p:style>
            <a:lnRef idx="1">
              <a:schemeClr val="dk1"/>
            </a:lnRef>
            <a:fillRef idx="0">
              <a:schemeClr val="dk1"/>
            </a:fillRef>
            <a:effectRef idx="0">
              <a:schemeClr val="dk1"/>
            </a:effectRef>
            <a:fontRef idx="minor">
              <a:schemeClr val="tx1"/>
            </a:fontRef>
          </p:style>
        </p:cxnSp>
        <p:grpSp>
          <p:nvGrpSpPr>
            <p:cNvPr id="61" name="Groupe 60"/>
            <p:cNvGrpSpPr/>
            <p:nvPr/>
          </p:nvGrpSpPr>
          <p:grpSpPr>
            <a:xfrm>
              <a:off x="2708711" y="3065574"/>
              <a:ext cx="2283463" cy="800079"/>
              <a:chOff x="2339707" y="2849026"/>
              <a:chExt cx="2283463" cy="683575"/>
            </a:xfrm>
            <a:solidFill>
              <a:srgbClr val="92D050"/>
            </a:solidFill>
          </p:grpSpPr>
          <p:sp>
            <p:nvSpPr>
              <p:cNvPr id="11" name="Rounded Rectangle 16"/>
              <p:cNvSpPr/>
              <p:nvPr/>
            </p:nvSpPr>
            <p:spPr>
              <a:xfrm>
                <a:off x="2339707" y="3275238"/>
                <a:ext cx="1026100" cy="257363"/>
              </a:xfrm>
              <a:prstGeom prst="roundRect">
                <a:avLst/>
              </a:prstGeom>
              <a:grp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rgbClr val="000000">
                        <a:lumMod val="95000"/>
                        <a:lumOff val="5000"/>
                      </a:srgbClr>
                    </a:solidFill>
                  </a:rPr>
                  <a:t>Connecteurs</a:t>
                </a:r>
              </a:p>
            </p:txBody>
          </p:sp>
          <p:sp>
            <p:nvSpPr>
              <p:cNvPr id="12" name="Rounded Rectangle 17"/>
              <p:cNvSpPr/>
              <p:nvPr/>
            </p:nvSpPr>
            <p:spPr>
              <a:xfrm>
                <a:off x="3576611" y="3273032"/>
                <a:ext cx="1046559" cy="257363"/>
              </a:xfrm>
              <a:prstGeom prst="roundRect">
                <a:avLst/>
              </a:prstGeom>
              <a:grp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rgbClr val="000000">
                        <a:lumMod val="95000"/>
                        <a:lumOff val="5000"/>
                      </a:srgbClr>
                    </a:solidFill>
                  </a:rPr>
                  <a:t>Formes</a:t>
                </a:r>
              </a:p>
            </p:txBody>
          </p:sp>
          <p:sp>
            <p:nvSpPr>
              <p:cNvPr id="22" name="TextBox 27"/>
              <p:cNvSpPr txBox="1"/>
              <p:nvPr/>
            </p:nvSpPr>
            <p:spPr>
              <a:xfrm>
                <a:off x="3306725" y="2849026"/>
                <a:ext cx="615598" cy="210367"/>
              </a:xfrm>
              <a:prstGeom prst="rect">
                <a:avLst/>
              </a:prstGeom>
              <a:noFill/>
            </p:spPr>
            <p:txBody>
              <a:bodyPr wrap="square" rtlCol="0">
                <a:spAutoFit/>
              </a:bodyPr>
              <a:lstStyle/>
              <a:p>
                <a:pPr algn="ctr"/>
                <a:r>
                  <a:rPr lang="fr-FR" sz="1000" i="1" dirty="0">
                    <a:solidFill>
                      <a:srgbClr val="000000"/>
                    </a:solidFill>
                    <a:latin typeface="+mn-lt"/>
                  </a:rPr>
                  <a:t>sont</a:t>
                </a:r>
              </a:p>
            </p:txBody>
          </p:sp>
          <p:cxnSp>
            <p:nvCxnSpPr>
              <p:cNvPr id="44" name="Straight Arrow Connector 78"/>
              <p:cNvCxnSpPr>
                <a:cxnSpLocks/>
              </p:cNvCxnSpPr>
              <p:nvPr/>
            </p:nvCxnSpPr>
            <p:spPr>
              <a:xfrm flipH="1">
                <a:off x="3086075" y="3040174"/>
                <a:ext cx="391441" cy="219726"/>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85"/>
              <p:cNvCxnSpPr>
                <a:cxnSpLocks/>
                <a:endCxn id="12" idx="0"/>
              </p:cNvCxnSpPr>
              <p:nvPr/>
            </p:nvCxnSpPr>
            <p:spPr>
              <a:xfrm>
                <a:off x="3734610" y="3020914"/>
                <a:ext cx="365281" cy="252118"/>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grpSp>
      </p:grpSp>
      <p:sp>
        <p:nvSpPr>
          <p:cNvPr id="54" name="Text Box 24"/>
          <p:cNvSpPr txBox="1">
            <a:spLocks noChangeArrowheads="1"/>
          </p:cNvSpPr>
          <p:nvPr/>
        </p:nvSpPr>
        <p:spPr bwMode="auto">
          <a:xfrm>
            <a:off x="7684347" y="5461437"/>
            <a:ext cx="1969645" cy="225909"/>
          </a:xfrm>
          <a:prstGeom prst="rect">
            <a:avLst/>
          </a:prstGeom>
          <a:solidFill>
            <a:schemeClr val="bg1"/>
          </a:solidFill>
          <a:ln>
            <a:noFill/>
          </a:ln>
          <a:effectLst/>
        </p:spPr>
        <p:txBody>
          <a:bodyPr wrap="square" lIns="71320" tIns="35662" rIns="71320" bIns="3566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fr-FR" sz="1000" dirty="0">
                <a:solidFill>
                  <a:srgbClr val="000000"/>
                </a:solidFill>
                <a:latin typeface="Century Gothic" panose="020B0502020202020204" pitchFamily="34" charset="0"/>
              </a:rPr>
              <a:t>Repris de : </a:t>
            </a:r>
            <a:r>
              <a:rPr lang="fr-FR" sz="1000" dirty="0">
                <a:solidFill>
                  <a:srgbClr val="000000"/>
                </a:solidFill>
                <a:latin typeface="Century Gothic" panose="020B0502020202020204" pitchFamily="34" charset="0"/>
                <a:hlinkClick r:id="rId3"/>
              </a:rPr>
              <a:t>André Laflamme</a:t>
            </a:r>
            <a:endParaRPr lang="fr-FR" sz="1000" dirty="0">
              <a:solidFill>
                <a:srgbClr val="000000"/>
              </a:solidFill>
              <a:latin typeface="Century Gothic" panose="020B0502020202020204" pitchFamily="34" charset="0"/>
            </a:endParaRPr>
          </a:p>
        </p:txBody>
      </p:sp>
      <p:grpSp>
        <p:nvGrpSpPr>
          <p:cNvPr id="69" name="Groupe 68">
            <a:extLst>
              <a:ext uri="{FF2B5EF4-FFF2-40B4-BE49-F238E27FC236}">
                <a16:creationId xmlns:a16="http://schemas.microsoft.com/office/drawing/2014/main" id="{5160982B-70A9-47D1-8CEA-327AA225C16F}"/>
              </a:ext>
            </a:extLst>
          </p:cNvPr>
          <p:cNvGrpSpPr/>
          <p:nvPr/>
        </p:nvGrpSpPr>
        <p:grpSpPr>
          <a:xfrm>
            <a:off x="2548404" y="385785"/>
            <a:ext cx="2685718" cy="760934"/>
            <a:chOff x="2548404" y="385785"/>
            <a:chExt cx="2685718" cy="760934"/>
          </a:xfrm>
        </p:grpSpPr>
        <p:sp>
          <p:nvSpPr>
            <p:cNvPr id="66" name="Rounded Rectangle 24">
              <a:extLst>
                <a:ext uri="{FF2B5EF4-FFF2-40B4-BE49-F238E27FC236}">
                  <a16:creationId xmlns:a16="http://schemas.microsoft.com/office/drawing/2014/main" id="{DF56A9C1-3898-40A6-82C2-C94DA6C504B8}"/>
                </a:ext>
              </a:extLst>
            </p:cNvPr>
            <p:cNvSpPr/>
            <p:nvPr/>
          </p:nvSpPr>
          <p:spPr>
            <a:xfrm>
              <a:off x="2548404" y="385785"/>
              <a:ext cx="1266768" cy="760934"/>
            </a:xfrm>
            <a:prstGeom prst="roundRect">
              <a:avLst/>
            </a:prstGeom>
            <a:solidFill>
              <a:srgbClr val="FF0000"/>
            </a:solid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FFFFFF"/>
                  </a:solidFill>
                </a:rPr>
                <a:t>Question de départ</a:t>
              </a:r>
            </a:p>
          </p:txBody>
        </p:sp>
        <p:cxnSp>
          <p:nvCxnSpPr>
            <p:cNvPr id="67" name="Straight Arrow Connector 58">
              <a:extLst>
                <a:ext uri="{FF2B5EF4-FFF2-40B4-BE49-F238E27FC236}">
                  <a16:creationId xmlns:a16="http://schemas.microsoft.com/office/drawing/2014/main" id="{A3F795F2-AC8C-4A5A-BC01-6A7C15E9D21C}"/>
                </a:ext>
              </a:extLst>
            </p:cNvPr>
            <p:cNvCxnSpPr>
              <a:cxnSpLocks/>
            </p:cNvCxnSpPr>
            <p:nvPr/>
          </p:nvCxnSpPr>
          <p:spPr>
            <a:xfrm>
              <a:off x="3903133" y="766095"/>
              <a:ext cx="13309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93" name="Groupe 92">
            <a:extLst>
              <a:ext uri="{FF2B5EF4-FFF2-40B4-BE49-F238E27FC236}">
                <a16:creationId xmlns:a16="http://schemas.microsoft.com/office/drawing/2014/main" id="{B01D84AC-C2B2-4AE1-8F15-E6D4DF02C54F}"/>
              </a:ext>
            </a:extLst>
          </p:cNvPr>
          <p:cNvGrpSpPr/>
          <p:nvPr/>
        </p:nvGrpSpPr>
        <p:grpSpPr>
          <a:xfrm>
            <a:off x="4956997" y="2764370"/>
            <a:ext cx="3136997" cy="2041935"/>
            <a:chOff x="5222237" y="2723050"/>
            <a:chExt cx="2871755" cy="2083254"/>
          </a:xfrm>
        </p:grpSpPr>
        <p:cxnSp>
          <p:nvCxnSpPr>
            <p:cNvPr id="35" name="Straight Connector 48"/>
            <p:cNvCxnSpPr/>
            <p:nvPr/>
          </p:nvCxnSpPr>
          <p:spPr>
            <a:xfrm>
              <a:off x="7179881" y="3535431"/>
              <a:ext cx="1661" cy="150613"/>
            </a:xfrm>
            <a:prstGeom prst="line">
              <a:avLst/>
            </a:prstGeom>
          </p:spPr>
          <p:style>
            <a:lnRef idx="1">
              <a:schemeClr val="dk1"/>
            </a:lnRef>
            <a:fillRef idx="0">
              <a:schemeClr val="dk1"/>
            </a:fillRef>
            <a:effectRef idx="0">
              <a:schemeClr val="dk1"/>
            </a:effectRef>
            <a:fontRef idx="minor">
              <a:schemeClr val="tx1"/>
            </a:fontRef>
          </p:style>
        </p:cxnSp>
        <p:grpSp>
          <p:nvGrpSpPr>
            <p:cNvPr id="59" name="Groupe 58"/>
            <p:cNvGrpSpPr/>
            <p:nvPr/>
          </p:nvGrpSpPr>
          <p:grpSpPr>
            <a:xfrm>
              <a:off x="7163099" y="3902119"/>
              <a:ext cx="885269" cy="904185"/>
              <a:chOff x="6219890" y="3451567"/>
              <a:chExt cx="885269" cy="977206"/>
            </a:xfrm>
          </p:grpSpPr>
          <p:sp>
            <p:nvSpPr>
              <p:cNvPr id="19" name="Rounded Rectangle 24"/>
              <p:cNvSpPr/>
              <p:nvPr/>
            </p:nvSpPr>
            <p:spPr>
              <a:xfrm>
                <a:off x="6219890" y="3983778"/>
                <a:ext cx="885269" cy="444995"/>
              </a:xfrm>
              <a:prstGeom prst="roundRect">
                <a:avLst/>
              </a:prstGeom>
              <a:solidFill>
                <a:srgbClr val="7030A0"/>
              </a:solid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rgbClr val="FFFFFF"/>
                    </a:solidFill>
                  </a:rPr>
                  <a:t>Réseau de concepts</a:t>
                </a:r>
              </a:p>
            </p:txBody>
          </p:sp>
          <p:sp>
            <p:nvSpPr>
              <p:cNvPr id="26" name="TextBox 31"/>
              <p:cNvSpPr txBox="1"/>
              <p:nvPr/>
            </p:nvSpPr>
            <p:spPr>
              <a:xfrm>
                <a:off x="6236672" y="3451567"/>
                <a:ext cx="851706" cy="266106"/>
              </a:xfrm>
              <a:prstGeom prst="rect">
                <a:avLst/>
              </a:prstGeom>
              <a:noFill/>
            </p:spPr>
            <p:txBody>
              <a:bodyPr wrap="square" rtlCol="0">
                <a:spAutoFit/>
              </a:bodyPr>
              <a:lstStyle/>
              <a:p>
                <a:pPr algn="ctr"/>
                <a:r>
                  <a:rPr lang="fr-FR" sz="1000" i="1" dirty="0">
                    <a:solidFill>
                      <a:srgbClr val="000000"/>
                    </a:solidFill>
                    <a:latin typeface="+mn-lt"/>
                  </a:rPr>
                  <a:t>érigent</a:t>
                </a:r>
              </a:p>
            </p:txBody>
          </p:sp>
          <p:cxnSp>
            <p:nvCxnSpPr>
              <p:cNvPr id="51" name="Straight Arrow Connector 104"/>
              <p:cNvCxnSpPr>
                <a:cxnSpLocks/>
              </p:cNvCxnSpPr>
              <p:nvPr/>
            </p:nvCxnSpPr>
            <p:spPr>
              <a:xfrm>
                <a:off x="6648415" y="3717673"/>
                <a:ext cx="0" cy="233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52" name="Straight Connector 105"/>
            <p:cNvCxnSpPr>
              <a:cxnSpLocks/>
              <a:stCxn id="10" idx="3"/>
            </p:cNvCxnSpPr>
            <p:nvPr/>
          </p:nvCxnSpPr>
          <p:spPr>
            <a:xfrm>
              <a:off x="5222237" y="2723050"/>
              <a:ext cx="687362" cy="267718"/>
            </a:xfrm>
            <a:prstGeom prst="line">
              <a:avLst/>
            </a:prstGeom>
          </p:spPr>
          <p:style>
            <a:lnRef idx="1">
              <a:schemeClr val="dk1"/>
            </a:lnRef>
            <a:fillRef idx="0">
              <a:schemeClr val="dk1"/>
            </a:fillRef>
            <a:effectRef idx="0">
              <a:schemeClr val="dk1"/>
            </a:effectRef>
            <a:fontRef idx="minor">
              <a:schemeClr val="tx1"/>
            </a:fontRef>
          </p:style>
        </p:cxnSp>
        <p:grpSp>
          <p:nvGrpSpPr>
            <p:cNvPr id="58" name="Groupe 57"/>
            <p:cNvGrpSpPr/>
            <p:nvPr/>
          </p:nvGrpSpPr>
          <p:grpSpPr>
            <a:xfrm>
              <a:off x="5855045" y="2981377"/>
              <a:ext cx="2238947" cy="775257"/>
              <a:chOff x="5113260" y="2681315"/>
              <a:chExt cx="2049390" cy="662205"/>
            </a:xfrm>
          </p:grpSpPr>
          <p:sp>
            <p:nvSpPr>
              <p:cNvPr id="18" name="Rounded Rectangle 23"/>
              <p:cNvSpPr/>
              <p:nvPr/>
            </p:nvSpPr>
            <p:spPr>
              <a:xfrm>
                <a:off x="6203608" y="3042294"/>
                <a:ext cx="959042" cy="301226"/>
              </a:xfrm>
              <a:prstGeom prst="roundRect">
                <a:avLst/>
              </a:prstGeom>
              <a:solidFill>
                <a:srgbClr val="7030A0"/>
              </a:solid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rgbClr val="FFFFFF"/>
                    </a:solidFill>
                  </a:rPr>
                  <a:t>Propositions</a:t>
                </a:r>
              </a:p>
            </p:txBody>
          </p:sp>
          <p:sp>
            <p:nvSpPr>
              <p:cNvPr id="25" name="TextBox 30"/>
              <p:cNvSpPr txBox="1"/>
              <p:nvPr/>
            </p:nvSpPr>
            <p:spPr>
              <a:xfrm>
                <a:off x="5113260" y="2681315"/>
                <a:ext cx="851706" cy="210316"/>
              </a:xfrm>
              <a:prstGeom prst="rect">
                <a:avLst/>
              </a:prstGeom>
              <a:noFill/>
            </p:spPr>
            <p:txBody>
              <a:bodyPr wrap="square" rtlCol="0">
                <a:spAutoFit/>
              </a:bodyPr>
              <a:lstStyle/>
              <a:p>
                <a:pPr algn="ctr"/>
                <a:r>
                  <a:rPr lang="fr-FR" sz="1000" i="1" dirty="0">
                    <a:solidFill>
                      <a:srgbClr val="000000"/>
                    </a:solidFill>
                    <a:latin typeface="+mn-lt"/>
                  </a:rPr>
                  <a:t>forment</a:t>
                </a:r>
              </a:p>
            </p:txBody>
          </p:sp>
          <p:cxnSp>
            <p:nvCxnSpPr>
              <p:cNvPr id="53" name="Straight Arrow Connector 107"/>
              <p:cNvCxnSpPr/>
              <p:nvPr/>
            </p:nvCxnSpPr>
            <p:spPr>
              <a:xfrm>
                <a:off x="5586350" y="2876385"/>
                <a:ext cx="617258" cy="3065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94" name="Connecteur droit 93">
              <a:extLst>
                <a:ext uri="{FF2B5EF4-FFF2-40B4-BE49-F238E27FC236}">
                  <a16:creationId xmlns:a16="http://schemas.microsoft.com/office/drawing/2014/main" id="{1712066F-524E-4025-80C7-D667C2AD5907}"/>
                </a:ext>
              </a:extLst>
            </p:cNvPr>
            <p:cNvCxnSpPr>
              <a:cxnSpLocks/>
            </p:cNvCxnSpPr>
            <p:nvPr/>
          </p:nvCxnSpPr>
          <p:spPr>
            <a:xfrm>
              <a:off x="7591962" y="3756634"/>
              <a:ext cx="0" cy="1770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2" name="Groupe 101">
            <a:extLst>
              <a:ext uri="{FF2B5EF4-FFF2-40B4-BE49-F238E27FC236}">
                <a16:creationId xmlns:a16="http://schemas.microsoft.com/office/drawing/2014/main" id="{B8341138-305D-48D0-AFAC-ABBBB3E4B034}"/>
              </a:ext>
            </a:extLst>
          </p:cNvPr>
          <p:cNvGrpSpPr/>
          <p:nvPr/>
        </p:nvGrpSpPr>
        <p:grpSpPr>
          <a:xfrm>
            <a:off x="7480858" y="1955079"/>
            <a:ext cx="2173134" cy="1483879"/>
            <a:chOff x="7480858" y="1955079"/>
            <a:chExt cx="2173134" cy="1483879"/>
          </a:xfrm>
        </p:grpSpPr>
        <p:sp>
          <p:nvSpPr>
            <p:cNvPr id="27" name="Rounded Rectangle 32"/>
            <p:cNvSpPr/>
            <p:nvPr/>
          </p:nvSpPr>
          <p:spPr>
            <a:xfrm>
              <a:off x="7480858" y="2544257"/>
              <a:ext cx="885269" cy="409185"/>
            </a:xfrm>
            <a:prstGeom prst="roundRect">
              <a:avLst/>
            </a:prstGeom>
            <a:solidFill>
              <a:schemeClr val="accent1">
                <a:lumMod val="60000"/>
                <a:lumOff val="40000"/>
              </a:schemeClr>
            </a:solidFill>
            <a:ln w="31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Liens Internet</a:t>
              </a:r>
            </a:p>
          </p:txBody>
        </p:sp>
        <p:sp>
          <p:nvSpPr>
            <p:cNvPr id="28" name="Rounded Rectangle 33"/>
            <p:cNvSpPr/>
            <p:nvPr/>
          </p:nvSpPr>
          <p:spPr>
            <a:xfrm>
              <a:off x="8951297" y="2587814"/>
              <a:ext cx="702695" cy="285201"/>
            </a:xfrm>
            <a:prstGeom prst="roundRect">
              <a:avLst/>
            </a:prstGeom>
            <a:solidFill>
              <a:schemeClr val="accent1">
                <a:lumMod val="60000"/>
                <a:lumOff val="40000"/>
              </a:schemeClr>
            </a:solidFill>
            <a:ln w="31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bg1"/>
                  </a:solidFill>
                </a:rPr>
                <a:t>Images</a:t>
              </a:r>
            </a:p>
          </p:txBody>
        </p:sp>
        <p:sp>
          <p:nvSpPr>
            <p:cNvPr id="29" name="TextBox 34"/>
            <p:cNvSpPr txBox="1"/>
            <p:nvPr/>
          </p:nvSpPr>
          <p:spPr>
            <a:xfrm>
              <a:off x="8074450" y="2029822"/>
              <a:ext cx="851706" cy="246221"/>
            </a:xfrm>
            <a:prstGeom prst="rect">
              <a:avLst/>
            </a:prstGeom>
            <a:noFill/>
          </p:spPr>
          <p:txBody>
            <a:bodyPr wrap="square" rtlCol="0">
              <a:spAutoFit/>
            </a:bodyPr>
            <a:lstStyle/>
            <a:p>
              <a:pPr algn="ctr"/>
              <a:r>
                <a:rPr lang="fr-FR" sz="1000" i="1" dirty="0">
                  <a:solidFill>
                    <a:srgbClr val="000000"/>
                  </a:solidFill>
                  <a:latin typeface="+mn-lt"/>
                </a:rPr>
                <a:t>peuvent être</a:t>
              </a:r>
            </a:p>
          </p:txBody>
        </p:sp>
        <p:cxnSp>
          <p:nvCxnSpPr>
            <p:cNvPr id="32" name="Straight Connector 38"/>
            <p:cNvCxnSpPr>
              <a:cxnSpLocks/>
            </p:cNvCxnSpPr>
            <p:nvPr/>
          </p:nvCxnSpPr>
          <p:spPr>
            <a:xfrm>
              <a:off x="8446616" y="1955079"/>
              <a:ext cx="1661" cy="150613"/>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Arrow Connector 65"/>
            <p:cNvCxnSpPr>
              <a:cxnSpLocks/>
              <a:endCxn id="27" idx="0"/>
            </p:cNvCxnSpPr>
            <p:nvPr/>
          </p:nvCxnSpPr>
          <p:spPr>
            <a:xfrm flipH="1">
              <a:off x="7923493" y="2276043"/>
              <a:ext cx="391149" cy="2682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68"/>
            <p:cNvCxnSpPr>
              <a:cxnSpLocks/>
              <a:endCxn id="28" idx="0"/>
            </p:cNvCxnSpPr>
            <p:nvPr/>
          </p:nvCxnSpPr>
          <p:spPr>
            <a:xfrm>
              <a:off x="8757276" y="2276043"/>
              <a:ext cx="545369" cy="3117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8" name="Rounded Rectangle 32">
              <a:extLst>
                <a:ext uri="{FF2B5EF4-FFF2-40B4-BE49-F238E27FC236}">
                  <a16:creationId xmlns:a16="http://schemas.microsoft.com/office/drawing/2014/main" id="{973327A5-67A5-4075-9C2A-3FAB92C7F71F}"/>
                </a:ext>
              </a:extLst>
            </p:cNvPr>
            <p:cNvSpPr/>
            <p:nvPr/>
          </p:nvSpPr>
          <p:spPr>
            <a:xfrm>
              <a:off x="8314642" y="3128601"/>
              <a:ext cx="885269" cy="310357"/>
            </a:xfrm>
            <a:prstGeom prst="roundRect">
              <a:avLst/>
            </a:prstGeom>
            <a:solidFill>
              <a:schemeClr val="accent1">
                <a:lumMod val="60000"/>
                <a:lumOff val="40000"/>
              </a:schemeClr>
            </a:solidFill>
            <a:ln w="31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bg1"/>
                  </a:solidFill>
                </a:rPr>
                <a:t>Tableaux</a:t>
              </a:r>
            </a:p>
          </p:txBody>
        </p:sp>
        <p:cxnSp>
          <p:nvCxnSpPr>
            <p:cNvPr id="101" name="Straight Arrow Connector 68">
              <a:extLst>
                <a:ext uri="{FF2B5EF4-FFF2-40B4-BE49-F238E27FC236}">
                  <a16:creationId xmlns:a16="http://schemas.microsoft.com/office/drawing/2014/main" id="{79C23445-89CE-49BF-ACEF-97DD7418336E}"/>
                </a:ext>
              </a:extLst>
            </p:cNvPr>
            <p:cNvCxnSpPr>
              <a:cxnSpLocks/>
              <a:stCxn id="29" idx="2"/>
            </p:cNvCxnSpPr>
            <p:nvPr/>
          </p:nvCxnSpPr>
          <p:spPr>
            <a:xfrm>
              <a:off x="8500303" y="2276043"/>
              <a:ext cx="200192" cy="8402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09" name="Groupe 108">
            <a:extLst>
              <a:ext uri="{FF2B5EF4-FFF2-40B4-BE49-F238E27FC236}">
                <a16:creationId xmlns:a16="http://schemas.microsoft.com/office/drawing/2014/main" id="{919FB646-DE26-482C-AC65-902716439B80}"/>
              </a:ext>
            </a:extLst>
          </p:cNvPr>
          <p:cNvGrpSpPr/>
          <p:nvPr/>
        </p:nvGrpSpPr>
        <p:grpSpPr>
          <a:xfrm>
            <a:off x="4383673" y="2969313"/>
            <a:ext cx="2102514" cy="2374114"/>
            <a:chOff x="4604107" y="2969313"/>
            <a:chExt cx="2102514" cy="2374114"/>
          </a:xfrm>
        </p:grpSpPr>
        <p:grpSp>
          <p:nvGrpSpPr>
            <p:cNvPr id="84" name="Groupe 83">
              <a:extLst>
                <a:ext uri="{FF2B5EF4-FFF2-40B4-BE49-F238E27FC236}">
                  <a16:creationId xmlns:a16="http://schemas.microsoft.com/office/drawing/2014/main" id="{49FE6284-98AA-4FFF-8BBC-3C214C2E407D}"/>
                </a:ext>
              </a:extLst>
            </p:cNvPr>
            <p:cNvGrpSpPr/>
            <p:nvPr/>
          </p:nvGrpSpPr>
          <p:grpSpPr>
            <a:xfrm>
              <a:off x="4604107" y="2969313"/>
              <a:ext cx="2102514" cy="2374114"/>
              <a:chOff x="4604107" y="2969313"/>
              <a:chExt cx="2102514" cy="2374114"/>
            </a:xfrm>
          </p:grpSpPr>
          <p:cxnSp>
            <p:nvCxnSpPr>
              <p:cNvPr id="36" name="Straight Connector 49"/>
              <p:cNvCxnSpPr/>
              <p:nvPr/>
            </p:nvCxnSpPr>
            <p:spPr>
              <a:xfrm>
                <a:off x="5501162" y="3769575"/>
                <a:ext cx="1661" cy="150613"/>
              </a:xfrm>
              <a:prstGeom prst="line">
                <a:avLst/>
              </a:prstGeom>
            </p:spPr>
            <p:style>
              <a:lnRef idx="1">
                <a:schemeClr val="dk1"/>
              </a:lnRef>
              <a:fillRef idx="0">
                <a:schemeClr val="dk1"/>
              </a:fillRef>
              <a:effectRef idx="0">
                <a:schemeClr val="dk1"/>
              </a:effectRef>
              <a:fontRef idx="minor">
                <a:schemeClr val="tx1"/>
              </a:fontRef>
            </p:style>
          </p:cxnSp>
          <p:grpSp>
            <p:nvGrpSpPr>
              <p:cNvPr id="80" name="Groupe 79">
                <a:extLst>
                  <a:ext uri="{FF2B5EF4-FFF2-40B4-BE49-F238E27FC236}">
                    <a16:creationId xmlns:a16="http://schemas.microsoft.com/office/drawing/2014/main" id="{7FF675C0-5B90-4E47-80AB-82C749B19A6C}"/>
                  </a:ext>
                </a:extLst>
              </p:cNvPr>
              <p:cNvGrpSpPr/>
              <p:nvPr/>
            </p:nvGrpSpPr>
            <p:grpSpPr>
              <a:xfrm>
                <a:off x="4604107" y="2969313"/>
                <a:ext cx="2102514" cy="2374114"/>
                <a:chOff x="4604107" y="2969313"/>
                <a:chExt cx="2102514" cy="2374114"/>
              </a:xfrm>
            </p:grpSpPr>
            <p:cxnSp>
              <p:nvCxnSpPr>
                <p:cNvPr id="34" name="Straight Connector 45"/>
                <p:cNvCxnSpPr>
                  <a:cxnSpLocks/>
                  <a:endCxn id="23" idx="0"/>
                </p:cNvCxnSpPr>
                <p:nvPr/>
              </p:nvCxnSpPr>
              <p:spPr>
                <a:xfrm>
                  <a:off x="5109819" y="2969313"/>
                  <a:ext cx="241503" cy="155801"/>
                </a:xfrm>
                <a:prstGeom prst="line">
                  <a:avLst/>
                </a:prstGeom>
              </p:spPr>
              <p:style>
                <a:lnRef idx="1">
                  <a:schemeClr val="dk1"/>
                </a:lnRef>
                <a:fillRef idx="0">
                  <a:schemeClr val="dk1"/>
                </a:fillRef>
                <a:effectRef idx="0">
                  <a:schemeClr val="dk1"/>
                </a:effectRef>
                <a:fontRef idx="minor">
                  <a:schemeClr val="tx1"/>
                </a:fontRef>
              </p:style>
            </p:cxnSp>
            <p:grpSp>
              <p:nvGrpSpPr>
                <p:cNvPr id="62" name="Groupe 61"/>
                <p:cNvGrpSpPr/>
                <p:nvPr/>
              </p:nvGrpSpPr>
              <p:grpSpPr>
                <a:xfrm>
                  <a:off x="4604107" y="3125113"/>
                  <a:ext cx="2102514" cy="2218314"/>
                  <a:chOff x="4060386" y="2943442"/>
                  <a:chExt cx="2102514" cy="2218314"/>
                </a:xfrm>
                <a:solidFill>
                  <a:srgbClr val="92D050"/>
                </a:solidFill>
              </p:grpSpPr>
              <p:sp>
                <p:nvSpPr>
                  <p:cNvPr id="13" name="Rounded Rectangle 18"/>
                  <p:cNvSpPr/>
                  <p:nvPr/>
                </p:nvSpPr>
                <p:spPr>
                  <a:xfrm>
                    <a:off x="4614350" y="3382754"/>
                    <a:ext cx="782254" cy="301226"/>
                  </a:xfrm>
                  <a:prstGeom prst="roundRect">
                    <a:avLst/>
                  </a:prstGeom>
                  <a:grp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rgbClr val="000000">
                            <a:lumMod val="95000"/>
                            <a:lumOff val="5000"/>
                          </a:srgbClr>
                        </a:solidFill>
                      </a:rPr>
                      <a:t>Attributs</a:t>
                    </a:r>
                  </a:p>
                </p:txBody>
              </p:sp>
              <p:sp>
                <p:nvSpPr>
                  <p:cNvPr id="14" name="Rounded Rectangle 19"/>
                  <p:cNvSpPr/>
                  <p:nvPr/>
                </p:nvSpPr>
                <p:spPr>
                  <a:xfrm>
                    <a:off x="4060386" y="4025312"/>
                    <a:ext cx="553293" cy="301226"/>
                  </a:xfrm>
                  <a:prstGeom prst="roundRect">
                    <a:avLst/>
                  </a:prstGeom>
                  <a:grpFill/>
                  <a:ln w="3175">
                    <a:solidFill>
                      <a:schemeClr val="tx2">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rgbClr val="000000">
                            <a:lumMod val="95000"/>
                            <a:lumOff val="5000"/>
                          </a:srgbClr>
                        </a:solidFill>
                      </a:rPr>
                      <a:t>Texte</a:t>
                    </a:r>
                  </a:p>
                </p:txBody>
              </p:sp>
              <p:sp>
                <p:nvSpPr>
                  <p:cNvPr id="15" name="Rounded Rectangle 20"/>
                  <p:cNvSpPr/>
                  <p:nvPr/>
                </p:nvSpPr>
                <p:spPr>
                  <a:xfrm>
                    <a:off x="4264877" y="4469019"/>
                    <a:ext cx="740600" cy="301226"/>
                  </a:xfrm>
                  <a:prstGeom prst="roundRect">
                    <a:avLst/>
                  </a:prstGeom>
                  <a:grpFill/>
                  <a:ln w="3175">
                    <a:solidFill>
                      <a:schemeClr val="tx2">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rgbClr val="000000">
                            <a:lumMod val="95000"/>
                            <a:lumOff val="5000"/>
                          </a:srgbClr>
                        </a:solidFill>
                      </a:rPr>
                      <a:t>Couleur</a:t>
                    </a:r>
                  </a:p>
                </p:txBody>
              </p:sp>
              <p:sp>
                <p:nvSpPr>
                  <p:cNvPr id="16" name="Rounded Rectangle 21"/>
                  <p:cNvSpPr/>
                  <p:nvPr/>
                </p:nvSpPr>
                <p:spPr>
                  <a:xfrm>
                    <a:off x="4761224" y="4860530"/>
                    <a:ext cx="686887" cy="301226"/>
                  </a:xfrm>
                  <a:prstGeom prst="roundRect">
                    <a:avLst/>
                  </a:prstGeom>
                  <a:grpFill/>
                  <a:ln w="3175">
                    <a:solidFill>
                      <a:schemeClr val="tx2">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rgbClr val="000000">
                            <a:lumMod val="95000"/>
                            <a:lumOff val="5000"/>
                          </a:srgbClr>
                        </a:solidFill>
                      </a:rPr>
                      <a:t>Position</a:t>
                    </a:r>
                  </a:p>
                </p:txBody>
              </p:sp>
              <p:sp>
                <p:nvSpPr>
                  <p:cNvPr id="17" name="Rounded Rectangle 22"/>
                  <p:cNvSpPr/>
                  <p:nvPr/>
                </p:nvSpPr>
                <p:spPr>
                  <a:xfrm>
                    <a:off x="5223474" y="4182770"/>
                    <a:ext cx="939426" cy="301226"/>
                  </a:xfrm>
                  <a:prstGeom prst="roundRect">
                    <a:avLst/>
                  </a:prstGeom>
                  <a:grpFill/>
                  <a:ln w="3175">
                    <a:solidFill>
                      <a:schemeClr val="tx2">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rgbClr val="000000">
                            <a:lumMod val="95000"/>
                            <a:lumOff val="5000"/>
                          </a:srgbClr>
                        </a:solidFill>
                      </a:rPr>
                      <a:t>Alignement</a:t>
                    </a:r>
                  </a:p>
                </p:txBody>
              </p:sp>
              <p:sp>
                <p:nvSpPr>
                  <p:cNvPr id="23" name="TextBox 28"/>
                  <p:cNvSpPr txBox="1"/>
                  <p:nvPr/>
                </p:nvSpPr>
                <p:spPr>
                  <a:xfrm>
                    <a:off x="4381747" y="2943442"/>
                    <a:ext cx="851706" cy="246221"/>
                  </a:xfrm>
                  <a:prstGeom prst="rect">
                    <a:avLst/>
                  </a:prstGeom>
                  <a:noFill/>
                </p:spPr>
                <p:txBody>
                  <a:bodyPr wrap="square" rtlCol="0">
                    <a:spAutoFit/>
                  </a:bodyPr>
                  <a:lstStyle/>
                  <a:p>
                    <a:pPr algn="ctr"/>
                    <a:r>
                      <a:rPr lang="fr-FR" sz="1000" i="1">
                        <a:solidFill>
                          <a:srgbClr val="000000"/>
                        </a:solidFill>
                        <a:latin typeface="+mn-lt"/>
                      </a:rPr>
                      <a:t>possèdent</a:t>
                    </a:r>
                  </a:p>
                </p:txBody>
              </p:sp>
              <p:sp>
                <p:nvSpPr>
                  <p:cNvPr id="24" name="TextBox 29"/>
                  <p:cNvSpPr txBox="1"/>
                  <p:nvPr/>
                </p:nvSpPr>
                <p:spPr>
                  <a:xfrm>
                    <a:off x="4547549" y="3656477"/>
                    <a:ext cx="851706" cy="246221"/>
                  </a:xfrm>
                  <a:prstGeom prst="rect">
                    <a:avLst/>
                  </a:prstGeom>
                  <a:noFill/>
                </p:spPr>
                <p:txBody>
                  <a:bodyPr wrap="square" rtlCol="0">
                    <a:spAutoFit/>
                  </a:bodyPr>
                  <a:lstStyle/>
                  <a:p>
                    <a:pPr algn="ctr"/>
                    <a:r>
                      <a:rPr lang="fr-FR" sz="1000" i="1" dirty="0">
                        <a:solidFill>
                          <a:srgbClr val="000000"/>
                        </a:solidFill>
                        <a:latin typeface="+mn-lt"/>
                      </a:rPr>
                      <a:t>peuvent être</a:t>
                    </a:r>
                  </a:p>
                </p:txBody>
              </p:sp>
              <p:cxnSp>
                <p:nvCxnSpPr>
                  <p:cNvPr id="45" name="Straight Arrow Connector 82"/>
                  <p:cNvCxnSpPr/>
                  <p:nvPr/>
                </p:nvCxnSpPr>
                <p:spPr>
                  <a:xfrm>
                    <a:off x="4902587" y="3138112"/>
                    <a:ext cx="5529" cy="221168"/>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88"/>
                  <p:cNvCxnSpPr/>
                  <p:nvPr/>
                </p:nvCxnSpPr>
                <p:spPr>
                  <a:xfrm flipH="1">
                    <a:off x="4613679" y="3851699"/>
                    <a:ext cx="295091" cy="208818"/>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90"/>
                  <p:cNvCxnSpPr>
                    <a:cxnSpLocks/>
                    <a:endCxn id="15" idx="0"/>
                  </p:cNvCxnSpPr>
                  <p:nvPr/>
                </p:nvCxnSpPr>
                <p:spPr>
                  <a:xfrm flipH="1">
                    <a:off x="4635177" y="3876188"/>
                    <a:ext cx="321948" cy="592831"/>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92"/>
                  <p:cNvCxnSpPr>
                    <a:stCxn id="24" idx="2"/>
                    <a:endCxn id="16" idx="0"/>
                  </p:cNvCxnSpPr>
                  <p:nvPr/>
                </p:nvCxnSpPr>
                <p:spPr>
                  <a:xfrm>
                    <a:off x="4973402" y="3902698"/>
                    <a:ext cx="131266" cy="957832"/>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94"/>
                  <p:cNvCxnSpPr>
                    <a:endCxn id="17" idx="0"/>
                  </p:cNvCxnSpPr>
                  <p:nvPr/>
                </p:nvCxnSpPr>
                <p:spPr>
                  <a:xfrm>
                    <a:off x="5075929" y="3876188"/>
                    <a:ext cx="617258" cy="306582"/>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grpSp>
          </p:grpSp>
        </p:grpSp>
        <p:cxnSp>
          <p:nvCxnSpPr>
            <p:cNvPr id="108" name="Straight Connector 50">
              <a:extLst>
                <a:ext uri="{FF2B5EF4-FFF2-40B4-BE49-F238E27FC236}">
                  <a16:creationId xmlns:a16="http://schemas.microsoft.com/office/drawing/2014/main" id="{9DE3F38F-E776-4A67-BBD0-674746289815}"/>
                </a:ext>
              </a:extLst>
            </p:cNvPr>
            <p:cNvCxnSpPr>
              <a:cxnSpLocks/>
            </p:cNvCxnSpPr>
            <p:nvPr/>
          </p:nvCxnSpPr>
          <p:spPr>
            <a:xfrm flipH="1">
              <a:off x="5002589" y="3711382"/>
              <a:ext cx="137736" cy="0"/>
            </a:xfrm>
            <a:prstGeom prst="line">
              <a:avLst/>
            </a:prstGeom>
            <a:solidFill>
              <a:srgbClr val="ED8B00"/>
            </a:solidFill>
          </p:spPr>
          <p:style>
            <a:lnRef idx="1">
              <a:schemeClr val="dk1"/>
            </a:lnRef>
            <a:fillRef idx="0">
              <a:schemeClr val="dk1"/>
            </a:fillRef>
            <a:effectRef idx="0">
              <a:schemeClr val="dk1"/>
            </a:effectRef>
            <a:fontRef idx="minor">
              <a:schemeClr val="tx1"/>
            </a:fontRef>
          </p:style>
        </p:cxnSp>
      </p:grpSp>
      <p:grpSp>
        <p:nvGrpSpPr>
          <p:cNvPr id="120" name="Groupe 119">
            <a:extLst>
              <a:ext uri="{FF2B5EF4-FFF2-40B4-BE49-F238E27FC236}">
                <a16:creationId xmlns:a16="http://schemas.microsoft.com/office/drawing/2014/main" id="{A6F2D431-C406-4F19-9F91-B2B60DB16FDA}"/>
              </a:ext>
            </a:extLst>
          </p:cNvPr>
          <p:cNvGrpSpPr/>
          <p:nvPr/>
        </p:nvGrpSpPr>
        <p:grpSpPr>
          <a:xfrm>
            <a:off x="6045210" y="1983112"/>
            <a:ext cx="919128" cy="911268"/>
            <a:chOff x="6045210" y="1983112"/>
            <a:chExt cx="919128" cy="911268"/>
          </a:xfrm>
        </p:grpSpPr>
        <p:cxnSp>
          <p:nvCxnSpPr>
            <p:cNvPr id="113" name="Straight Connector 38">
              <a:extLst>
                <a:ext uri="{FF2B5EF4-FFF2-40B4-BE49-F238E27FC236}">
                  <a16:creationId xmlns:a16="http://schemas.microsoft.com/office/drawing/2014/main" id="{13787B62-46B9-424C-AD4F-730626C596BC}"/>
                </a:ext>
              </a:extLst>
            </p:cNvPr>
            <p:cNvCxnSpPr>
              <a:cxnSpLocks/>
            </p:cNvCxnSpPr>
            <p:nvPr/>
          </p:nvCxnSpPr>
          <p:spPr>
            <a:xfrm>
              <a:off x="6454249" y="1983112"/>
              <a:ext cx="1661" cy="150613"/>
            </a:xfrm>
            <a:prstGeom prst="line">
              <a:avLst/>
            </a:prstGeom>
          </p:spPr>
          <p:style>
            <a:lnRef idx="1">
              <a:schemeClr val="dk1"/>
            </a:lnRef>
            <a:fillRef idx="0">
              <a:schemeClr val="dk1"/>
            </a:fillRef>
            <a:effectRef idx="0">
              <a:schemeClr val="dk1"/>
            </a:effectRef>
            <a:fontRef idx="minor">
              <a:schemeClr val="tx1"/>
            </a:fontRef>
          </p:style>
        </p:cxnSp>
        <p:sp>
          <p:nvSpPr>
            <p:cNvPr id="114" name="Rounded Rectangle 13">
              <a:extLst>
                <a:ext uri="{FF2B5EF4-FFF2-40B4-BE49-F238E27FC236}">
                  <a16:creationId xmlns:a16="http://schemas.microsoft.com/office/drawing/2014/main" id="{74EA06B2-F39D-4397-A912-B82544589A09}"/>
                </a:ext>
              </a:extLst>
            </p:cNvPr>
            <p:cNvSpPr/>
            <p:nvPr/>
          </p:nvSpPr>
          <p:spPr>
            <a:xfrm>
              <a:off x="6045210" y="2480379"/>
              <a:ext cx="919128" cy="414001"/>
            </a:xfrm>
            <a:prstGeom prst="roundRect">
              <a:avLst/>
            </a:prstGeom>
            <a:solidFill>
              <a:srgbClr val="ED8B00"/>
            </a:solid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solidFill>
                    <a:srgbClr val="000000">
                      <a:lumMod val="95000"/>
                      <a:lumOff val="5000"/>
                    </a:srgbClr>
                  </a:solidFill>
                </a:rPr>
                <a:t>Verbes</a:t>
              </a:r>
            </a:p>
          </p:txBody>
        </p:sp>
        <p:cxnSp>
          <p:nvCxnSpPr>
            <p:cNvPr id="115" name="Straight Connector 38">
              <a:extLst>
                <a:ext uri="{FF2B5EF4-FFF2-40B4-BE49-F238E27FC236}">
                  <a16:creationId xmlns:a16="http://schemas.microsoft.com/office/drawing/2014/main" id="{7A0EC782-9D4E-4EC8-A8CE-941573C80D9E}"/>
                </a:ext>
              </a:extLst>
            </p:cNvPr>
            <p:cNvCxnSpPr>
              <a:cxnSpLocks/>
            </p:cNvCxnSpPr>
            <p:nvPr/>
          </p:nvCxnSpPr>
          <p:spPr>
            <a:xfrm>
              <a:off x="6454098" y="2328147"/>
              <a:ext cx="0" cy="152232"/>
            </a:xfrm>
            <a:prstGeom prst="line">
              <a:avLst/>
            </a:prstGeom>
            <a:ln>
              <a:tailEnd type="triangle"/>
            </a:ln>
          </p:spPr>
          <p:style>
            <a:lnRef idx="1">
              <a:schemeClr val="dk1"/>
            </a:lnRef>
            <a:fillRef idx="0">
              <a:schemeClr val="dk1"/>
            </a:fillRef>
            <a:effectRef idx="0">
              <a:schemeClr val="dk1"/>
            </a:effectRef>
            <a:fontRef idx="minor">
              <a:schemeClr val="tx1"/>
            </a:fontRef>
          </p:style>
        </p:cxnSp>
        <p:sp>
          <p:nvSpPr>
            <p:cNvPr id="112" name="TextBox 34">
              <a:extLst>
                <a:ext uri="{FF2B5EF4-FFF2-40B4-BE49-F238E27FC236}">
                  <a16:creationId xmlns:a16="http://schemas.microsoft.com/office/drawing/2014/main" id="{D403C631-3B4E-410E-8E95-38BB3D9B91C2}"/>
                </a:ext>
              </a:extLst>
            </p:cNvPr>
            <p:cNvSpPr txBox="1"/>
            <p:nvPr/>
          </p:nvSpPr>
          <p:spPr>
            <a:xfrm>
              <a:off x="6072913" y="2098683"/>
              <a:ext cx="851706" cy="246221"/>
            </a:xfrm>
            <a:prstGeom prst="rect">
              <a:avLst/>
            </a:prstGeom>
            <a:solidFill>
              <a:schemeClr val="bg1"/>
            </a:solidFill>
          </p:spPr>
          <p:txBody>
            <a:bodyPr wrap="square" rtlCol="0">
              <a:spAutoFit/>
            </a:bodyPr>
            <a:lstStyle/>
            <a:p>
              <a:pPr algn="ctr"/>
              <a:r>
                <a:rPr lang="fr-FR" sz="1000" i="1" dirty="0">
                  <a:solidFill>
                    <a:srgbClr val="000000"/>
                  </a:solidFill>
                  <a:latin typeface="+mn-lt"/>
                </a:rPr>
                <a:t>qualifiés par</a:t>
              </a:r>
            </a:p>
          </p:txBody>
        </p:sp>
      </p:grpSp>
      <p:grpSp>
        <p:nvGrpSpPr>
          <p:cNvPr id="126" name="Groupe 125">
            <a:extLst>
              <a:ext uri="{FF2B5EF4-FFF2-40B4-BE49-F238E27FC236}">
                <a16:creationId xmlns:a16="http://schemas.microsoft.com/office/drawing/2014/main" id="{8D7E3401-98BF-42E5-B0AA-74143A7CF128}"/>
              </a:ext>
            </a:extLst>
          </p:cNvPr>
          <p:cNvGrpSpPr/>
          <p:nvPr/>
        </p:nvGrpSpPr>
        <p:grpSpPr>
          <a:xfrm>
            <a:off x="8757276" y="556"/>
            <a:ext cx="1388485" cy="445553"/>
            <a:chOff x="5153416" y="197578"/>
            <a:chExt cx="1062943" cy="445553"/>
          </a:xfrm>
        </p:grpSpPr>
        <p:sp>
          <p:nvSpPr>
            <p:cNvPr id="127" name="Rectangle : avec coins arrondis en diagonale 126">
              <a:extLst>
                <a:ext uri="{FF2B5EF4-FFF2-40B4-BE49-F238E27FC236}">
                  <a16:creationId xmlns:a16="http://schemas.microsoft.com/office/drawing/2014/main" id="{918246DA-E74E-44F9-A18F-1DE4B96F2C95}"/>
                </a:ext>
              </a:extLst>
            </p:cNvPr>
            <p:cNvSpPr/>
            <p:nvPr/>
          </p:nvSpPr>
          <p:spPr>
            <a:xfrm>
              <a:off x="5153416" y="218527"/>
              <a:ext cx="1028132" cy="424604"/>
            </a:xfrm>
            <a:prstGeom prst="round2DiagRect">
              <a:avLst>
                <a:gd name="adj1" fmla="val 41346"/>
                <a:gd name="adj2"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Rectangle : avec coins arrondis en diagonale 127">
              <a:extLst>
                <a:ext uri="{FF2B5EF4-FFF2-40B4-BE49-F238E27FC236}">
                  <a16:creationId xmlns:a16="http://schemas.microsoft.com/office/drawing/2014/main" id="{2B242BEE-2CBB-4DE9-9127-AFE76E47743F}"/>
                </a:ext>
              </a:extLst>
            </p:cNvPr>
            <p:cNvSpPr/>
            <p:nvPr/>
          </p:nvSpPr>
          <p:spPr>
            <a:xfrm>
              <a:off x="5164205" y="197578"/>
              <a:ext cx="1052154" cy="424604"/>
            </a:xfrm>
            <a:prstGeom prst="round2DiagRect">
              <a:avLst>
                <a:gd name="adj1" fmla="val 41346"/>
                <a:gd name="adj2" fmla="val 0"/>
              </a:avLst>
            </a:prstGeom>
            <a:gradFill flip="none" rotWithShape="1">
              <a:gsLst>
                <a:gs pos="0">
                  <a:srgbClr val="A9C1CF">
                    <a:shade val="30000"/>
                    <a:satMod val="115000"/>
                  </a:srgbClr>
                </a:gs>
                <a:gs pos="50000">
                  <a:srgbClr val="A9C1CF">
                    <a:shade val="67500"/>
                    <a:satMod val="115000"/>
                  </a:srgbClr>
                </a:gs>
                <a:gs pos="100000">
                  <a:srgbClr val="A9C1CF">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000" b="1" dirty="0"/>
                <a:t>Définition</a:t>
              </a:r>
              <a:endParaRPr lang="fr-FR" dirty="0"/>
            </a:p>
          </p:txBody>
        </p:sp>
      </p:grpSp>
    </p:spTree>
    <p:extLst>
      <p:ext uri="{BB962C8B-B14F-4D97-AF65-F5344CB8AC3E}">
        <p14:creationId xmlns:p14="http://schemas.microsoft.com/office/powerpoint/2010/main" val="51517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wipe(left)">
                                      <p:cBhvr>
                                        <p:cTn id="11" dur="500"/>
                                        <p:tgtEl>
                                          <p:spTgt spid="6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6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wipe(up)">
                                      <p:cBhvr>
                                        <p:cTn id="42" dur="500"/>
                                        <p:tgtEl>
                                          <p:spTgt spid="10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20"/>
                                        </p:tgtEl>
                                        <p:attrNameLst>
                                          <p:attrName>style.visibility</p:attrName>
                                        </p:attrNameLst>
                                      </p:cBhvr>
                                      <p:to>
                                        <p:strVal val="visible"/>
                                      </p:to>
                                    </p:set>
                                    <p:animEffect transition="in" filter="wipe(up)">
                                      <p:cBhvr>
                                        <p:cTn id="51" dur="500"/>
                                        <p:tgtEl>
                                          <p:spTgt spid="120"/>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5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411136" y="1273324"/>
            <a:ext cx="1906894" cy="572674"/>
          </a:xfrm>
          <a:prstGeom prst="rect">
            <a:avLst/>
          </a:prstGeom>
          <a:solidFill>
            <a:srgbClr val="FF0000"/>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200" b="1">
                <a:solidFill>
                  <a:schemeClr val="bg1"/>
                </a:solidFill>
                <a:latin typeface="Calibri"/>
                <a:cs typeface="Calibri"/>
              </a:rPr>
              <a:t>CONCEPT</a:t>
            </a:r>
          </a:p>
        </p:txBody>
      </p:sp>
      <p:sp>
        <p:nvSpPr>
          <p:cNvPr id="17" name="AutoShape 11"/>
          <p:cNvSpPr>
            <a:spLocks noChangeArrowheads="1"/>
          </p:cNvSpPr>
          <p:nvPr/>
        </p:nvSpPr>
        <p:spPr bwMode="auto">
          <a:xfrm>
            <a:off x="2821900" y="3024167"/>
            <a:ext cx="2322084" cy="374571"/>
          </a:xfrm>
          <a:prstGeom prst="roundRect">
            <a:avLst>
              <a:gd name="adj" fmla="val 16667"/>
            </a:avLst>
          </a:prstGeom>
          <a:solidFill>
            <a:schemeClr val="accent6">
              <a:lumMod val="60000"/>
              <a:lumOff val="40000"/>
            </a:schemeClr>
          </a:solidFill>
          <a:ln w="12700">
            <a:solidFill>
              <a:schemeClr val="tx2">
                <a:lumMod val="75000"/>
                <a:lumOff val="25000"/>
              </a:schemeClr>
            </a:solidFill>
            <a:round/>
            <a:headEnd/>
            <a:tailEnd/>
          </a:ln>
          <a:effectLst>
            <a:outerShdw blurRad="50800" dist="38100" dir="2700000" algn="tl" rotWithShape="0">
              <a:prstClr val="black">
                <a:alpha val="40000"/>
              </a:prstClr>
            </a:outerShdw>
          </a:effectLst>
        </p:spPr>
        <p:txBody>
          <a:bodyPr wrap="square">
            <a:spAutoFit/>
          </a:bodyPr>
          <a:lstStyle/>
          <a:p>
            <a:pPr algn="ctr"/>
            <a:r>
              <a:rPr lang="fr-FR" sz="1600">
                <a:solidFill>
                  <a:srgbClr val="000000"/>
                </a:solidFill>
                <a:latin typeface="Calibri" panose="020F0502020204030204" pitchFamily="34" charset="0"/>
              </a:rPr>
              <a:t>du latin </a:t>
            </a:r>
            <a:r>
              <a:rPr lang="fr-FR" sz="1600" i="1" err="1">
                <a:solidFill>
                  <a:srgbClr val="000000"/>
                </a:solidFill>
                <a:latin typeface="Calibri" panose="020F0502020204030204" pitchFamily="34" charset="0"/>
              </a:rPr>
              <a:t>conceptus</a:t>
            </a:r>
            <a:endParaRPr lang="fr-FR" sz="1200" i="1" baseline="30000">
              <a:solidFill>
                <a:srgbClr val="000000"/>
              </a:solidFill>
              <a:latin typeface="Calibri" panose="020F0502020204030204" pitchFamily="34" charset="0"/>
            </a:endParaRPr>
          </a:p>
        </p:txBody>
      </p:sp>
      <p:sp>
        <p:nvSpPr>
          <p:cNvPr id="18" name="AutoShape 11"/>
          <p:cNvSpPr>
            <a:spLocks noChangeArrowheads="1"/>
          </p:cNvSpPr>
          <p:nvPr/>
        </p:nvSpPr>
        <p:spPr bwMode="auto">
          <a:xfrm>
            <a:off x="5240691" y="3580619"/>
            <a:ext cx="1882521" cy="646986"/>
          </a:xfrm>
          <a:prstGeom prst="roundRect">
            <a:avLst>
              <a:gd name="adj" fmla="val 16667"/>
            </a:avLst>
          </a:prstGeom>
          <a:solidFill>
            <a:schemeClr val="accent6">
              <a:lumMod val="60000"/>
              <a:lumOff val="40000"/>
            </a:schemeClr>
          </a:solidFill>
          <a:ln w="12700">
            <a:solidFill>
              <a:schemeClr val="tx2">
                <a:lumMod val="75000"/>
                <a:lumOff val="25000"/>
              </a:schemeClr>
            </a:solidFill>
            <a:round/>
            <a:headEnd/>
            <a:tailEnd/>
          </a:ln>
          <a:effectLst>
            <a:outerShdw blurRad="50800" dist="38100" dir="2700000" algn="tl" rotWithShape="0">
              <a:prstClr val="black">
                <a:alpha val="40000"/>
              </a:prstClr>
            </a:outerShdw>
          </a:effectLst>
        </p:spPr>
        <p:txBody>
          <a:bodyPr wrap="square">
            <a:spAutoFit/>
          </a:bodyPr>
          <a:lstStyle/>
          <a:p>
            <a:pPr algn="ctr"/>
            <a:r>
              <a:rPr lang="fr-FR" sz="1600">
                <a:solidFill>
                  <a:srgbClr val="000000"/>
                </a:solidFill>
                <a:latin typeface="Calibri" panose="020F0502020204030204" pitchFamily="34" charset="0"/>
              </a:rPr>
              <a:t>Idée abstraite et générale …</a:t>
            </a:r>
          </a:p>
        </p:txBody>
      </p:sp>
      <p:sp>
        <p:nvSpPr>
          <p:cNvPr id="19" name="AutoShape 11"/>
          <p:cNvSpPr>
            <a:spLocks noChangeArrowheads="1"/>
          </p:cNvSpPr>
          <p:nvPr/>
        </p:nvSpPr>
        <p:spPr bwMode="auto">
          <a:xfrm>
            <a:off x="8036193" y="3625297"/>
            <a:ext cx="1175250" cy="646986"/>
          </a:xfrm>
          <a:prstGeom prst="roundRect">
            <a:avLst>
              <a:gd name="adj" fmla="val 16667"/>
            </a:avLst>
          </a:prstGeom>
          <a:solidFill>
            <a:schemeClr val="accent6">
              <a:lumMod val="60000"/>
              <a:lumOff val="40000"/>
            </a:schemeClr>
          </a:solidFill>
          <a:ln w="12700">
            <a:solidFill>
              <a:schemeClr val="tx2">
                <a:lumMod val="75000"/>
                <a:lumOff val="25000"/>
              </a:schemeClr>
            </a:solidFill>
            <a:round/>
            <a:headEnd/>
            <a:tailEnd/>
          </a:ln>
          <a:effectLst>
            <a:outerShdw blurRad="50800" dist="38100" dir="2700000" algn="tl" rotWithShape="0">
              <a:prstClr val="black">
                <a:alpha val="40000"/>
              </a:prstClr>
            </a:outerShdw>
          </a:effectLst>
        </p:spPr>
        <p:txBody>
          <a:bodyPr wrap="square">
            <a:spAutoFit/>
          </a:bodyPr>
          <a:lstStyle/>
          <a:p>
            <a:pPr algn="ctr"/>
            <a:r>
              <a:rPr lang="fr-FR" sz="1600">
                <a:solidFill>
                  <a:srgbClr val="000000"/>
                </a:solidFill>
                <a:latin typeface="Calibri" panose="020F0502020204030204" pitchFamily="34" charset="0"/>
              </a:rPr>
              <a:t>Cas, exemple</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1491" y="1663019"/>
            <a:ext cx="1169956" cy="1215662"/>
          </a:xfrm>
          <a:prstGeom prst="rect">
            <a:avLst/>
          </a:prstGeom>
        </p:spPr>
      </p:pic>
      <p:sp>
        <p:nvSpPr>
          <p:cNvPr id="21" name="Text Box 9"/>
          <p:cNvSpPr txBox="1">
            <a:spLocks noChangeArrowheads="1"/>
          </p:cNvSpPr>
          <p:nvPr/>
        </p:nvSpPr>
        <p:spPr bwMode="auto">
          <a:xfrm>
            <a:off x="6407983" y="2625565"/>
            <a:ext cx="1224136" cy="338554"/>
          </a:xfrm>
          <a:prstGeom prst="rect">
            <a:avLst/>
          </a:prstGeom>
          <a:solidFill>
            <a:schemeClr val="bg1"/>
          </a:solid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600">
                <a:solidFill>
                  <a:srgbClr val="000000"/>
                </a:solidFill>
                <a:latin typeface="Calibri" panose="020F0502020204030204" pitchFamily="34" charset="0"/>
              </a:rPr>
              <a:t>   peut être </a:t>
            </a:r>
          </a:p>
        </p:txBody>
      </p:sp>
      <p:cxnSp>
        <p:nvCxnSpPr>
          <p:cNvPr id="22" name="Curved Connector 21"/>
          <p:cNvCxnSpPr>
            <a:endCxn id="19" idx="0"/>
          </p:cNvCxnSpPr>
          <p:nvPr/>
        </p:nvCxnSpPr>
        <p:spPr>
          <a:xfrm rot="16200000" flipH="1">
            <a:off x="7626221" y="2627698"/>
            <a:ext cx="546789" cy="1448408"/>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3" name="Curved Connector 22"/>
          <p:cNvCxnSpPr/>
          <p:nvPr/>
        </p:nvCxnSpPr>
        <p:spPr>
          <a:xfrm flipV="1">
            <a:off x="7175409" y="2713015"/>
            <a:ext cx="976033" cy="365493"/>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24" name="Curved Connector 23"/>
          <p:cNvCxnSpPr>
            <a:cxnSpLocks/>
            <a:endCxn id="18" idx="0"/>
          </p:cNvCxnSpPr>
          <p:nvPr/>
        </p:nvCxnSpPr>
        <p:spPr>
          <a:xfrm rot="10800000" flipV="1">
            <a:off x="6181953" y="3078507"/>
            <a:ext cx="993467" cy="502112"/>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5" name="Curved Connector 24"/>
          <p:cNvCxnSpPr>
            <a:stCxn id="16" idx="2"/>
            <a:endCxn id="21" idx="0"/>
          </p:cNvCxnSpPr>
          <p:nvPr/>
        </p:nvCxnSpPr>
        <p:spPr>
          <a:xfrm rot="16200000" flipH="1">
            <a:off x="6302535" y="1908047"/>
            <a:ext cx="779567" cy="655468"/>
          </a:xfrm>
          <a:prstGeom prst="curvedConnector3">
            <a:avLst/>
          </a:prstGeom>
        </p:spPr>
        <p:style>
          <a:lnRef idx="1">
            <a:schemeClr val="dk1"/>
          </a:lnRef>
          <a:fillRef idx="0">
            <a:schemeClr val="dk1"/>
          </a:fillRef>
          <a:effectRef idx="0">
            <a:schemeClr val="dk1"/>
          </a:effectRef>
          <a:fontRef idx="minor">
            <a:schemeClr val="tx1"/>
          </a:fontRef>
        </p:style>
      </p:cxnSp>
      <p:cxnSp>
        <p:nvCxnSpPr>
          <p:cNvPr id="26" name="Curved Connector 25"/>
          <p:cNvCxnSpPr>
            <a:cxnSpLocks/>
          </p:cNvCxnSpPr>
          <p:nvPr/>
        </p:nvCxnSpPr>
        <p:spPr>
          <a:xfrm rot="5400000">
            <a:off x="4557012" y="1233891"/>
            <a:ext cx="1178168" cy="238164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28" name="AutoShape 11"/>
          <p:cNvSpPr>
            <a:spLocks noChangeArrowheads="1"/>
          </p:cNvSpPr>
          <p:nvPr/>
        </p:nvSpPr>
        <p:spPr bwMode="auto">
          <a:xfrm>
            <a:off x="7050337" y="4761128"/>
            <a:ext cx="1486047" cy="374571"/>
          </a:xfrm>
          <a:prstGeom prst="roundRect">
            <a:avLst>
              <a:gd name="adj" fmla="val 16667"/>
            </a:avLst>
          </a:prstGeom>
          <a:solidFill>
            <a:schemeClr val="accent6">
              <a:lumMod val="60000"/>
              <a:lumOff val="40000"/>
            </a:schemeClr>
          </a:solidFill>
          <a:ln w="12700">
            <a:solidFill>
              <a:schemeClr val="tx2">
                <a:lumMod val="75000"/>
                <a:lumOff val="25000"/>
              </a:schemeClr>
            </a:solidFill>
            <a:round/>
            <a:headEnd/>
            <a:tailEnd/>
          </a:ln>
          <a:effectLst>
            <a:outerShdw blurRad="50800" dist="38100" dir="2700000" algn="tl" rotWithShape="0">
              <a:prstClr val="black">
                <a:alpha val="40000"/>
              </a:prstClr>
            </a:outerShdw>
          </a:effectLst>
        </p:spPr>
        <p:txBody>
          <a:bodyPr wrap="square">
            <a:spAutoFit/>
          </a:bodyPr>
          <a:lstStyle/>
          <a:p>
            <a:pPr algn="ctr"/>
            <a:r>
              <a:rPr lang="fr-FR" sz="1600">
                <a:solidFill>
                  <a:srgbClr val="000000"/>
                </a:solidFill>
                <a:latin typeface="Calibri" panose="020F0502020204030204" pitchFamily="34" charset="0"/>
              </a:rPr>
              <a:t>…ou autre !</a:t>
            </a:r>
          </a:p>
        </p:txBody>
      </p:sp>
      <p:cxnSp>
        <p:nvCxnSpPr>
          <p:cNvPr id="29" name="Curved Connector 21"/>
          <p:cNvCxnSpPr>
            <a:endCxn id="28" idx="0"/>
          </p:cNvCxnSpPr>
          <p:nvPr/>
        </p:nvCxnSpPr>
        <p:spPr>
          <a:xfrm rot="16200000" flipH="1">
            <a:off x="6661157" y="3628924"/>
            <a:ext cx="1646454" cy="617952"/>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30" name="Rectangle 29">
            <a:extLst>
              <a:ext uri="{FF2B5EF4-FFF2-40B4-BE49-F238E27FC236}">
                <a16:creationId xmlns:a16="http://schemas.microsoft.com/office/drawing/2014/main" id="{38CF576D-5301-4C5A-93CA-951ED16F0EA6}"/>
              </a:ext>
            </a:extLst>
          </p:cNvPr>
          <p:cNvSpPr/>
          <p:nvPr/>
        </p:nvSpPr>
        <p:spPr>
          <a:xfrm>
            <a:off x="2000271" y="2599790"/>
            <a:ext cx="114255" cy="113134"/>
          </a:xfrm>
          <a:prstGeom prst="rect">
            <a:avLst/>
          </a:prstGeom>
          <a:solidFill>
            <a:srgbClr val="A86ED4"/>
          </a:solidFill>
          <a:ln>
            <a:solidFill>
              <a:srgbClr val="A86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grpSp>
        <p:nvGrpSpPr>
          <p:cNvPr id="3" name="Groupe 2">
            <a:extLst>
              <a:ext uri="{FF2B5EF4-FFF2-40B4-BE49-F238E27FC236}">
                <a16:creationId xmlns:a16="http://schemas.microsoft.com/office/drawing/2014/main" id="{E9E52434-4BCA-49A6-8038-66BE86E59859}"/>
              </a:ext>
            </a:extLst>
          </p:cNvPr>
          <p:cNvGrpSpPr/>
          <p:nvPr/>
        </p:nvGrpSpPr>
        <p:grpSpPr>
          <a:xfrm>
            <a:off x="2573834" y="3443901"/>
            <a:ext cx="2031207" cy="1076004"/>
            <a:chOff x="2573834" y="3443901"/>
            <a:chExt cx="2031207" cy="1076004"/>
          </a:xfrm>
        </p:grpSpPr>
        <p:sp>
          <p:nvSpPr>
            <p:cNvPr id="31" name="AutoShape 11">
              <a:extLst>
                <a:ext uri="{FF2B5EF4-FFF2-40B4-BE49-F238E27FC236}">
                  <a16:creationId xmlns:a16="http://schemas.microsoft.com/office/drawing/2014/main" id="{435FE129-ECF5-43A6-9E74-0AF114E5269A}"/>
                </a:ext>
              </a:extLst>
            </p:cNvPr>
            <p:cNvSpPr>
              <a:spLocks noChangeArrowheads="1"/>
            </p:cNvSpPr>
            <p:nvPr/>
          </p:nvSpPr>
          <p:spPr bwMode="auto">
            <a:xfrm>
              <a:off x="2573834" y="3872919"/>
              <a:ext cx="2031207" cy="646986"/>
            </a:xfrm>
            <a:prstGeom prst="roundRect">
              <a:avLst>
                <a:gd name="adj" fmla="val 16667"/>
              </a:avLst>
            </a:prstGeom>
            <a:solidFill>
              <a:schemeClr val="accent1">
                <a:lumMod val="60000"/>
                <a:lumOff val="40000"/>
              </a:schemeClr>
            </a:solidFill>
            <a:ln w="12700">
              <a:solidFill>
                <a:schemeClr val="tx2">
                  <a:lumMod val="75000"/>
                  <a:lumOff val="25000"/>
                </a:schemeClr>
              </a:solidFill>
              <a:round/>
              <a:headEnd/>
              <a:tailEnd/>
            </a:ln>
            <a:effectLst>
              <a:outerShdw blurRad="50800" dist="38100" dir="2700000" algn="tl" rotWithShape="0">
                <a:prstClr val="black">
                  <a:alpha val="40000"/>
                </a:prstClr>
              </a:outerShdw>
            </a:effectLst>
          </p:spPr>
          <p:txBody>
            <a:bodyPr wrap="square">
              <a:spAutoFit/>
            </a:bodyPr>
            <a:lstStyle/>
            <a:p>
              <a:pPr algn="ctr"/>
              <a:r>
                <a:rPr lang="fr-FR" sz="1600">
                  <a:solidFill>
                    <a:srgbClr val="000000"/>
                  </a:solidFill>
                  <a:latin typeface="Calibri" panose="020F0502020204030204" pitchFamily="34" charset="0"/>
                </a:rPr>
                <a:t>« Prendre ensemble, réunir »</a:t>
              </a:r>
            </a:p>
          </p:txBody>
        </p:sp>
        <p:cxnSp>
          <p:nvCxnSpPr>
            <p:cNvPr id="33" name="Curved Connector 25">
              <a:extLst>
                <a:ext uri="{FF2B5EF4-FFF2-40B4-BE49-F238E27FC236}">
                  <a16:creationId xmlns:a16="http://schemas.microsoft.com/office/drawing/2014/main" id="{14DAAD94-4954-44F8-A8D1-656B9640950C}"/>
                </a:ext>
              </a:extLst>
            </p:cNvPr>
            <p:cNvCxnSpPr>
              <a:cxnSpLocks/>
              <a:endCxn id="31" idx="0"/>
            </p:cNvCxnSpPr>
            <p:nvPr/>
          </p:nvCxnSpPr>
          <p:spPr>
            <a:xfrm rot="5400000">
              <a:off x="3521441" y="3511899"/>
              <a:ext cx="429019" cy="293023"/>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grpSp>
      <p:grpSp>
        <p:nvGrpSpPr>
          <p:cNvPr id="4" name="Groupe 3">
            <a:extLst>
              <a:ext uri="{FF2B5EF4-FFF2-40B4-BE49-F238E27FC236}">
                <a16:creationId xmlns:a16="http://schemas.microsoft.com/office/drawing/2014/main" id="{AE4FB86D-C6B6-4054-8BA3-5F7E3869AF0C}"/>
              </a:ext>
            </a:extLst>
          </p:cNvPr>
          <p:cNvGrpSpPr/>
          <p:nvPr/>
        </p:nvGrpSpPr>
        <p:grpSpPr>
          <a:xfrm>
            <a:off x="3589437" y="4519906"/>
            <a:ext cx="2308286" cy="1001670"/>
            <a:chOff x="3589437" y="4519906"/>
            <a:chExt cx="2308286" cy="1001670"/>
          </a:xfrm>
        </p:grpSpPr>
        <p:sp>
          <p:nvSpPr>
            <p:cNvPr id="32" name="AutoShape 11">
              <a:extLst>
                <a:ext uri="{FF2B5EF4-FFF2-40B4-BE49-F238E27FC236}">
                  <a16:creationId xmlns:a16="http://schemas.microsoft.com/office/drawing/2014/main" id="{8399FF1D-1D5F-4267-AAA2-01BB57C5FFD0}"/>
                </a:ext>
              </a:extLst>
            </p:cNvPr>
            <p:cNvSpPr>
              <a:spLocks noChangeArrowheads="1"/>
            </p:cNvSpPr>
            <p:nvPr/>
          </p:nvSpPr>
          <p:spPr bwMode="auto">
            <a:xfrm>
              <a:off x="4331519" y="4874590"/>
              <a:ext cx="1566204" cy="646986"/>
            </a:xfrm>
            <a:prstGeom prst="roundRect">
              <a:avLst>
                <a:gd name="adj" fmla="val 16667"/>
              </a:avLst>
            </a:prstGeom>
            <a:solidFill>
              <a:schemeClr val="accent1">
                <a:lumMod val="60000"/>
                <a:lumOff val="40000"/>
              </a:schemeClr>
            </a:solidFill>
            <a:ln w="12700">
              <a:solidFill>
                <a:schemeClr val="tx2">
                  <a:lumMod val="75000"/>
                  <a:lumOff val="25000"/>
                </a:schemeClr>
              </a:solidFill>
              <a:round/>
              <a:headEnd/>
              <a:tailEnd/>
            </a:ln>
            <a:effectLst>
              <a:outerShdw blurRad="50800" dist="38100" dir="2700000" algn="tl" rotWithShape="0">
                <a:prstClr val="black">
                  <a:alpha val="40000"/>
                </a:prstClr>
              </a:outerShdw>
            </a:effectLst>
          </p:spPr>
          <p:txBody>
            <a:bodyPr wrap="square">
              <a:spAutoFit/>
            </a:bodyPr>
            <a:lstStyle/>
            <a:p>
              <a:pPr algn="ctr"/>
              <a:r>
                <a:rPr lang="fr-FR" sz="1600">
                  <a:solidFill>
                    <a:srgbClr val="000000"/>
                  </a:solidFill>
                  <a:latin typeface="Calibri" panose="020F0502020204030204" pitchFamily="34" charset="0"/>
                </a:rPr>
                <a:t>« Concevoir, engendrer »</a:t>
              </a:r>
            </a:p>
          </p:txBody>
        </p:sp>
        <p:cxnSp>
          <p:nvCxnSpPr>
            <p:cNvPr id="34" name="Curved Connector 25">
              <a:extLst>
                <a:ext uri="{FF2B5EF4-FFF2-40B4-BE49-F238E27FC236}">
                  <a16:creationId xmlns:a16="http://schemas.microsoft.com/office/drawing/2014/main" id="{1E6BC620-E5F9-4789-99D2-024BB8CB279A}"/>
                </a:ext>
              </a:extLst>
            </p:cNvPr>
            <p:cNvCxnSpPr>
              <a:cxnSpLocks/>
            </p:cNvCxnSpPr>
            <p:nvPr/>
          </p:nvCxnSpPr>
          <p:spPr>
            <a:xfrm>
              <a:off x="3589437" y="4519906"/>
              <a:ext cx="742083" cy="615793"/>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grpSp>
      <p:grpSp>
        <p:nvGrpSpPr>
          <p:cNvPr id="2" name="Groupe 1">
            <a:extLst>
              <a:ext uri="{FF2B5EF4-FFF2-40B4-BE49-F238E27FC236}">
                <a16:creationId xmlns:a16="http://schemas.microsoft.com/office/drawing/2014/main" id="{9934B7DB-A94D-4BD1-A04B-F8578C01EDC0}"/>
              </a:ext>
            </a:extLst>
          </p:cNvPr>
          <p:cNvGrpSpPr/>
          <p:nvPr/>
        </p:nvGrpSpPr>
        <p:grpSpPr>
          <a:xfrm>
            <a:off x="6960054" y="556"/>
            <a:ext cx="3185707" cy="445553"/>
            <a:chOff x="5153416" y="197578"/>
            <a:chExt cx="1062943" cy="445553"/>
          </a:xfrm>
        </p:grpSpPr>
        <p:sp>
          <p:nvSpPr>
            <p:cNvPr id="35" name="Rectangle : avec coins arrondis en diagonale 34">
              <a:extLst>
                <a:ext uri="{FF2B5EF4-FFF2-40B4-BE49-F238E27FC236}">
                  <a16:creationId xmlns:a16="http://schemas.microsoft.com/office/drawing/2014/main" id="{956FD748-AEDF-4C54-9217-27C20315FB53}"/>
                </a:ext>
              </a:extLst>
            </p:cNvPr>
            <p:cNvSpPr/>
            <p:nvPr/>
          </p:nvSpPr>
          <p:spPr>
            <a:xfrm>
              <a:off x="5153416" y="218527"/>
              <a:ext cx="1028132" cy="424604"/>
            </a:xfrm>
            <a:prstGeom prst="round2DiagRect">
              <a:avLst>
                <a:gd name="adj1" fmla="val 41346"/>
                <a:gd name="adj2"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avec coins arrondis en diagonale 35">
              <a:extLst>
                <a:ext uri="{FF2B5EF4-FFF2-40B4-BE49-F238E27FC236}">
                  <a16:creationId xmlns:a16="http://schemas.microsoft.com/office/drawing/2014/main" id="{F1CADF89-3A1F-4BFB-93D3-CADD3795F526}"/>
                </a:ext>
              </a:extLst>
            </p:cNvPr>
            <p:cNvSpPr/>
            <p:nvPr/>
          </p:nvSpPr>
          <p:spPr>
            <a:xfrm>
              <a:off x="5164205" y="197578"/>
              <a:ext cx="1052154" cy="424604"/>
            </a:xfrm>
            <a:prstGeom prst="round2DiagRect">
              <a:avLst>
                <a:gd name="adj1" fmla="val 41346"/>
                <a:gd name="adj2" fmla="val 0"/>
              </a:avLst>
            </a:prstGeom>
            <a:gradFill flip="none" rotWithShape="1">
              <a:gsLst>
                <a:gs pos="0">
                  <a:srgbClr val="A9C1CF">
                    <a:shade val="30000"/>
                    <a:satMod val="115000"/>
                  </a:srgbClr>
                </a:gs>
                <a:gs pos="50000">
                  <a:srgbClr val="A9C1CF">
                    <a:shade val="67500"/>
                    <a:satMod val="115000"/>
                  </a:srgbClr>
                </a:gs>
                <a:gs pos="100000">
                  <a:srgbClr val="A9C1CF">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000" b="1" dirty="0"/>
                <a:t>Qu'est-ce qu'un concept ?</a:t>
              </a:r>
              <a:endParaRPr lang="fr-FR" dirty="0"/>
            </a:p>
          </p:txBody>
        </p:sp>
      </p:grpSp>
    </p:spTree>
    <p:extLst>
      <p:ext uri="{BB962C8B-B14F-4D97-AF65-F5344CB8AC3E}">
        <p14:creationId xmlns:p14="http://schemas.microsoft.com/office/powerpoint/2010/main" val="108158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out)">
                                      <p:cBhvr>
                                        <p:cTn id="7" dur="500"/>
                                        <p:tgtEl>
                                          <p:spTgt spid="1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1"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5198000" y="1612230"/>
            <a:ext cx="1274400" cy="364566"/>
          </a:xfrm>
          <a:prstGeom prst="roundRect">
            <a:avLst/>
          </a:prstGeom>
          <a:solidFill>
            <a:schemeClr val="accent6">
              <a:lumMod val="60000"/>
              <a:lumOff val="40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rgbClr val="000000"/>
                </a:solidFill>
                <a:latin typeface="Calibri" panose="020F0502020204030204" pitchFamily="34" charset="0"/>
              </a:rPr>
              <a:t>Ondes</a:t>
            </a:r>
          </a:p>
        </p:txBody>
      </p:sp>
      <p:grpSp>
        <p:nvGrpSpPr>
          <p:cNvPr id="2" name="Groupe 1">
            <a:extLst>
              <a:ext uri="{FF2B5EF4-FFF2-40B4-BE49-F238E27FC236}">
                <a16:creationId xmlns:a16="http://schemas.microsoft.com/office/drawing/2014/main" id="{14DC9E10-DD20-41C8-8704-B085E930225A}"/>
              </a:ext>
            </a:extLst>
          </p:cNvPr>
          <p:cNvGrpSpPr/>
          <p:nvPr/>
        </p:nvGrpSpPr>
        <p:grpSpPr>
          <a:xfrm>
            <a:off x="4057433" y="1976796"/>
            <a:ext cx="3506648" cy="1813098"/>
            <a:chOff x="4057433" y="1976796"/>
            <a:chExt cx="3506648" cy="1813098"/>
          </a:xfrm>
        </p:grpSpPr>
        <p:sp>
          <p:nvSpPr>
            <p:cNvPr id="8" name="Rounded Rectangle 7"/>
            <p:cNvSpPr/>
            <p:nvPr/>
          </p:nvSpPr>
          <p:spPr>
            <a:xfrm>
              <a:off x="4057433" y="3417566"/>
              <a:ext cx="1465560" cy="309322"/>
            </a:xfrm>
            <a:prstGeom prst="roundRect">
              <a:avLst/>
            </a:prstGeom>
            <a:solidFill>
              <a:schemeClr val="accent1">
                <a:lumMod val="60000"/>
                <a:lumOff val="40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rgbClr val="000000"/>
                  </a:solidFill>
                  <a:latin typeface="Calibri" panose="020F0502020204030204" pitchFamily="34" charset="0"/>
                </a:rPr>
                <a:t>Information</a:t>
              </a:r>
              <a:endParaRPr lang="fr-FR" sz="1800" b="1">
                <a:solidFill>
                  <a:srgbClr val="000000"/>
                </a:solidFill>
                <a:latin typeface="Calibri" panose="020F0502020204030204" pitchFamily="34" charset="0"/>
              </a:endParaRPr>
            </a:p>
          </p:txBody>
        </p:sp>
        <p:sp>
          <p:nvSpPr>
            <p:cNvPr id="9" name="Rounded Rectangle 8"/>
            <p:cNvSpPr/>
            <p:nvPr/>
          </p:nvSpPr>
          <p:spPr>
            <a:xfrm>
              <a:off x="6289681" y="3415323"/>
              <a:ext cx="1274400" cy="374571"/>
            </a:xfrm>
            <a:prstGeom prst="roundRect">
              <a:avLst/>
            </a:prstGeom>
            <a:solidFill>
              <a:schemeClr val="accent1">
                <a:lumMod val="60000"/>
                <a:lumOff val="40000"/>
              </a:schemeClr>
            </a:solidFill>
            <a:ln w="12700">
              <a:solidFill>
                <a:schemeClr val="tx2">
                  <a:lumMod val="75000"/>
                  <a:lumOff val="25000"/>
                </a:schemeClr>
              </a:solidFill>
              <a:round/>
              <a:headEnd/>
              <a:tailEnd/>
            </a:ln>
            <a:effectLst>
              <a:outerShdw blurRad="50800" dist="38100" dir="2700000" algn="tl" rotWithShape="0">
                <a:prstClr val="black">
                  <a:alpha val="40000"/>
                </a:prstClr>
              </a:outerShdw>
            </a:effectLst>
          </p:spPr>
          <p:txBody>
            <a:bodyPr wrap="square">
              <a:spAutoFit/>
            </a:bodyPr>
            <a:lstStyle/>
            <a:p>
              <a:pPr algn="ctr"/>
              <a:r>
                <a:rPr lang="fr-FR" sz="1600" b="1">
                  <a:solidFill>
                    <a:srgbClr val="000000"/>
                  </a:solidFill>
                  <a:latin typeface="Calibri" panose="020F0502020204030204" pitchFamily="34" charset="0"/>
                </a:rPr>
                <a:t>Énergie</a:t>
              </a:r>
            </a:p>
          </p:txBody>
        </p:sp>
        <p:sp>
          <p:nvSpPr>
            <p:cNvPr id="10" name="Text Box 9"/>
            <p:cNvSpPr txBox="1">
              <a:spLocks noChangeArrowheads="1"/>
            </p:cNvSpPr>
            <p:nvPr/>
          </p:nvSpPr>
          <p:spPr bwMode="auto">
            <a:xfrm>
              <a:off x="5172969" y="2509514"/>
              <a:ext cx="1319620" cy="338554"/>
            </a:xfrm>
            <a:prstGeom prst="rect">
              <a:avLst/>
            </a:prstGeom>
            <a:solidFill>
              <a:schemeClr val="bg1"/>
            </a:solid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600">
                  <a:latin typeface="Calibri" panose="020F0502020204030204" pitchFamily="34" charset="0"/>
                </a:rPr>
                <a:t>transportent</a:t>
              </a:r>
            </a:p>
          </p:txBody>
        </p:sp>
        <p:cxnSp>
          <p:nvCxnSpPr>
            <p:cNvPr id="12" name="Straight Connector 11"/>
            <p:cNvCxnSpPr>
              <a:cxnSpLocks/>
            </p:cNvCxnSpPr>
            <p:nvPr/>
          </p:nvCxnSpPr>
          <p:spPr>
            <a:xfrm flipH="1">
              <a:off x="5832780" y="1976796"/>
              <a:ext cx="2421" cy="532718"/>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Straight Arrow Connector 17"/>
            <p:cNvCxnSpPr>
              <a:cxnSpLocks/>
            </p:cNvCxnSpPr>
            <p:nvPr/>
          </p:nvCxnSpPr>
          <p:spPr>
            <a:xfrm flipH="1">
              <a:off x="4790213" y="2848068"/>
              <a:ext cx="1042566" cy="569498"/>
            </a:xfrm>
            <a:prstGeom prst="straightConnector1">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 name="Straight Arrow Connector 19"/>
            <p:cNvCxnSpPr>
              <a:cxnSpLocks/>
            </p:cNvCxnSpPr>
            <p:nvPr/>
          </p:nvCxnSpPr>
          <p:spPr>
            <a:xfrm>
              <a:off x="5832779" y="2848068"/>
              <a:ext cx="1094102" cy="56725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11" name="Groupe 10">
            <a:extLst>
              <a:ext uri="{FF2B5EF4-FFF2-40B4-BE49-F238E27FC236}">
                <a16:creationId xmlns:a16="http://schemas.microsoft.com/office/drawing/2014/main" id="{521AE774-E4A2-4BEF-9243-15BAF93B773F}"/>
              </a:ext>
            </a:extLst>
          </p:cNvPr>
          <p:cNvGrpSpPr/>
          <p:nvPr/>
        </p:nvGrpSpPr>
        <p:grpSpPr>
          <a:xfrm>
            <a:off x="4674019" y="2206828"/>
            <a:ext cx="3594228" cy="701638"/>
            <a:chOff x="4674019" y="2206828"/>
            <a:chExt cx="3594228" cy="701638"/>
          </a:xfrm>
        </p:grpSpPr>
        <p:sp>
          <p:nvSpPr>
            <p:cNvPr id="26" name="Oval 25"/>
            <p:cNvSpPr/>
            <p:nvPr/>
          </p:nvSpPr>
          <p:spPr>
            <a:xfrm>
              <a:off x="4674019" y="2466430"/>
              <a:ext cx="2325099" cy="4420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7" name="Rounded Rectangular Callout 26"/>
            <p:cNvSpPr/>
            <p:nvPr/>
          </p:nvSpPr>
          <p:spPr>
            <a:xfrm>
              <a:off x="7079198" y="2206828"/>
              <a:ext cx="1189049" cy="276182"/>
            </a:xfrm>
            <a:prstGeom prst="wedgeRoundRectCallout">
              <a:avLst>
                <a:gd name="adj1" fmla="val -70714"/>
                <a:gd name="adj2" fmla="val 89979"/>
                <a:gd name="adj3" fmla="val 16667"/>
              </a:avLst>
            </a:prstGeom>
            <a:solidFill>
              <a:srgbClr val="FFFF6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tx1"/>
                  </a:solidFill>
                  <a:latin typeface="Calibri" panose="020F0502020204030204" pitchFamily="34" charset="0"/>
                </a:rPr>
                <a:t>verbe</a:t>
              </a:r>
            </a:p>
          </p:txBody>
        </p:sp>
      </p:grpSp>
      <p:sp>
        <p:nvSpPr>
          <p:cNvPr id="28" name="Text Box 31"/>
          <p:cNvSpPr txBox="1">
            <a:spLocks noChangeArrowheads="1"/>
          </p:cNvSpPr>
          <p:nvPr/>
        </p:nvSpPr>
        <p:spPr bwMode="auto">
          <a:xfrm>
            <a:off x="3495717" y="4748045"/>
            <a:ext cx="2414504" cy="584775"/>
          </a:xfrm>
          <a:prstGeom prst="rect">
            <a:avLst/>
          </a:prstGeom>
          <a:no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nchor="t">
            <a:spAutoFit/>
          </a:bodyPr>
          <a:lstStyle/>
          <a:p>
            <a:pPr algn="ctr" fontAlgn="auto">
              <a:spcBef>
                <a:spcPts val="0"/>
              </a:spcBef>
              <a:spcAft>
                <a:spcPts val="0"/>
              </a:spcAft>
              <a:defRPr/>
            </a:pPr>
            <a:r>
              <a:rPr lang="fr-CA" sz="1600" dirty="0">
                <a:solidFill>
                  <a:srgbClr val="000000"/>
                </a:solidFill>
                <a:latin typeface="Calibri" panose="020F0502020204030204" pitchFamily="34" charset="0"/>
              </a:rPr>
              <a:t>Les ondes transportent de l’information</a:t>
            </a:r>
          </a:p>
        </p:txBody>
      </p:sp>
      <p:grpSp>
        <p:nvGrpSpPr>
          <p:cNvPr id="4" name="Groupe 3">
            <a:extLst>
              <a:ext uri="{FF2B5EF4-FFF2-40B4-BE49-F238E27FC236}">
                <a16:creationId xmlns:a16="http://schemas.microsoft.com/office/drawing/2014/main" id="{9457793B-7DB1-4EA5-ACB4-834171F15339}"/>
              </a:ext>
            </a:extLst>
          </p:cNvPr>
          <p:cNvGrpSpPr/>
          <p:nvPr/>
        </p:nvGrpSpPr>
        <p:grpSpPr>
          <a:xfrm>
            <a:off x="3625385" y="942451"/>
            <a:ext cx="3068612" cy="1116809"/>
            <a:chOff x="3625385" y="942451"/>
            <a:chExt cx="3068612" cy="1116809"/>
          </a:xfrm>
        </p:grpSpPr>
        <p:sp>
          <p:nvSpPr>
            <p:cNvPr id="25" name="Rounded Rectangular Callout 24"/>
            <p:cNvSpPr/>
            <p:nvPr/>
          </p:nvSpPr>
          <p:spPr>
            <a:xfrm>
              <a:off x="3625385" y="942451"/>
              <a:ext cx="1131676" cy="386273"/>
            </a:xfrm>
            <a:prstGeom prst="wedgeRoundRectCallout">
              <a:avLst>
                <a:gd name="adj1" fmla="val 80135"/>
                <a:gd name="adj2" fmla="val 98434"/>
                <a:gd name="adj3" fmla="val 16667"/>
              </a:avLst>
            </a:prstGeom>
            <a:solidFill>
              <a:srgbClr val="FFFF6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tx1"/>
                  </a:solidFill>
                  <a:latin typeface="Calibri" panose="020F0502020204030204" pitchFamily="34" charset="0"/>
                </a:rPr>
                <a:t>Concept 1</a:t>
              </a:r>
            </a:p>
          </p:txBody>
        </p:sp>
        <p:sp>
          <p:nvSpPr>
            <p:cNvPr id="31" name="Oval 30"/>
            <p:cNvSpPr/>
            <p:nvPr/>
          </p:nvSpPr>
          <p:spPr>
            <a:xfrm>
              <a:off x="4846118" y="1521184"/>
              <a:ext cx="1847879" cy="53807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grpSp>
        <p:nvGrpSpPr>
          <p:cNvPr id="5" name="Groupe 4">
            <a:extLst>
              <a:ext uri="{FF2B5EF4-FFF2-40B4-BE49-F238E27FC236}">
                <a16:creationId xmlns:a16="http://schemas.microsoft.com/office/drawing/2014/main" id="{5D642388-1577-4A03-8EC6-CB68893E2664}"/>
              </a:ext>
            </a:extLst>
          </p:cNvPr>
          <p:cNvGrpSpPr/>
          <p:nvPr/>
        </p:nvGrpSpPr>
        <p:grpSpPr>
          <a:xfrm>
            <a:off x="2768763" y="2742374"/>
            <a:ext cx="3001295" cy="1101519"/>
            <a:chOff x="2768763" y="2742374"/>
            <a:chExt cx="3001295" cy="1101519"/>
          </a:xfrm>
        </p:grpSpPr>
        <p:sp>
          <p:nvSpPr>
            <p:cNvPr id="30" name="Rounded Rectangular Callout 29"/>
            <p:cNvSpPr/>
            <p:nvPr/>
          </p:nvSpPr>
          <p:spPr>
            <a:xfrm>
              <a:off x="2768763" y="2742374"/>
              <a:ext cx="1236584" cy="386273"/>
            </a:xfrm>
            <a:prstGeom prst="wedgeRoundRectCallout">
              <a:avLst>
                <a:gd name="adj1" fmla="val 80135"/>
                <a:gd name="adj2" fmla="val 98434"/>
                <a:gd name="adj3" fmla="val 16667"/>
              </a:avLst>
            </a:prstGeom>
            <a:solidFill>
              <a:srgbClr val="FFFF6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tx1"/>
                  </a:solidFill>
                  <a:latin typeface="Calibri" panose="020F0502020204030204" pitchFamily="34" charset="0"/>
                </a:rPr>
                <a:t>Concept 2</a:t>
              </a:r>
            </a:p>
          </p:txBody>
        </p:sp>
        <p:sp>
          <p:nvSpPr>
            <p:cNvPr id="32" name="Oval 31"/>
            <p:cNvSpPr/>
            <p:nvPr/>
          </p:nvSpPr>
          <p:spPr>
            <a:xfrm>
              <a:off x="3635439" y="3305817"/>
              <a:ext cx="2134619" cy="53807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026" name="Picture 2" descr="https://upload.wikimedia.org/wikipedia/commons/thumb/4/43/2006-01-14_Surface_waves.jpg/220px-2006-01-14_Surface_wav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924" y="720716"/>
            <a:ext cx="1851087" cy="1270519"/>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ular Callout 29">
            <a:extLst>
              <a:ext uri="{FF2B5EF4-FFF2-40B4-BE49-F238E27FC236}">
                <a16:creationId xmlns:a16="http://schemas.microsoft.com/office/drawing/2014/main" id="{7A53C642-BB6A-4F6E-9B1A-719572A98B30}"/>
              </a:ext>
            </a:extLst>
          </p:cNvPr>
          <p:cNvSpPr/>
          <p:nvPr/>
        </p:nvSpPr>
        <p:spPr>
          <a:xfrm>
            <a:off x="7423391" y="2742374"/>
            <a:ext cx="1236584" cy="386273"/>
          </a:xfrm>
          <a:prstGeom prst="wedgeRoundRectCallout">
            <a:avLst>
              <a:gd name="adj1" fmla="val -51488"/>
              <a:gd name="adj2" fmla="val 133153"/>
              <a:gd name="adj3" fmla="val 16667"/>
            </a:avLst>
          </a:prstGeom>
          <a:solidFill>
            <a:srgbClr val="FFFF6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tx1"/>
                </a:solidFill>
                <a:latin typeface="Calibri" panose="020F0502020204030204" pitchFamily="34" charset="0"/>
              </a:rPr>
              <a:t>Concept 3</a:t>
            </a:r>
          </a:p>
        </p:txBody>
      </p:sp>
      <p:grpSp>
        <p:nvGrpSpPr>
          <p:cNvPr id="14" name="Groupe 13">
            <a:extLst>
              <a:ext uri="{FF2B5EF4-FFF2-40B4-BE49-F238E27FC236}">
                <a16:creationId xmlns:a16="http://schemas.microsoft.com/office/drawing/2014/main" id="{98B17383-66D3-40CD-A31D-6B079B0AEBCE}"/>
              </a:ext>
            </a:extLst>
          </p:cNvPr>
          <p:cNvGrpSpPr/>
          <p:nvPr/>
        </p:nvGrpSpPr>
        <p:grpSpPr>
          <a:xfrm>
            <a:off x="5128850" y="3925690"/>
            <a:ext cx="4401852" cy="1789310"/>
            <a:chOff x="5128850" y="4035748"/>
            <a:chExt cx="4401852" cy="1789310"/>
          </a:xfrm>
        </p:grpSpPr>
        <p:sp>
          <p:nvSpPr>
            <p:cNvPr id="29" name="Rectangle 28"/>
            <p:cNvSpPr/>
            <p:nvPr/>
          </p:nvSpPr>
          <p:spPr>
            <a:xfrm>
              <a:off x="6693997" y="5594226"/>
              <a:ext cx="2836705" cy="230832"/>
            </a:xfrm>
            <a:prstGeom prst="rect">
              <a:avLst/>
            </a:prstGeom>
          </p:spPr>
          <p:txBody>
            <a:bodyPr wrap="square">
              <a:spAutoFit/>
            </a:bodyPr>
            <a:lstStyle/>
            <a:p>
              <a:pPr algn="r"/>
              <a:r>
                <a:rPr lang="de-DE" sz="900" dirty="0" err="1">
                  <a:latin typeface="Calibri" panose="020F0502020204030204" pitchFamily="34" charset="0"/>
                </a:rPr>
                <a:t>Laflamme</a:t>
              </a:r>
              <a:r>
                <a:rPr lang="de-DE" sz="900" dirty="0">
                  <a:latin typeface="Calibri" panose="020F0502020204030204" pitchFamily="34" charset="0"/>
                </a:rPr>
                <a:t> (2010) –  Image Commons cc-</a:t>
              </a:r>
              <a:r>
                <a:rPr lang="de-DE" sz="900" dirty="0" err="1">
                  <a:latin typeface="Calibri" panose="020F0502020204030204" pitchFamily="34" charset="0"/>
                </a:rPr>
                <a:t>by</a:t>
              </a:r>
              <a:r>
                <a:rPr lang="de-DE" sz="900" dirty="0">
                  <a:latin typeface="Calibri" panose="020F0502020204030204" pitchFamily="34" charset="0"/>
                </a:rPr>
                <a:t> </a:t>
              </a:r>
              <a:r>
                <a:rPr lang="de-DE" sz="900" dirty="0">
                  <a:latin typeface="Calibri" panose="020F0502020204030204" pitchFamily="34" charset="0"/>
                  <a:hlinkClick r:id="rId4"/>
                </a:rPr>
                <a:t>source</a:t>
              </a:r>
              <a:endParaRPr lang="en-US" sz="900" dirty="0">
                <a:latin typeface="Calibri" panose="020F0502020204030204" pitchFamily="34" charset="0"/>
              </a:endParaRPr>
            </a:p>
          </p:txBody>
        </p:sp>
        <p:sp>
          <p:nvSpPr>
            <p:cNvPr id="35" name="Text Box 31">
              <a:extLst>
                <a:ext uri="{FF2B5EF4-FFF2-40B4-BE49-F238E27FC236}">
                  <a16:creationId xmlns:a16="http://schemas.microsoft.com/office/drawing/2014/main" id="{3EBB5EBE-8898-4C58-951F-37B727F3C99D}"/>
                </a:ext>
              </a:extLst>
            </p:cNvPr>
            <p:cNvSpPr txBox="1">
              <a:spLocks noChangeArrowheads="1"/>
            </p:cNvSpPr>
            <p:nvPr/>
          </p:nvSpPr>
          <p:spPr bwMode="auto">
            <a:xfrm>
              <a:off x="6021956" y="4858103"/>
              <a:ext cx="2424766" cy="584775"/>
            </a:xfrm>
            <a:prstGeom prst="rect">
              <a:avLst/>
            </a:prstGeom>
            <a:no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nchor="t">
              <a:spAutoFit/>
            </a:bodyPr>
            <a:lstStyle/>
            <a:p>
              <a:pPr algn="ctr" fontAlgn="auto">
                <a:spcBef>
                  <a:spcPts val="0"/>
                </a:spcBef>
                <a:spcAft>
                  <a:spcPts val="0"/>
                </a:spcAft>
                <a:defRPr/>
              </a:pPr>
              <a:r>
                <a:rPr lang="fr-CA" sz="1600">
                  <a:solidFill>
                    <a:srgbClr val="000000"/>
                  </a:solidFill>
                  <a:latin typeface="Calibri" panose="020F0502020204030204" pitchFamily="34" charset="0"/>
                </a:rPr>
                <a:t>Les ondes transportent de l’énergie</a:t>
              </a:r>
            </a:p>
          </p:txBody>
        </p:sp>
        <p:sp>
          <p:nvSpPr>
            <p:cNvPr id="37" name="Text Box 31">
              <a:extLst>
                <a:ext uri="{FF2B5EF4-FFF2-40B4-BE49-F238E27FC236}">
                  <a16:creationId xmlns:a16="http://schemas.microsoft.com/office/drawing/2014/main" id="{CFF2BFBD-80C0-46B8-B232-AEEE3E1ED74A}"/>
                </a:ext>
              </a:extLst>
            </p:cNvPr>
            <p:cNvSpPr txBox="1">
              <a:spLocks noChangeArrowheads="1"/>
            </p:cNvSpPr>
            <p:nvPr/>
          </p:nvSpPr>
          <p:spPr bwMode="auto">
            <a:xfrm>
              <a:off x="5128850" y="4445619"/>
              <a:ext cx="1759880" cy="369332"/>
            </a:xfrm>
            <a:prstGeom prst="rect">
              <a:avLst/>
            </a:prstGeom>
            <a:no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fontAlgn="auto">
                <a:spcBef>
                  <a:spcPts val="0"/>
                </a:spcBef>
                <a:spcAft>
                  <a:spcPts val="0"/>
                </a:spcAft>
                <a:defRPr/>
              </a:pPr>
              <a:r>
                <a:rPr lang="fr-CA" sz="1800" dirty="0">
                  <a:solidFill>
                    <a:srgbClr val="000000"/>
                  </a:solidFill>
                  <a:latin typeface="Calibri" panose="020F0502020204030204" pitchFamily="34" charset="0"/>
                </a:rPr>
                <a:t>2 propositions</a:t>
              </a:r>
            </a:p>
          </p:txBody>
        </p:sp>
        <p:sp>
          <p:nvSpPr>
            <p:cNvPr id="3" name="Flèche : bas 2">
              <a:extLst>
                <a:ext uri="{FF2B5EF4-FFF2-40B4-BE49-F238E27FC236}">
                  <a16:creationId xmlns:a16="http://schemas.microsoft.com/office/drawing/2014/main" id="{A8E1906D-1A01-4EAF-900F-B43FF0D68897}"/>
                </a:ext>
              </a:extLst>
            </p:cNvPr>
            <p:cNvSpPr/>
            <p:nvPr/>
          </p:nvSpPr>
          <p:spPr>
            <a:xfrm>
              <a:off x="5675250" y="4035748"/>
              <a:ext cx="484322" cy="4704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avec flèche 5">
              <a:extLst>
                <a:ext uri="{FF2B5EF4-FFF2-40B4-BE49-F238E27FC236}">
                  <a16:creationId xmlns:a16="http://schemas.microsoft.com/office/drawing/2014/main" id="{083E6D88-FA8C-4C86-BE4C-B8601AB32986}"/>
                </a:ext>
              </a:extLst>
            </p:cNvPr>
            <p:cNvCxnSpPr/>
            <p:nvPr/>
          </p:nvCxnSpPr>
          <p:spPr>
            <a:xfrm flipH="1">
              <a:off x="5950874" y="4786970"/>
              <a:ext cx="415" cy="781834"/>
            </a:xfrm>
            <a:prstGeom prst="straightConnector1">
              <a:avLst/>
            </a:prstGeom>
            <a:ln w="28575">
              <a:solidFill>
                <a:srgbClr val="4472C4"/>
              </a:solidFill>
              <a:prstDash val="dash"/>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AC225D10-5678-4D8D-8A55-75A14616D435}"/>
              </a:ext>
            </a:extLst>
          </p:cNvPr>
          <p:cNvSpPr/>
          <p:nvPr/>
        </p:nvSpPr>
        <p:spPr>
          <a:xfrm>
            <a:off x="2014720" y="3019437"/>
            <a:ext cx="114255" cy="113134"/>
          </a:xfrm>
          <a:prstGeom prst="rect">
            <a:avLst/>
          </a:prstGeom>
          <a:solidFill>
            <a:srgbClr val="A86ED4"/>
          </a:solidFill>
          <a:ln>
            <a:solidFill>
              <a:srgbClr val="A86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grpSp>
        <p:nvGrpSpPr>
          <p:cNvPr id="33" name="Groupe 32">
            <a:extLst>
              <a:ext uri="{FF2B5EF4-FFF2-40B4-BE49-F238E27FC236}">
                <a16:creationId xmlns:a16="http://schemas.microsoft.com/office/drawing/2014/main" id="{AD155996-EA07-48EA-9474-4E4CC3589350}"/>
              </a:ext>
            </a:extLst>
          </p:cNvPr>
          <p:cNvGrpSpPr/>
          <p:nvPr/>
        </p:nvGrpSpPr>
        <p:grpSpPr>
          <a:xfrm>
            <a:off x="6492589" y="-2597"/>
            <a:ext cx="3667890" cy="445553"/>
            <a:chOff x="7358899" y="556"/>
            <a:chExt cx="1178355" cy="445553"/>
          </a:xfrm>
        </p:grpSpPr>
        <p:sp>
          <p:nvSpPr>
            <p:cNvPr id="36" name="Rectangle : avec coins arrondis en diagonale 35">
              <a:extLst>
                <a:ext uri="{FF2B5EF4-FFF2-40B4-BE49-F238E27FC236}">
                  <a16:creationId xmlns:a16="http://schemas.microsoft.com/office/drawing/2014/main" id="{8454CE4D-B9F7-478B-8061-E0E1190BB142}"/>
                </a:ext>
              </a:extLst>
            </p:cNvPr>
            <p:cNvSpPr/>
            <p:nvPr/>
          </p:nvSpPr>
          <p:spPr>
            <a:xfrm>
              <a:off x="7358899" y="21505"/>
              <a:ext cx="1178355" cy="424604"/>
            </a:xfrm>
            <a:prstGeom prst="round2DiagRect">
              <a:avLst>
                <a:gd name="adj1" fmla="val 41346"/>
                <a:gd name="adj2"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1900" kern="1200">
                  <a:solidFill>
                    <a:schemeClr val="lt1"/>
                  </a:solidFill>
                  <a:latin typeface="+mn-lt"/>
                  <a:ea typeface="+mn-ea"/>
                  <a:cs typeface="+mn-cs"/>
                </a:defRPr>
              </a:lvl1pPr>
              <a:lvl2pPr marL="356602" algn="l" rtl="0" fontAlgn="base">
                <a:spcBef>
                  <a:spcPct val="0"/>
                </a:spcBef>
                <a:spcAft>
                  <a:spcPct val="0"/>
                </a:spcAft>
                <a:defRPr sz="1900" kern="1200">
                  <a:solidFill>
                    <a:schemeClr val="lt1"/>
                  </a:solidFill>
                  <a:latin typeface="+mn-lt"/>
                  <a:ea typeface="+mn-ea"/>
                  <a:cs typeface="+mn-cs"/>
                </a:defRPr>
              </a:lvl2pPr>
              <a:lvl3pPr marL="713203" algn="l" rtl="0" fontAlgn="base">
                <a:spcBef>
                  <a:spcPct val="0"/>
                </a:spcBef>
                <a:spcAft>
                  <a:spcPct val="0"/>
                </a:spcAft>
                <a:defRPr sz="1900" kern="1200">
                  <a:solidFill>
                    <a:schemeClr val="lt1"/>
                  </a:solidFill>
                  <a:latin typeface="+mn-lt"/>
                  <a:ea typeface="+mn-ea"/>
                  <a:cs typeface="+mn-cs"/>
                </a:defRPr>
              </a:lvl3pPr>
              <a:lvl4pPr marL="1069805" algn="l" rtl="0" fontAlgn="base">
                <a:spcBef>
                  <a:spcPct val="0"/>
                </a:spcBef>
                <a:spcAft>
                  <a:spcPct val="0"/>
                </a:spcAft>
                <a:defRPr sz="1900" kern="1200">
                  <a:solidFill>
                    <a:schemeClr val="lt1"/>
                  </a:solidFill>
                  <a:latin typeface="+mn-lt"/>
                  <a:ea typeface="+mn-ea"/>
                  <a:cs typeface="+mn-cs"/>
                </a:defRPr>
              </a:lvl4pPr>
              <a:lvl5pPr marL="1426407" algn="l" rtl="0" fontAlgn="base">
                <a:spcBef>
                  <a:spcPct val="0"/>
                </a:spcBef>
                <a:spcAft>
                  <a:spcPct val="0"/>
                </a:spcAft>
                <a:defRPr sz="1900" kern="1200">
                  <a:solidFill>
                    <a:schemeClr val="lt1"/>
                  </a:solidFill>
                  <a:latin typeface="+mn-lt"/>
                  <a:ea typeface="+mn-ea"/>
                  <a:cs typeface="+mn-cs"/>
                </a:defRPr>
              </a:lvl5pPr>
              <a:lvl6pPr marL="1783009" algn="l" defTabSz="713203" rtl="0" eaLnBrk="1" latinLnBrk="0" hangingPunct="1">
                <a:defRPr sz="1900" kern="1200">
                  <a:solidFill>
                    <a:schemeClr val="lt1"/>
                  </a:solidFill>
                  <a:latin typeface="+mn-lt"/>
                  <a:ea typeface="+mn-ea"/>
                  <a:cs typeface="+mn-cs"/>
                </a:defRPr>
              </a:lvl6pPr>
              <a:lvl7pPr marL="2139610" algn="l" defTabSz="713203" rtl="0" eaLnBrk="1" latinLnBrk="0" hangingPunct="1">
                <a:defRPr sz="1900" kern="1200">
                  <a:solidFill>
                    <a:schemeClr val="lt1"/>
                  </a:solidFill>
                  <a:latin typeface="+mn-lt"/>
                  <a:ea typeface="+mn-ea"/>
                  <a:cs typeface="+mn-cs"/>
                </a:defRPr>
              </a:lvl7pPr>
              <a:lvl8pPr marL="2496212" algn="l" defTabSz="713203" rtl="0" eaLnBrk="1" latinLnBrk="0" hangingPunct="1">
                <a:defRPr sz="1900" kern="1200">
                  <a:solidFill>
                    <a:schemeClr val="lt1"/>
                  </a:solidFill>
                  <a:latin typeface="+mn-lt"/>
                  <a:ea typeface="+mn-ea"/>
                  <a:cs typeface="+mn-cs"/>
                </a:defRPr>
              </a:lvl8pPr>
              <a:lvl9pPr marL="2852814" algn="l" defTabSz="713203" rtl="0" eaLnBrk="1" latinLnBrk="0" hangingPunct="1">
                <a:defRPr sz="1900" kern="1200">
                  <a:solidFill>
                    <a:schemeClr val="lt1"/>
                  </a:solidFill>
                  <a:latin typeface="+mn-lt"/>
                  <a:ea typeface="+mn-ea"/>
                  <a:cs typeface="+mn-cs"/>
                </a:defRPr>
              </a:lvl9pPr>
            </a:lstStyle>
            <a:p>
              <a:pPr algn="ctr"/>
              <a:endParaRPr lang="fr-FR"/>
            </a:p>
          </p:txBody>
        </p:sp>
        <p:sp>
          <p:nvSpPr>
            <p:cNvPr id="39" name="Rectangle : avec coins arrondis en diagonale 38">
              <a:extLst>
                <a:ext uri="{FF2B5EF4-FFF2-40B4-BE49-F238E27FC236}">
                  <a16:creationId xmlns:a16="http://schemas.microsoft.com/office/drawing/2014/main" id="{C4878466-DAD6-4239-868E-DE1757013997}"/>
                </a:ext>
              </a:extLst>
            </p:cNvPr>
            <p:cNvSpPr/>
            <p:nvPr/>
          </p:nvSpPr>
          <p:spPr>
            <a:xfrm>
              <a:off x="7369688" y="556"/>
              <a:ext cx="1167411" cy="424604"/>
            </a:xfrm>
            <a:prstGeom prst="round2DiagRect">
              <a:avLst>
                <a:gd name="adj1" fmla="val 41346"/>
                <a:gd name="adj2" fmla="val 0"/>
              </a:avLst>
            </a:prstGeom>
            <a:gradFill flip="none" rotWithShape="1">
              <a:gsLst>
                <a:gs pos="0">
                  <a:srgbClr val="A9C1CF">
                    <a:shade val="30000"/>
                    <a:satMod val="115000"/>
                  </a:srgbClr>
                </a:gs>
                <a:gs pos="50000">
                  <a:srgbClr val="A9C1CF">
                    <a:shade val="67500"/>
                    <a:satMod val="115000"/>
                  </a:srgbClr>
                </a:gs>
                <a:gs pos="100000">
                  <a:srgbClr val="A9C1CF">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fontAlgn="base">
                <a:spcBef>
                  <a:spcPct val="0"/>
                </a:spcBef>
                <a:spcAft>
                  <a:spcPct val="0"/>
                </a:spcAft>
                <a:defRPr sz="1900" kern="1200">
                  <a:solidFill>
                    <a:schemeClr val="lt1"/>
                  </a:solidFill>
                  <a:latin typeface="+mn-lt"/>
                  <a:ea typeface="+mn-ea"/>
                  <a:cs typeface="+mn-cs"/>
                </a:defRPr>
              </a:lvl1pPr>
              <a:lvl2pPr marL="356602" algn="l" rtl="0" fontAlgn="base">
                <a:spcBef>
                  <a:spcPct val="0"/>
                </a:spcBef>
                <a:spcAft>
                  <a:spcPct val="0"/>
                </a:spcAft>
                <a:defRPr sz="1900" kern="1200">
                  <a:solidFill>
                    <a:schemeClr val="lt1"/>
                  </a:solidFill>
                  <a:latin typeface="+mn-lt"/>
                  <a:ea typeface="+mn-ea"/>
                  <a:cs typeface="+mn-cs"/>
                </a:defRPr>
              </a:lvl2pPr>
              <a:lvl3pPr marL="713203" algn="l" rtl="0" fontAlgn="base">
                <a:spcBef>
                  <a:spcPct val="0"/>
                </a:spcBef>
                <a:spcAft>
                  <a:spcPct val="0"/>
                </a:spcAft>
                <a:defRPr sz="1900" kern="1200">
                  <a:solidFill>
                    <a:schemeClr val="lt1"/>
                  </a:solidFill>
                  <a:latin typeface="+mn-lt"/>
                  <a:ea typeface="+mn-ea"/>
                  <a:cs typeface="+mn-cs"/>
                </a:defRPr>
              </a:lvl3pPr>
              <a:lvl4pPr marL="1069805" algn="l" rtl="0" fontAlgn="base">
                <a:spcBef>
                  <a:spcPct val="0"/>
                </a:spcBef>
                <a:spcAft>
                  <a:spcPct val="0"/>
                </a:spcAft>
                <a:defRPr sz="1900" kern="1200">
                  <a:solidFill>
                    <a:schemeClr val="lt1"/>
                  </a:solidFill>
                  <a:latin typeface="+mn-lt"/>
                  <a:ea typeface="+mn-ea"/>
                  <a:cs typeface="+mn-cs"/>
                </a:defRPr>
              </a:lvl4pPr>
              <a:lvl5pPr marL="1426407" algn="l" rtl="0" fontAlgn="base">
                <a:spcBef>
                  <a:spcPct val="0"/>
                </a:spcBef>
                <a:spcAft>
                  <a:spcPct val="0"/>
                </a:spcAft>
                <a:defRPr sz="1900" kern="1200">
                  <a:solidFill>
                    <a:schemeClr val="lt1"/>
                  </a:solidFill>
                  <a:latin typeface="+mn-lt"/>
                  <a:ea typeface="+mn-ea"/>
                  <a:cs typeface="+mn-cs"/>
                </a:defRPr>
              </a:lvl5pPr>
              <a:lvl6pPr marL="1783009" algn="l" defTabSz="713203" rtl="0" eaLnBrk="1" latinLnBrk="0" hangingPunct="1">
                <a:defRPr sz="1900" kern="1200">
                  <a:solidFill>
                    <a:schemeClr val="lt1"/>
                  </a:solidFill>
                  <a:latin typeface="+mn-lt"/>
                  <a:ea typeface="+mn-ea"/>
                  <a:cs typeface="+mn-cs"/>
                </a:defRPr>
              </a:lvl6pPr>
              <a:lvl7pPr marL="2139610" algn="l" defTabSz="713203" rtl="0" eaLnBrk="1" latinLnBrk="0" hangingPunct="1">
                <a:defRPr sz="1900" kern="1200">
                  <a:solidFill>
                    <a:schemeClr val="lt1"/>
                  </a:solidFill>
                  <a:latin typeface="+mn-lt"/>
                  <a:ea typeface="+mn-ea"/>
                  <a:cs typeface="+mn-cs"/>
                </a:defRPr>
              </a:lvl7pPr>
              <a:lvl8pPr marL="2496212" algn="l" defTabSz="713203" rtl="0" eaLnBrk="1" latinLnBrk="0" hangingPunct="1">
                <a:defRPr sz="1900" kern="1200">
                  <a:solidFill>
                    <a:schemeClr val="lt1"/>
                  </a:solidFill>
                  <a:latin typeface="+mn-lt"/>
                  <a:ea typeface="+mn-ea"/>
                  <a:cs typeface="+mn-cs"/>
                </a:defRPr>
              </a:lvl8pPr>
              <a:lvl9pPr marL="2852814" algn="l" defTabSz="713203" rtl="0" eaLnBrk="1" latinLnBrk="0" hangingPunct="1">
                <a:defRPr sz="1900" kern="1200">
                  <a:solidFill>
                    <a:schemeClr val="lt1"/>
                  </a:solidFill>
                  <a:latin typeface="+mn-lt"/>
                  <a:ea typeface="+mn-ea"/>
                  <a:cs typeface="+mn-cs"/>
                </a:defRPr>
              </a:lvl9pPr>
            </a:lstStyle>
            <a:p>
              <a:pPr algn="ctr"/>
              <a:r>
                <a:rPr lang="fr-FR" sz="2000" b="1" dirty="0"/>
                <a:t>Qu'est-ce qu’une proposition ?</a:t>
              </a:r>
              <a:endParaRPr lang="fr-FR" dirty="0"/>
            </a:p>
          </p:txBody>
        </p:sp>
      </p:grpSp>
    </p:spTree>
    <p:extLst>
      <p:ext uri="{BB962C8B-B14F-4D97-AF65-F5344CB8AC3E}">
        <p14:creationId xmlns:p14="http://schemas.microsoft.com/office/powerpoint/2010/main" val="122182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32414" y="615510"/>
            <a:ext cx="6313487" cy="571500"/>
          </a:xfrm>
          <a:prstGeom prst="rect">
            <a:avLst/>
          </a:prstGeom>
        </p:spPr>
        <p:txBody>
          <a:bodyPr lIns="91440" tIns="45720" rIns="91440" bIns="45720" anchor="t"/>
          <a:lstStyle/>
          <a:p>
            <a:r>
              <a:rPr lang="fr-FR" dirty="0"/>
              <a:t>Quels verbes pour les propositions ?</a:t>
            </a:r>
          </a:p>
        </p:txBody>
      </p:sp>
      <p:sp>
        <p:nvSpPr>
          <p:cNvPr id="29" name="Rectangle 28"/>
          <p:cNvSpPr/>
          <p:nvPr/>
        </p:nvSpPr>
        <p:spPr>
          <a:xfrm>
            <a:off x="2432414" y="5447274"/>
            <a:ext cx="6945036" cy="246221"/>
          </a:xfrm>
          <a:prstGeom prst="rect">
            <a:avLst/>
          </a:prstGeom>
        </p:spPr>
        <p:txBody>
          <a:bodyPr wrap="square" lIns="91440" tIns="45720" rIns="91440" bIns="45720" anchor="t">
            <a:spAutoFit/>
          </a:bodyPr>
          <a:lstStyle/>
          <a:p>
            <a:pPr>
              <a:spcBef>
                <a:spcPct val="50000"/>
              </a:spcBef>
            </a:pPr>
            <a:r>
              <a:rPr lang="fr-FR" sz="1000" dirty="0">
                <a:latin typeface="Calibri" panose="020F0502020204030204" pitchFamily="34" charset="0"/>
              </a:rPr>
              <a:t>Cartes conceptuelles, proposition de mots de liaison – tiré du document « L’analyse des relations » de Christian Barrette, 2002</a:t>
            </a:r>
          </a:p>
        </p:txBody>
      </p:sp>
      <p:sp>
        <p:nvSpPr>
          <p:cNvPr id="6" name="TextBox 5"/>
          <p:cNvSpPr txBox="1"/>
          <p:nvPr/>
        </p:nvSpPr>
        <p:spPr>
          <a:xfrm>
            <a:off x="2213608" y="4940606"/>
            <a:ext cx="4396537" cy="369332"/>
          </a:xfrm>
          <a:prstGeom prst="rect">
            <a:avLst/>
          </a:prstGeom>
          <a:noFill/>
        </p:spPr>
        <p:txBody>
          <a:bodyPr wrap="square" rtlCol="0">
            <a:spAutoFit/>
          </a:bodyPr>
          <a:lstStyle/>
          <a:p>
            <a:pPr algn="ctr"/>
            <a:r>
              <a:rPr lang="fr-FR" sz="1800">
                <a:solidFill>
                  <a:srgbClr val="C00000"/>
                </a:solidFill>
                <a:latin typeface="Calibri" panose="020F0502020204030204" pitchFamily="34" charset="0"/>
              </a:rPr>
              <a:t>La liste complète : </a:t>
            </a:r>
            <a:r>
              <a:rPr lang="fr-FR" sz="1800">
                <a:solidFill>
                  <a:srgbClr val="C00000"/>
                </a:solidFill>
                <a:latin typeface="Calibri" panose="020F0502020204030204" pitchFamily="34" charset="0"/>
                <a:hlinkClick r:id="rId3"/>
              </a:rPr>
              <a:t>bit.ly/3tumxIm</a:t>
            </a:r>
            <a:r>
              <a:rPr lang="fr-FR" sz="1800">
                <a:solidFill>
                  <a:srgbClr val="C00000"/>
                </a:solidFill>
                <a:latin typeface="Calibri" panose="020F0502020204030204" pitchFamily="34" charset="0"/>
              </a:rPr>
              <a:t> </a:t>
            </a:r>
          </a:p>
        </p:txBody>
      </p:sp>
      <p:sp>
        <p:nvSpPr>
          <p:cNvPr id="3" name="TextBox 2"/>
          <p:cNvSpPr txBox="1"/>
          <p:nvPr/>
        </p:nvSpPr>
        <p:spPr>
          <a:xfrm>
            <a:off x="3358222" y="1087344"/>
            <a:ext cx="4464496" cy="3785652"/>
          </a:xfrm>
          <a:prstGeom prst="rect">
            <a:avLst/>
          </a:prstGeom>
          <a:noFill/>
        </p:spPr>
        <p:txBody>
          <a:bodyPr wrap="square" rtlCol="0">
            <a:spAutoFit/>
          </a:bodyPr>
          <a:lstStyle/>
          <a:p>
            <a:pPr>
              <a:lnSpc>
                <a:spcPct val="150000"/>
              </a:lnSpc>
            </a:pPr>
            <a:r>
              <a:rPr lang="fr-FR" sz="1600">
                <a:latin typeface="Calibri" panose="020F0502020204030204" pitchFamily="34" charset="0"/>
              </a:rPr>
              <a:t>…comprend/regroupe/inclut…</a:t>
            </a:r>
          </a:p>
          <a:p>
            <a:pPr>
              <a:lnSpc>
                <a:spcPct val="150000"/>
              </a:lnSpc>
            </a:pPr>
            <a:r>
              <a:rPr lang="fr-FR" sz="1600">
                <a:latin typeface="Calibri" panose="020F0502020204030204" pitchFamily="34" charset="0"/>
              </a:rPr>
              <a:t>…se compose de/contient/comporte…</a:t>
            </a:r>
          </a:p>
          <a:p>
            <a:pPr>
              <a:lnSpc>
                <a:spcPct val="150000"/>
              </a:lnSpc>
            </a:pPr>
            <a:r>
              <a:rPr lang="fr-FR" sz="1600">
                <a:latin typeface="Calibri" panose="020F0502020204030204" pitchFamily="34" charset="0"/>
              </a:rPr>
              <a:t>…définit/caractérise/se caractérise par…</a:t>
            </a:r>
          </a:p>
          <a:p>
            <a:pPr>
              <a:lnSpc>
                <a:spcPct val="150000"/>
              </a:lnSpc>
            </a:pPr>
            <a:r>
              <a:rPr lang="fr-FR" sz="1600">
                <a:latin typeface="Calibri" panose="020F0502020204030204" pitchFamily="34" charset="0"/>
              </a:rPr>
              <a:t>…est préalable à/se poursuit par/se termine par…</a:t>
            </a:r>
          </a:p>
          <a:p>
            <a:pPr>
              <a:lnSpc>
                <a:spcPct val="150000"/>
              </a:lnSpc>
            </a:pPr>
            <a:r>
              <a:rPr lang="fr-FR" sz="1600">
                <a:latin typeface="Calibri" panose="020F0502020204030204" pitchFamily="34" charset="0"/>
              </a:rPr>
              <a:t>…réalise/assure/provoque…</a:t>
            </a:r>
          </a:p>
          <a:p>
            <a:pPr>
              <a:lnSpc>
                <a:spcPct val="150000"/>
              </a:lnSpc>
            </a:pPr>
            <a:r>
              <a:rPr lang="fr-FR" sz="1600">
                <a:latin typeface="Calibri" panose="020F0502020204030204" pitchFamily="34" charset="0"/>
              </a:rPr>
              <a:t>…contribue à/participe à/facilite…</a:t>
            </a:r>
          </a:p>
          <a:p>
            <a:pPr>
              <a:lnSpc>
                <a:spcPct val="150000"/>
              </a:lnSpc>
            </a:pPr>
            <a:r>
              <a:rPr lang="fr-FR" sz="1600">
                <a:latin typeface="Calibri" panose="020F0502020204030204" pitchFamily="34" charset="0"/>
              </a:rPr>
              <a:t>…utilise/se sert de/fait appel à…</a:t>
            </a:r>
          </a:p>
          <a:p>
            <a:pPr>
              <a:lnSpc>
                <a:spcPct val="150000"/>
              </a:lnSpc>
            </a:pPr>
            <a:r>
              <a:rPr lang="fr-FR" sz="1600">
                <a:latin typeface="Calibri" panose="020F0502020204030204" pitchFamily="34" charset="0"/>
              </a:rPr>
              <a:t>…vise/tend à/recherche…</a:t>
            </a:r>
          </a:p>
          <a:p>
            <a:pPr>
              <a:lnSpc>
                <a:spcPct val="150000"/>
              </a:lnSpc>
            </a:pPr>
            <a:r>
              <a:rPr lang="fr-FR" sz="1600">
                <a:latin typeface="Calibri" panose="020F0502020204030204" pitchFamily="34" charset="0"/>
              </a:rPr>
              <a:t>…dépend de/exige/est déterminé par…</a:t>
            </a:r>
          </a:p>
          <a:p>
            <a:pPr>
              <a:lnSpc>
                <a:spcPct val="150000"/>
              </a:lnSpc>
            </a:pPr>
            <a:r>
              <a:rPr lang="fr-FR" sz="1600">
                <a:latin typeface="Calibri" panose="020F0502020204030204" pitchFamily="34" charset="0"/>
              </a:rPr>
              <a:t>…produit/provoque/donne lieu à…</a:t>
            </a:r>
          </a:p>
        </p:txBody>
      </p:sp>
      <p:sp>
        <p:nvSpPr>
          <p:cNvPr id="9" name="Rectangle 8">
            <a:extLst>
              <a:ext uri="{FF2B5EF4-FFF2-40B4-BE49-F238E27FC236}">
                <a16:creationId xmlns:a16="http://schemas.microsoft.com/office/drawing/2014/main" id="{764E60CB-A6CE-4592-A2F7-EAD7DEF4EA86}"/>
              </a:ext>
            </a:extLst>
          </p:cNvPr>
          <p:cNvSpPr/>
          <p:nvPr/>
        </p:nvSpPr>
        <p:spPr>
          <a:xfrm>
            <a:off x="2017095" y="3029303"/>
            <a:ext cx="114255" cy="113134"/>
          </a:xfrm>
          <a:prstGeom prst="rect">
            <a:avLst/>
          </a:prstGeom>
          <a:solidFill>
            <a:srgbClr val="A86ED4"/>
          </a:solidFill>
          <a:ln>
            <a:solidFill>
              <a:srgbClr val="A86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grpSp>
        <p:nvGrpSpPr>
          <p:cNvPr id="8" name="Groupe 7">
            <a:extLst>
              <a:ext uri="{FF2B5EF4-FFF2-40B4-BE49-F238E27FC236}">
                <a16:creationId xmlns:a16="http://schemas.microsoft.com/office/drawing/2014/main" id="{AD155996-EA07-48EA-9474-4E4CC3589350}"/>
              </a:ext>
            </a:extLst>
          </p:cNvPr>
          <p:cNvGrpSpPr/>
          <p:nvPr/>
        </p:nvGrpSpPr>
        <p:grpSpPr>
          <a:xfrm>
            <a:off x="8245929" y="556"/>
            <a:ext cx="1888845" cy="445553"/>
            <a:chOff x="7358899" y="556"/>
            <a:chExt cx="1062943" cy="445553"/>
          </a:xfrm>
        </p:grpSpPr>
        <p:sp>
          <p:nvSpPr>
            <p:cNvPr id="10" name="Rectangle : avec coins arrondis en diagonale 9">
              <a:extLst>
                <a:ext uri="{FF2B5EF4-FFF2-40B4-BE49-F238E27FC236}">
                  <a16:creationId xmlns:a16="http://schemas.microsoft.com/office/drawing/2014/main" id="{8454CE4D-B9F7-478B-8061-E0E1190BB142}"/>
                </a:ext>
              </a:extLst>
            </p:cNvPr>
            <p:cNvSpPr/>
            <p:nvPr/>
          </p:nvSpPr>
          <p:spPr>
            <a:xfrm>
              <a:off x="7358899" y="21505"/>
              <a:ext cx="1028132" cy="424604"/>
            </a:xfrm>
            <a:prstGeom prst="round2DiagRect">
              <a:avLst>
                <a:gd name="adj1" fmla="val 41346"/>
                <a:gd name="adj2"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1900" kern="1200">
                  <a:solidFill>
                    <a:schemeClr val="lt1"/>
                  </a:solidFill>
                  <a:latin typeface="+mn-lt"/>
                  <a:ea typeface="+mn-ea"/>
                  <a:cs typeface="+mn-cs"/>
                </a:defRPr>
              </a:lvl1pPr>
              <a:lvl2pPr marL="356602" algn="l" rtl="0" fontAlgn="base">
                <a:spcBef>
                  <a:spcPct val="0"/>
                </a:spcBef>
                <a:spcAft>
                  <a:spcPct val="0"/>
                </a:spcAft>
                <a:defRPr sz="1900" kern="1200">
                  <a:solidFill>
                    <a:schemeClr val="lt1"/>
                  </a:solidFill>
                  <a:latin typeface="+mn-lt"/>
                  <a:ea typeface="+mn-ea"/>
                  <a:cs typeface="+mn-cs"/>
                </a:defRPr>
              </a:lvl2pPr>
              <a:lvl3pPr marL="713203" algn="l" rtl="0" fontAlgn="base">
                <a:spcBef>
                  <a:spcPct val="0"/>
                </a:spcBef>
                <a:spcAft>
                  <a:spcPct val="0"/>
                </a:spcAft>
                <a:defRPr sz="1900" kern="1200">
                  <a:solidFill>
                    <a:schemeClr val="lt1"/>
                  </a:solidFill>
                  <a:latin typeface="+mn-lt"/>
                  <a:ea typeface="+mn-ea"/>
                  <a:cs typeface="+mn-cs"/>
                </a:defRPr>
              </a:lvl3pPr>
              <a:lvl4pPr marL="1069805" algn="l" rtl="0" fontAlgn="base">
                <a:spcBef>
                  <a:spcPct val="0"/>
                </a:spcBef>
                <a:spcAft>
                  <a:spcPct val="0"/>
                </a:spcAft>
                <a:defRPr sz="1900" kern="1200">
                  <a:solidFill>
                    <a:schemeClr val="lt1"/>
                  </a:solidFill>
                  <a:latin typeface="+mn-lt"/>
                  <a:ea typeface="+mn-ea"/>
                  <a:cs typeface="+mn-cs"/>
                </a:defRPr>
              </a:lvl4pPr>
              <a:lvl5pPr marL="1426407" algn="l" rtl="0" fontAlgn="base">
                <a:spcBef>
                  <a:spcPct val="0"/>
                </a:spcBef>
                <a:spcAft>
                  <a:spcPct val="0"/>
                </a:spcAft>
                <a:defRPr sz="1900" kern="1200">
                  <a:solidFill>
                    <a:schemeClr val="lt1"/>
                  </a:solidFill>
                  <a:latin typeface="+mn-lt"/>
                  <a:ea typeface="+mn-ea"/>
                  <a:cs typeface="+mn-cs"/>
                </a:defRPr>
              </a:lvl5pPr>
              <a:lvl6pPr marL="1783009" algn="l" defTabSz="713203" rtl="0" eaLnBrk="1" latinLnBrk="0" hangingPunct="1">
                <a:defRPr sz="1900" kern="1200">
                  <a:solidFill>
                    <a:schemeClr val="lt1"/>
                  </a:solidFill>
                  <a:latin typeface="+mn-lt"/>
                  <a:ea typeface="+mn-ea"/>
                  <a:cs typeface="+mn-cs"/>
                </a:defRPr>
              </a:lvl6pPr>
              <a:lvl7pPr marL="2139610" algn="l" defTabSz="713203" rtl="0" eaLnBrk="1" latinLnBrk="0" hangingPunct="1">
                <a:defRPr sz="1900" kern="1200">
                  <a:solidFill>
                    <a:schemeClr val="lt1"/>
                  </a:solidFill>
                  <a:latin typeface="+mn-lt"/>
                  <a:ea typeface="+mn-ea"/>
                  <a:cs typeface="+mn-cs"/>
                </a:defRPr>
              </a:lvl7pPr>
              <a:lvl8pPr marL="2496212" algn="l" defTabSz="713203" rtl="0" eaLnBrk="1" latinLnBrk="0" hangingPunct="1">
                <a:defRPr sz="1900" kern="1200">
                  <a:solidFill>
                    <a:schemeClr val="lt1"/>
                  </a:solidFill>
                  <a:latin typeface="+mn-lt"/>
                  <a:ea typeface="+mn-ea"/>
                  <a:cs typeface="+mn-cs"/>
                </a:defRPr>
              </a:lvl8pPr>
              <a:lvl9pPr marL="2852814" algn="l" defTabSz="713203" rtl="0" eaLnBrk="1" latinLnBrk="0" hangingPunct="1">
                <a:defRPr sz="1900" kern="1200">
                  <a:solidFill>
                    <a:schemeClr val="lt1"/>
                  </a:solidFill>
                  <a:latin typeface="+mn-lt"/>
                  <a:ea typeface="+mn-ea"/>
                  <a:cs typeface="+mn-cs"/>
                </a:defRPr>
              </a:lvl9pPr>
            </a:lstStyle>
            <a:p>
              <a:pPr algn="ctr"/>
              <a:endParaRPr lang="fr-FR"/>
            </a:p>
          </p:txBody>
        </p:sp>
        <p:sp>
          <p:nvSpPr>
            <p:cNvPr id="11" name="Rectangle : avec coins arrondis en diagonale 10">
              <a:extLst>
                <a:ext uri="{FF2B5EF4-FFF2-40B4-BE49-F238E27FC236}">
                  <a16:creationId xmlns:a16="http://schemas.microsoft.com/office/drawing/2014/main" id="{C4878466-DAD6-4239-868E-DE1757013997}"/>
                </a:ext>
              </a:extLst>
            </p:cNvPr>
            <p:cNvSpPr/>
            <p:nvPr/>
          </p:nvSpPr>
          <p:spPr>
            <a:xfrm>
              <a:off x="7369688" y="556"/>
              <a:ext cx="1052154" cy="424604"/>
            </a:xfrm>
            <a:prstGeom prst="round2DiagRect">
              <a:avLst>
                <a:gd name="adj1" fmla="val 41346"/>
                <a:gd name="adj2" fmla="val 0"/>
              </a:avLst>
            </a:prstGeom>
            <a:gradFill flip="none" rotWithShape="1">
              <a:gsLst>
                <a:gs pos="0">
                  <a:srgbClr val="A9C1CF">
                    <a:shade val="30000"/>
                    <a:satMod val="115000"/>
                  </a:srgbClr>
                </a:gs>
                <a:gs pos="50000">
                  <a:srgbClr val="A9C1CF">
                    <a:shade val="67500"/>
                    <a:satMod val="115000"/>
                  </a:srgbClr>
                </a:gs>
                <a:gs pos="100000">
                  <a:srgbClr val="A9C1CF">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fontAlgn="base">
                <a:spcBef>
                  <a:spcPct val="0"/>
                </a:spcBef>
                <a:spcAft>
                  <a:spcPct val="0"/>
                </a:spcAft>
                <a:defRPr sz="1900" kern="1200">
                  <a:solidFill>
                    <a:schemeClr val="lt1"/>
                  </a:solidFill>
                  <a:latin typeface="+mn-lt"/>
                  <a:ea typeface="+mn-ea"/>
                  <a:cs typeface="+mn-cs"/>
                </a:defRPr>
              </a:lvl1pPr>
              <a:lvl2pPr marL="356602" algn="l" rtl="0" fontAlgn="base">
                <a:spcBef>
                  <a:spcPct val="0"/>
                </a:spcBef>
                <a:spcAft>
                  <a:spcPct val="0"/>
                </a:spcAft>
                <a:defRPr sz="1900" kern="1200">
                  <a:solidFill>
                    <a:schemeClr val="lt1"/>
                  </a:solidFill>
                  <a:latin typeface="+mn-lt"/>
                  <a:ea typeface="+mn-ea"/>
                  <a:cs typeface="+mn-cs"/>
                </a:defRPr>
              </a:lvl2pPr>
              <a:lvl3pPr marL="713203" algn="l" rtl="0" fontAlgn="base">
                <a:spcBef>
                  <a:spcPct val="0"/>
                </a:spcBef>
                <a:spcAft>
                  <a:spcPct val="0"/>
                </a:spcAft>
                <a:defRPr sz="1900" kern="1200">
                  <a:solidFill>
                    <a:schemeClr val="lt1"/>
                  </a:solidFill>
                  <a:latin typeface="+mn-lt"/>
                  <a:ea typeface="+mn-ea"/>
                  <a:cs typeface="+mn-cs"/>
                </a:defRPr>
              </a:lvl3pPr>
              <a:lvl4pPr marL="1069805" algn="l" rtl="0" fontAlgn="base">
                <a:spcBef>
                  <a:spcPct val="0"/>
                </a:spcBef>
                <a:spcAft>
                  <a:spcPct val="0"/>
                </a:spcAft>
                <a:defRPr sz="1900" kern="1200">
                  <a:solidFill>
                    <a:schemeClr val="lt1"/>
                  </a:solidFill>
                  <a:latin typeface="+mn-lt"/>
                  <a:ea typeface="+mn-ea"/>
                  <a:cs typeface="+mn-cs"/>
                </a:defRPr>
              </a:lvl4pPr>
              <a:lvl5pPr marL="1426407" algn="l" rtl="0" fontAlgn="base">
                <a:spcBef>
                  <a:spcPct val="0"/>
                </a:spcBef>
                <a:spcAft>
                  <a:spcPct val="0"/>
                </a:spcAft>
                <a:defRPr sz="1900" kern="1200">
                  <a:solidFill>
                    <a:schemeClr val="lt1"/>
                  </a:solidFill>
                  <a:latin typeface="+mn-lt"/>
                  <a:ea typeface="+mn-ea"/>
                  <a:cs typeface="+mn-cs"/>
                </a:defRPr>
              </a:lvl5pPr>
              <a:lvl6pPr marL="1783009" algn="l" defTabSz="713203" rtl="0" eaLnBrk="1" latinLnBrk="0" hangingPunct="1">
                <a:defRPr sz="1900" kern="1200">
                  <a:solidFill>
                    <a:schemeClr val="lt1"/>
                  </a:solidFill>
                  <a:latin typeface="+mn-lt"/>
                  <a:ea typeface="+mn-ea"/>
                  <a:cs typeface="+mn-cs"/>
                </a:defRPr>
              </a:lvl6pPr>
              <a:lvl7pPr marL="2139610" algn="l" defTabSz="713203" rtl="0" eaLnBrk="1" latinLnBrk="0" hangingPunct="1">
                <a:defRPr sz="1900" kern="1200">
                  <a:solidFill>
                    <a:schemeClr val="lt1"/>
                  </a:solidFill>
                  <a:latin typeface="+mn-lt"/>
                  <a:ea typeface="+mn-ea"/>
                  <a:cs typeface="+mn-cs"/>
                </a:defRPr>
              </a:lvl7pPr>
              <a:lvl8pPr marL="2496212" algn="l" defTabSz="713203" rtl="0" eaLnBrk="1" latinLnBrk="0" hangingPunct="1">
                <a:defRPr sz="1900" kern="1200">
                  <a:solidFill>
                    <a:schemeClr val="lt1"/>
                  </a:solidFill>
                  <a:latin typeface="+mn-lt"/>
                  <a:ea typeface="+mn-ea"/>
                  <a:cs typeface="+mn-cs"/>
                </a:defRPr>
              </a:lvl8pPr>
              <a:lvl9pPr marL="2852814" algn="l" defTabSz="713203" rtl="0" eaLnBrk="1" latinLnBrk="0" hangingPunct="1">
                <a:defRPr sz="1900" kern="1200">
                  <a:solidFill>
                    <a:schemeClr val="lt1"/>
                  </a:solidFill>
                  <a:latin typeface="+mn-lt"/>
                  <a:ea typeface="+mn-ea"/>
                  <a:cs typeface="+mn-cs"/>
                </a:defRPr>
              </a:lvl9pPr>
            </a:lstStyle>
            <a:p>
              <a:pPr algn="ctr"/>
              <a:r>
                <a:rPr lang="fr-FR" sz="2000" b="1" dirty="0"/>
                <a:t>Les verbes</a:t>
              </a:r>
              <a:endParaRPr lang="fr-FR" dirty="0"/>
            </a:p>
          </p:txBody>
        </p:sp>
      </p:grpSp>
    </p:spTree>
    <p:extLst>
      <p:ext uri="{BB962C8B-B14F-4D97-AF65-F5344CB8AC3E}">
        <p14:creationId xmlns:p14="http://schemas.microsoft.com/office/powerpoint/2010/main" val="150783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6"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a:xfrm>
            <a:off x="3388535" y="5477622"/>
            <a:ext cx="5616624" cy="246221"/>
          </a:xfrm>
          <a:prstGeom prst="rect">
            <a:avLst/>
          </a:prstGeom>
        </p:spPr>
        <p:txBody>
          <a:bodyPr wrap="square">
            <a:spAutoFit/>
          </a:bodyPr>
          <a:lstStyle/>
          <a:p>
            <a:pPr algn="r"/>
            <a:r>
              <a:rPr lang="de-DE" sz="1000" err="1">
                <a:latin typeface="Calibri" panose="020F0502020204030204" pitchFamily="34" charset="0"/>
              </a:rPr>
              <a:t>Inspiré</a:t>
            </a:r>
            <a:r>
              <a:rPr lang="de-DE" sz="1000">
                <a:latin typeface="Calibri" panose="020F0502020204030204" pitchFamily="34" charset="0"/>
              </a:rPr>
              <a:t> de Bernard Tribollet (</a:t>
            </a:r>
            <a:r>
              <a:rPr lang="de-DE" sz="1000" err="1">
                <a:latin typeface="Calibri" panose="020F0502020204030204" pitchFamily="34" charset="0"/>
                <a:hlinkClick r:id="rId3"/>
              </a:rPr>
              <a:t>source</a:t>
            </a:r>
            <a:r>
              <a:rPr lang="de-DE" sz="1000">
                <a:latin typeface="Calibri" panose="020F0502020204030204" pitchFamily="34" charset="0"/>
              </a:rPr>
              <a:t>)</a:t>
            </a:r>
            <a:endParaRPr lang="en-US" sz="1000">
              <a:latin typeface="Calibri" panose="020F0502020204030204" pitchFamily="34" charset="0"/>
            </a:endParaRPr>
          </a:p>
        </p:txBody>
      </p:sp>
      <p:cxnSp>
        <p:nvCxnSpPr>
          <p:cNvPr id="107" name="Connecteur droit avec flèche 62"/>
          <p:cNvCxnSpPr>
            <a:cxnSpLocks/>
            <a:stCxn id="4" idx="2"/>
            <a:endCxn id="42" idx="0"/>
          </p:cNvCxnSpPr>
          <p:nvPr/>
        </p:nvCxnSpPr>
        <p:spPr>
          <a:xfrm>
            <a:off x="3757721" y="1922474"/>
            <a:ext cx="35117" cy="452556"/>
          </a:xfrm>
          <a:prstGeom prst="straightConnector1">
            <a:avLst/>
          </a:prstGeom>
          <a:ln w="127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8" name="Connecteur droit avec flèche 63"/>
          <p:cNvCxnSpPr>
            <a:cxnSpLocks/>
            <a:stCxn id="42" idx="2"/>
            <a:endCxn id="43" idx="0"/>
          </p:cNvCxnSpPr>
          <p:nvPr/>
        </p:nvCxnSpPr>
        <p:spPr>
          <a:xfrm flipH="1">
            <a:off x="3794229" y="2823744"/>
            <a:ext cx="2817" cy="415354"/>
          </a:xfrm>
          <a:prstGeom prst="straightConnector1">
            <a:avLst/>
          </a:prstGeom>
          <a:ln w="127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9" name="Connecteur droit avec flèche 64"/>
          <p:cNvCxnSpPr>
            <a:cxnSpLocks/>
            <a:stCxn id="43" idx="3"/>
            <a:endCxn id="44" idx="1"/>
          </p:cNvCxnSpPr>
          <p:nvPr/>
        </p:nvCxnSpPr>
        <p:spPr>
          <a:xfrm flipV="1">
            <a:off x="4068142" y="3455165"/>
            <a:ext cx="1326391" cy="120"/>
          </a:xfrm>
          <a:prstGeom prst="straightConnector1">
            <a:avLst/>
          </a:prstGeom>
          <a:ln w="127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0" name="Connecteur droit avec flèche 65"/>
          <p:cNvCxnSpPr>
            <a:cxnSpLocks/>
            <a:stCxn id="44" idx="0"/>
            <a:endCxn id="45" idx="2"/>
          </p:cNvCxnSpPr>
          <p:nvPr/>
        </p:nvCxnSpPr>
        <p:spPr>
          <a:xfrm flipV="1">
            <a:off x="5677349" y="2774072"/>
            <a:ext cx="4739" cy="468628"/>
          </a:xfrm>
          <a:prstGeom prst="straightConnector1">
            <a:avLst/>
          </a:prstGeom>
          <a:ln w="127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1" name="Connecteur droit avec flèche 66"/>
          <p:cNvCxnSpPr>
            <a:cxnSpLocks/>
            <a:stCxn id="45" idx="0"/>
            <a:endCxn id="46" idx="2"/>
          </p:cNvCxnSpPr>
          <p:nvPr/>
        </p:nvCxnSpPr>
        <p:spPr>
          <a:xfrm flipH="1" flipV="1">
            <a:off x="5681759" y="1917595"/>
            <a:ext cx="329" cy="431553"/>
          </a:xfrm>
          <a:prstGeom prst="straightConnector1">
            <a:avLst/>
          </a:prstGeom>
          <a:ln w="127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2" name="Connecteur droit avec flèche 67"/>
          <p:cNvCxnSpPr>
            <a:cxnSpLocks/>
            <a:stCxn id="46" idx="3"/>
            <a:endCxn id="47" idx="1"/>
          </p:cNvCxnSpPr>
          <p:nvPr/>
        </p:nvCxnSpPr>
        <p:spPr>
          <a:xfrm flipV="1">
            <a:off x="6195695" y="1664297"/>
            <a:ext cx="898310" cy="11291"/>
          </a:xfrm>
          <a:prstGeom prst="straightConnector1">
            <a:avLst/>
          </a:prstGeom>
          <a:ln w="127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3" name="Connecteur droit avec flèche 68"/>
          <p:cNvCxnSpPr>
            <a:cxnSpLocks/>
            <a:stCxn id="47" idx="2"/>
            <a:endCxn id="48" idx="0"/>
          </p:cNvCxnSpPr>
          <p:nvPr/>
        </p:nvCxnSpPr>
        <p:spPr>
          <a:xfrm>
            <a:off x="7526682" y="1888339"/>
            <a:ext cx="0" cy="469847"/>
          </a:xfrm>
          <a:prstGeom prst="straightConnector1">
            <a:avLst/>
          </a:prstGeom>
          <a:ln w="127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4" name="Connecteur droit avec flèche 69"/>
          <p:cNvCxnSpPr>
            <a:cxnSpLocks/>
            <a:stCxn id="48" idx="2"/>
            <a:endCxn id="50" idx="0"/>
          </p:cNvCxnSpPr>
          <p:nvPr/>
        </p:nvCxnSpPr>
        <p:spPr>
          <a:xfrm>
            <a:off x="7526683" y="2762111"/>
            <a:ext cx="3759" cy="508586"/>
          </a:xfrm>
          <a:prstGeom prst="straightConnector1">
            <a:avLst/>
          </a:prstGeom>
          <a:ln w="127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5" name="Connecteur droit avec flèche 70"/>
          <p:cNvCxnSpPr>
            <a:cxnSpLocks/>
            <a:stCxn id="50" idx="2"/>
            <a:endCxn id="51" idx="0"/>
          </p:cNvCxnSpPr>
          <p:nvPr/>
        </p:nvCxnSpPr>
        <p:spPr>
          <a:xfrm flipH="1">
            <a:off x="7530441" y="3655546"/>
            <a:ext cx="1" cy="552919"/>
          </a:xfrm>
          <a:prstGeom prst="straightConnector1">
            <a:avLst/>
          </a:prstGeom>
          <a:ln w="127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7" name="Organigramme : Connecteur 76"/>
          <p:cNvSpPr/>
          <p:nvPr/>
        </p:nvSpPr>
        <p:spPr>
          <a:xfrm>
            <a:off x="3826892" y="2123138"/>
            <a:ext cx="203504" cy="155436"/>
          </a:xfrm>
          <a:prstGeom prst="flowChartConnector">
            <a:avLst/>
          </a:prstGeom>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1000">
                <a:solidFill>
                  <a:schemeClr val="tx1"/>
                </a:solidFill>
                <a:latin typeface="Calibri" panose="020F0502020204030204" pitchFamily="34" charset="0"/>
              </a:rPr>
              <a:t>1</a:t>
            </a:r>
          </a:p>
        </p:txBody>
      </p:sp>
      <p:sp>
        <p:nvSpPr>
          <p:cNvPr id="118" name="Organigramme : Connecteur 77"/>
          <p:cNvSpPr/>
          <p:nvPr/>
        </p:nvSpPr>
        <p:spPr>
          <a:xfrm>
            <a:off x="3836485" y="2975200"/>
            <a:ext cx="203504" cy="155436"/>
          </a:xfrm>
          <a:prstGeom prst="flowChartConnector">
            <a:avLst/>
          </a:prstGeom>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1000">
                <a:solidFill>
                  <a:schemeClr val="tx1"/>
                </a:solidFill>
                <a:latin typeface="Calibri" panose="020F0502020204030204" pitchFamily="34" charset="0"/>
              </a:rPr>
              <a:t>2</a:t>
            </a:r>
          </a:p>
        </p:txBody>
      </p:sp>
      <p:sp>
        <p:nvSpPr>
          <p:cNvPr id="119" name="Organigramme : Connecteur 78"/>
          <p:cNvSpPr/>
          <p:nvPr/>
        </p:nvSpPr>
        <p:spPr>
          <a:xfrm>
            <a:off x="4561965" y="3549501"/>
            <a:ext cx="203504" cy="155436"/>
          </a:xfrm>
          <a:prstGeom prst="flowChartConnector">
            <a:avLst/>
          </a:prstGeom>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1000">
                <a:solidFill>
                  <a:schemeClr val="tx1"/>
                </a:solidFill>
                <a:latin typeface="Calibri" panose="020F0502020204030204" pitchFamily="34" charset="0"/>
              </a:rPr>
              <a:t>3</a:t>
            </a:r>
          </a:p>
        </p:txBody>
      </p:sp>
      <p:sp>
        <p:nvSpPr>
          <p:cNvPr id="120" name="Organigramme : Connecteur 79"/>
          <p:cNvSpPr/>
          <p:nvPr/>
        </p:nvSpPr>
        <p:spPr>
          <a:xfrm>
            <a:off x="5719348" y="2904372"/>
            <a:ext cx="203504" cy="155436"/>
          </a:xfrm>
          <a:prstGeom prst="flowChartConnector">
            <a:avLst/>
          </a:prstGeom>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1000">
                <a:solidFill>
                  <a:schemeClr val="tx1"/>
                </a:solidFill>
                <a:latin typeface="Calibri" panose="020F0502020204030204" pitchFamily="34" charset="0"/>
              </a:rPr>
              <a:t>4</a:t>
            </a:r>
          </a:p>
        </p:txBody>
      </p:sp>
      <p:sp>
        <p:nvSpPr>
          <p:cNvPr id="121" name="Organigramme : Connecteur 80"/>
          <p:cNvSpPr/>
          <p:nvPr/>
        </p:nvSpPr>
        <p:spPr>
          <a:xfrm>
            <a:off x="5737726" y="2013128"/>
            <a:ext cx="203504" cy="155436"/>
          </a:xfrm>
          <a:prstGeom prst="flowChartConnector">
            <a:avLst/>
          </a:prstGeom>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1000">
                <a:solidFill>
                  <a:schemeClr val="tx1"/>
                </a:solidFill>
                <a:latin typeface="Calibri" panose="020F0502020204030204" pitchFamily="34" charset="0"/>
              </a:rPr>
              <a:t>5</a:t>
            </a:r>
          </a:p>
        </p:txBody>
      </p:sp>
      <p:sp>
        <p:nvSpPr>
          <p:cNvPr id="122" name="Organigramme : Connecteur 81"/>
          <p:cNvSpPr/>
          <p:nvPr/>
        </p:nvSpPr>
        <p:spPr>
          <a:xfrm>
            <a:off x="6475881" y="1451545"/>
            <a:ext cx="203504" cy="155436"/>
          </a:xfrm>
          <a:prstGeom prst="flowChartConnector">
            <a:avLst/>
          </a:prstGeom>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1000">
                <a:solidFill>
                  <a:schemeClr val="tx1"/>
                </a:solidFill>
                <a:latin typeface="Calibri" panose="020F0502020204030204" pitchFamily="34" charset="0"/>
              </a:rPr>
              <a:t>6</a:t>
            </a:r>
          </a:p>
        </p:txBody>
      </p:sp>
      <p:sp>
        <p:nvSpPr>
          <p:cNvPr id="123" name="Organigramme : Connecteur 82"/>
          <p:cNvSpPr/>
          <p:nvPr/>
        </p:nvSpPr>
        <p:spPr>
          <a:xfrm>
            <a:off x="7644516" y="2020468"/>
            <a:ext cx="203504" cy="155436"/>
          </a:xfrm>
          <a:prstGeom prst="flowChartConnector">
            <a:avLst/>
          </a:prstGeom>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1000">
                <a:solidFill>
                  <a:schemeClr val="tx1"/>
                </a:solidFill>
                <a:latin typeface="Calibri" panose="020F0502020204030204" pitchFamily="34" charset="0"/>
              </a:rPr>
              <a:t>7</a:t>
            </a:r>
          </a:p>
        </p:txBody>
      </p:sp>
      <p:sp>
        <p:nvSpPr>
          <p:cNvPr id="124" name="Organigramme : Connecteur 83"/>
          <p:cNvSpPr/>
          <p:nvPr/>
        </p:nvSpPr>
        <p:spPr>
          <a:xfrm>
            <a:off x="7593281" y="2907374"/>
            <a:ext cx="203504" cy="155436"/>
          </a:xfrm>
          <a:prstGeom prst="flowChartConnector">
            <a:avLst/>
          </a:prstGeom>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1000">
                <a:solidFill>
                  <a:schemeClr val="tx1"/>
                </a:solidFill>
                <a:latin typeface="Calibri" panose="020F0502020204030204" pitchFamily="34" charset="0"/>
              </a:rPr>
              <a:t>8</a:t>
            </a:r>
          </a:p>
        </p:txBody>
      </p:sp>
      <p:sp>
        <p:nvSpPr>
          <p:cNvPr id="125" name="Organigramme : Connecteur 84"/>
          <p:cNvSpPr/>
          <p:nvPr/>
        </p:nvSpPr>
        <p:spPr>
          <a:xfrm>
            <a:off x="7600391" y="3938219"/>
            <a:ext cx="203504" cy="155436"/>
          </a:xfrm>
          <a:prstGeom prst="flowChartConnector">
            <a:avLst/>
          </a:prstGeom>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1000">
                <a:solidFill>
                  <a:schemeClr val="tx1"/>
                </a:solidFill>
                <a:latin typeface="Calibri" panose="020F0502020204030204" pitchFamily="34" charset="0"/>
              </a:rPr>
              <a:t>9</a:t>
            </a:r>
          </a:p>
        </p:txBody>
      </p:sp>
      <p:sp>
        <p:nvSpPr>
          <p:cNvPr id="4" name="Rounded Rectangle 3"/>
          <p:cNvSpPr/>
          <p:nvPr/>
        </p:nvSpPr>
        <p:spPr>
          <a:xfrm>
            <a:off x="3032155" y="1448608"/>
            <a:ext cx="1451130" cy="473866"/>
          </a:xfrm>
          <a:prstGeom prst="roundRect">
            <a:avLst/>
          </a:prstGeom>
          <a:solidFill>
            <a:srgbClr val="FF0000"/>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solidFill>
                  <a:schemeClr val="bg1"/>
                </a:solidFill>
                <a:latin typeface="Calibri" panose="020F0502020204030204" pitchFamily="34" charset="0"/>
              </a:rPr>
              <a:t>HAUT-PARLEUR</a:t>
            </a:r>
          </a:p>
        </p:txBody>
      </p:sp>
      <p:sp>
        <p:nvSpPr>
          <p:cNvPr id="42" name="Rounded Rectangle 41"/>
          <p:cNvSpPr/>
          <p:nvPr/>
        </p:nvSpPr>
        <p:spPr>
          <a:xfrm rot="21567762">
            <a:off x="3380309" y="2375020"/>
            <a:ext cx="829265" cy="448734"/>
          </a:xfrm>
          <a:prstGeom prst="roundRect">
            <a:avLst/>
          </a:prstGeom>
          <a:solidFill>
            <a:schemeClr val="accent6">
              <a:lumMod val="60000"/>
              <a:lumOff val="4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2">
                    <a:lumMod val="95000"/>
                    <a:lumOff val="5000"/>
                  </a:schemeClr>
                </a:solidFill>
                <a:latin typeface="Calibri" panose="020F0502020204030204" pitchFamily="34" charset="0"/>
              </a:rPr>
              <a:t>ÉMETTEUR</a:t>
            </a:r>
          </a:p>
        </p:txBody>
      </p:sp>
      <p:sp>
        <p:nvSpPr>
          <p:cNvPr id="43" name="Rounded Rectangle 42"/>
          <p:cNvSpPr/>
          <p:nvPr/>
        </p:nvSpPr>
        <p:spPr>
          <a:xfrm>
            <a:off x="3520315" y="3239099"/>
            <a:ext cx="547827" cy="432371"/>
          </a:xfrm>
          <a:prstGeom prst="roundRect">
            <a:avLst/>
          </a:prstGeom>
          <a:solidFill>
            <a:schemeClr val="accent6">
              <a:lumMod val="60000"/>
              <a:lumOff val="4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2">
                    <a:lumMod val="95000"/>
                    <a:lumOff val="5000"/>
                  </a:schemeClr>
                </a:solidFill>
                <a:latin typeface="Calibri" panose="020F0502020204030204" pitchFamily="34" charset="0"/>
              </a:rPr>
              <a:t>SON</a:t>
            </a:r>
          </a:p>
        </p:txBody>
      </p:sp>
      <p:sp>
        <p:nvSpPr>
          <p:cNvPr id="44" name="Rounded Rectangle 43"/>
          <p:cNvSpPr/>
          <p:nvPr/>
        </p:nvSpPr>
        <p:spPr>
          <a:xfrm>
            <a:off x="5394533" y="3242702"/>
            <a:ext cx="565631" cy="424925"/>
          </a:xfrm>
          <a:prstGeom prst="roundRect">
            <a:avLst/>
          </a:prstGeom>
          <a:solidFill>
            <a:schemeClr val="accent6">
              <a:lumMod val="60000"/>
              <a:lumOff val="4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2">
                    <a:lumMod val="95000"/>
                    <a:lumOff val="5000"/>
                  </a:schemeClr>
                </a:solidFill>
                <a:latin typeface="Calibri" panose="020F0502020204030204" pitchFamily="34" charset="0"/>
              </a:rPr>
              <a:t>ONDE</a:t>
            </a:r>
          </a:p>
        </p:txBody>
      </p:sp>
      <p:sp>
        <p:nvSpPr>
          <p:cNvPr id="45" name="Rounded Rectangle 44"/>
          <p:cNvSpPr/>
          <p:nvPr/>
        </p:nvSpPr>
        <p:spPr>
          <a:xfrm>
            <a:off x="5166249" y="2349148"/>
            <a:ext cx="1031677" cy="424925"/>
          </a:xfrm>
          <a:prstGeom prst="roundRect">
            <a:avLst/>
          </a:prstGeom>
          <a:solidFill>
            <a:schemeClr val="accent6">
              <a:lumMod val="60000"/>
              <a:lumOff val="4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2">
                    <a:lumMod val="95000"/>
                    <a:lumOff val="5000"/>
                  </a:schemeClr>
                </a:solidFill>
                <a:latin typeface="Calibri" panose="020F0502020204030204" pitchFamily="34" charset="0"/>
              </a:rPr>
              <a:t>PROPAGATION</a:t>
            </a:r>
          </a:p>
        </p:txBody>
      </p:sp>
      <p:sp>
        <p:nvSpPr>
          <p:cNvPr id="46" name="Rounded Rectangle 45"/>
          <p:cNvSpPr/>
          <p:nvPr/>
        </p:nvSpPr>
        <p:spPr>
          <a:xfrm rot="21544531">
            <a:off x="5160214" y="1450256"/>
            <a:ext cx="1035548" cy="467368"/>
          </a:xfrm>
          <a:prstGeom prst="roundRect">
            <a:avLst/>
          </a:prstGeom>
          <a:solidFill>
            <a:schemeClr val="accent6">
              <a:lumMod val="60000"/>
              <a:lumOff val="4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2">
                    <a:lumMod val="95000"/>
                    <a:lumOff val="5000"/>
                  </a:schemeClr>
                </a:solidFill>
                <a:latin typeface="Calibri" panose="020F0502020204030204" pitchFamily="34" charset="0"/>
              </a:rPr>
              <a:t>VIBRATION</a:t>
            </a:r>
          </a:p>
        </p:txBody>
      </p:sp>
      <p:sp>
        <p:nvSpPr>
          <p:cNvPr id="47" name="Rounded Rectangle 46"/>
          <p:cNvSpPr/>
          <p:nvPr/>
        </p:nvSpPr>
        <p:spPr>
          <a:xfrm>
            <a:off x="7094005" y="1440252"/>
            <a:ext cx="865354" cy="448086"/>
          </a:xfrm>
          <a:prstGeom prst="roundRect">
            <a:avLst/>
          </a:prstGeom>
          <a:solidFill>
            <a:schemeClr val="accent6">
              <a:lumMod val="60000"/>
              <a:lumOff val="4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2">
                    <a:lumMod val="95000"/>
                    <a:lumOff val="5000"/>
                  </a:schemeClr>
                </a:solidFill>
                <a:latin typeface="Calibri" panose="020F0502020204030204" pitchFamily="34" charset="0"/>
              </a:rPr>
              <a:t>BRUIT</a:t>
            </a:r>
          </a:p>
        </p:txBody>
      </p:sp>
      <p:sp>
        <p:nvSpPr>
          <p:cNvPr id="48" name="Rounded Rectangle 47"/>
          <p:cNvSpPr/>
          <p:nvPr/>
        </p:nvSpPr>
        <p:spPr>
          <a:xfrm>
            <a:off x="7094005" y="2358185"/>
            <a:ext cx="865354" cy="403926"/>
          </a:xfrm>
          <a:prstGeom prst="roundRect">
            <a:avLst/>
          </a:prstGeom>
          <a:solidFill>
            <a:schemeClr val="accent6">
              <a:lumMod val="60000"/>
              <a:lumOff val="4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2">
                    <a:lumMod val="95000"/>
                    <a:lumOff val="5000"/>
                  </a:schemeClr>
                </a:solidFill>
                <a:latin typeface="Calibri" panose="020F0502020204030204" pitchFamily="34" charset="0"/>
              </a:rPr>
              <a:t>RÉCEPTEUR</a:t>
            </a:r>
          </a:p>
        </p:txBody>
      </p:sp>
      <p:sp>
        <p:nvSpPr>
          <p:cNvPr id="50" name="Rounded Rectangle 49"/>
          <p:cNvSpPr/>
          <p:nvPr/>
        </p:nvSpPr>
        <p:spPr>
          <a:xfrm>
            <a:off x="7174276" y="3270697"/>
            <a:ext cx="712330" cy="384848"/>
          </a:xfrm>
          <a:prstGeom prst="roundRect">
            <a:avLst/>
          </a:prstGeom>
          <a:solidFill>
            <a:schemeClr val="accent6">
              <a:lumMod val="60000"/>
              <a:lumOff val="4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2">
                    <a:lumMod val="95000"/>
                    <a:lumOff val="5000"/>
                  </a:schemeClr>
                </a:solidFill>
                <a:latin typeface="Calibri" panose="020F0502020204030204" pitchFamily="34" charset="0"/>
              </a:rPr>
              <a:t>OREILLES</a:t>
            </a:r>
          </a:p>
        </p:txBody>
      </p:sp>
      <p:sp>
        <p:nvSpPr>
          <p:cNvPr id="51" name="Rounded Rectangle 50"/>
          <p:cNvSpPr/>
          <p:nvPr/>
        </p:nvSpPr>
        <p:spPr>
          <a:xfrm>
            <a:off x="7096338" y="4208465"/>
            <a:ext cx="868205" cy="446845"/>
          </a:xfrm>
          <a:prstGeom prst="roundRect">
            <a:avLst/>
          </a:prstGeom>
          <a:solidFill>
            <a:schemeClr val="accent1">
              <a:lumMod val="40000"/>
              <a:lumOff val="6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2">
                    <a:lumMod val="95000"/>
                    <a:lumOff val="5000"/>
                  </a:schemeClr>
                </a:solidFill>
                <a:latin typeface="Calibri" panose="020F0502020204030204" pitchFamily="34" charset="0"/>
              </a:rPr>
              <a:t>TYMPANS</a:t>
            </a:r>
          </a:p>
        </p:txBody>
      </p:sp>
      <p:sp>
        <p:nvSpPr>
          <p:cNvPr id="36" name="Rectangle 35">
            <a:extLst>
              <a:ext uri="{FF2B5EF4-FFF2-40B4-BE49-F238E27FC236}">
                <a16:creationId xmlns:a16="http://schemas.microsoft.com/office/drawing/2014/main" id="{07C3D6C9-BF1E-4E41-9579-B29107DBDD1F}"/>
              </a:ext>
            </a:extLst>
          </p:cNvPr>
          <p:cNvSpPr/>
          <p:nvPr/>
        </p:nvSpPr>
        <p:spPr>
          <a:xfrm>
            <a:off x="2008948" y="3271673"/>
            <a:ext cx="114255" cy="113134"/>
          </a:xfrm>
          <a:prstGeom prst="rect">
            <a:avLst/>
          </a:prstGeom>
          <a:solidFill>
            <a:srgbClr val="A86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grpSp>
        <p:nvGrpSpPr>
          <p:cNvPr id="2" name="Groupe 1">
            <a:extLst>
              <a:ext uri="{FF2B5EF4-FFF2-40B4-BE49-F238E27FC236}">
                <a16:creationId xmlns:a16="http://schemas.microsoft.com/office/drawing/2014/main" id="{6DED0353-06E7-427B-AEA8-B9D81019DB1A}"/>
              </a:ext>
            </a:extLst>
          </p:cNvPr>
          <p:cNvGrpSpPr/>
          <p:nvPr/>
        </p:nvGrpSpPr>
        <p:grpSpPr>
          <a:xfrm>
            <a:off x="5995970" y="123623"/>
            <a:ext cx="3994067" cy="769441"/>
            <a:chOff x="572465" y="487489"/>
            <a:chExt cx="5337962" cy="993820"/>
          </a:xfrm>
        </p:grpSpPr>
        <p:sp>
          <p:nvSpPr>
            <p:cNvPr id="39" name="Rectangle : coins arrondis 38">
              <a:extLst>
                <a:ext uri="{FF2B5EF4-FFF2-40B4-BE49-F238E27FC236}">
                  <a16:creationId xmlns:a16="http://schemas.microsoft.com/office/drawing/2014/main" id="{B5DE68D5-B58F-43B8-B032-70B0EDDC733F}"/>
                </a:ext>
              </a:extLst>
            </p:cNvPr>
            <p:cNvSpPr/>
            <p:nvPr/>
          </p:nvSpPr>
          <p:spPr>
            <a:xfrm>
              <a:off x="572465" y="510433"/>
              <a:ext cx="5240020" cy="846220"/>
            </a:xfrm>
            <a:prstGeom prst="roundRect">
              <a:avLst>
                <a:gd name="adj" fmla="val 50000"/>
              </a:avLst>
            </a:prstGeom>
            <a:solidFill>
              <a:srgbClr val="A86ED4"/>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Rectangle : coins arrondis 39">
              <a:extLst>
                <a:ext uri="{FF2B5EF4-FFF2-40B4-BE49-F238E27FC236}">
                  <a16:creationId xmlns:a16="http://schemas.microsoft.com/office/drawing/2014/main" id="{EF0935E4-0D26-4608-993F-14C227293E83}"/>
                </a:ext>
              </a:extLst>
            </p:cNvPr>
            <p:cNvSpPr/>
            <p:nvPr/>
          </p:nvSpPr>
          <p:spPr>
            <a:xfrm>
              <a:off x="1713842" y="523120"/>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ZoneTexte 40">
              <a:extLst>
                <a:ext uri="{FF2B5EF4-FFF2-40B4-BE49-F238E27FC236}">
                  <a16:creationId xmlns:a16="http://schemas.microsoft.com/office/drawing/2014/main" id="{DFB4B7D8-D667-49FD-9A0A-3EAE8EC4FDF1}"/>
                </a:ext>
              </a:extLst>
            </p:cNvPr>
            <p:cNvSpPr txBox="1"/>
            <p:nvPr/>
          </p:nvSpPr>
          <p:spPr>
            <a:xfrm>
              <a:off x="735688" y="487489"/>
              <a:ext cx="628142" cy="993820"/>
            </a:xfrm>
            <a:prstGeom prst="rect">
              <a:avLst/>
            </a:prstGeom>
            <a:noFill/>
          </p:spPr>
          <p:txBody>
            <a:bodyPr wrap="none" rtlCol="0">
              <a:spAutoFit/>
            </a:bodyPr>
            <a:lstStyle/>
            <a:p>
              <a:r>
                <a:rPr lang="fr-FR" sz="4400" b="1">
                  <a:solidFill>
                    <a:schemeClr val="bg1"/>
                  </a:solidFill>
                  <a:latin typeface="+mn-lt"/>
                </a:rPr>
                <a:t>1</a:t>
              </a:r>
              <a:endParaRPr lang="en-US" sz="4400" b="1">
                <a:solidFill>
                  <a:schemeClr val="bg1"/>
                </a:solidFill>
                <a:latin typeface="+mn-lt"/>
              </a:endParaRPr>
            </a:p>
          </p:txBody>
        </p:sp>
        <p:sp>
          <p:nvSpPr>
            <p:cNvPr id="49" name="Organigramme : Fusion 8">
              <a:extLst>
                <a:ext uri="{FF2B5EF4-FFF2-40B4-BE49-F238E27FC236}">
                  <a16:creationId xmlns:a16="http://schemas.microsoft.com/office/drawing/2014/main" id="{A1DA7CCE-1924-4F2D-A1EC-C90775CCED87}"/>
                </a:ext>
              </a:extLst>
            </p:cNvPr>
            <p:cNvSpPr/>
            <p:nvPr/>
          </p:nvSpPr>
          <p:spPr>
            <a:xfrm flipH="1">
              <a:off x="1261985" y="520584"/>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52" name="Groupe 51">
              <a:extLst>
                <a:ext uri="{FF2B5EF4-FFF2-40B4-BE49-F238E27FC236}">
                  <a16:creationId xmlns:a16="http://schemas.microsoft.com/office/drawing/2014/main" id="{0BA67214-4C51-4800-9611-7B6792BE3A30}"/>
                </a:ext>
              </a:extLst>
            </p:cNvPr>
            <p:cNvGrpSpPr/>
            <p:nvPr/>
          </p:nvGrpSpPr>
          <p:grpSpPr>
            <a:xfrm>
              <a:off x="1570755" y="490050"/>
              <a:ext cx="4339672" cy="892646"/>
              <a:chOff x="2377510" y="2814570"/>
              <a:chExt cx="4339672" cy="864013"/>
            </a:xfrm>
          </p:grpSpPr>
          <p:sp>
            <p:nvSpPr>
              <p:cNvPr id="53" name="ZoneTexte 52">
                <a:extLst>
                  <a:ext uri="{FF2B5EF4-FFF2-40B4-BE49-F238E27FC236}">
                    <a16:creationId xmlns:a16="http://schemas.microsoft.com/office/drawing/2014/main" id="{7CC093C6-F0B9-4C94-A0DA-22F32AF3EF0E}"/>
                  </a:ext>
                </a:extLst>
              </p:cNvPr>
              <p:cNvSpPr txBox="1"/>
              <p:nvPr/>
            </p:nvSpPr>
            <p:spPr>
              <a:xfrm>
                <a:off x="2377510" y="2814570"/>
                <a:ext cx="4012397" cy="577166"/>
              </a:xfrm>
              <a:prstGeom prst="rect">
                <a:avLst/>
              </a:prstGeom>
              <a:noFill/>
            </p:spPr>
            <p:txBody>
              <a:bodyPr wrap="square" lIns="91440" tIns="45720" rIns="91440" bIns="45720" anchor="t">
                <a:spAutoFit/>
              </a:bodyPr>
              <a:lstStyle/>
              <a:p>
                <a:pPr algn="l" rtl="0" fontAlgn="base"/>
                <a:r>
                  <a:rPr lang="fr-FR" sz="2400" b="1" i="1">
                    <a:solidFill>
                      <a:srgbClr val="A86ED4"/>
                    </a:solidFill>
                    <a:latin typeface="+mn-lt"/>
                  </a:rPr>
                  <a:t>CHAÎNE</a:t>
                </a:r>
                <a:endParaRPr lang="en-US" sz="2400" b="1" i="1">
                  <a:solidFill>
                    <a:srgbClr val="A86ED4"/>
                  </a:solidFill>
                  <a:latin typeface="+mn-lt"/>
                  <a:cs typeface="Calibri"/>
                </a:endParaRPr>
              </a:p>
            </p:txBody>
          </p:sp>
          <p:sp>
            <p:nvSpPr>
              <p:cNvPr id="54" name="ZoneTexte 53">
                <a:extLst>
                  <a:ext uri="{FF2B5EF4-FFF2-40B4-BE49-F238E27FC236}">
                    <a16:creationId xmlns:a16="http://schemas.microsoft.com/office/drawing/2014/main" id="{B8AE13BD-277B-42EE-92F5-A3A50C2DFC7C}"/>
                  </a:ext>
                </a:extLst>
              </p:cNvPr>
              <p:cNvSpPr txBox="1"/>
              <p:nvPr/>
            </p:nvSpPr>
            <p:spPr>
              <a:xfrm>
                <a:off x="2621169" y="3216851"/>
                <a:ext cx="4096013" cy="461732"/>
              </a:xfrm>
              <a:prstGeom prst="rect">
                <a:avLst/>
              </a:prstGeom>
              <a:noFill/>
            </p:spPr>
            <p:txBody>
              <a:bodyPr wrap="square" lIns="91440" tIns="45720" rIns="91440" bIns="45720" anchor="t">
                <a:spAutoFit/>
              </a:bodyPr>
              <a:lstStyle/>
              <a:p>
                <a:r>
                  <a:rPr lang="fr-FR" sz="1800">
                    <a:solidFill>
                      <a:srgbClr val="444444"/>
                    </a:solidFill>
                    <a:latin typeface="+mn-lt"/>
                  </a:rPr>
                  <a:t>Raisonnement séquentiel</a:t>
                </a:r>
                <a:endParaRPr lang="fr-FR"/>
              </a:p>
            </p:txBody>
          </p:sp>
        </p:grpSp>
      </p:grpSp>
    </p:spTree>
    <p:extLst>
      <p:ext uri="{BB962C8B-B14F-4D97-AF65-F5344CB8AC3E}">
        <p14:creationId xmlns:p14="http://schemas.microsoft.com/office/powerpoint/2010/main" val="375136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
                                  </p:stCondLst>
                                  <p:childTnLst>
                                    <p:set>
                                      <p:cBhvr>
                                        <p:cTn id="9" dur="1" fill="hold">
                                          <p:stCondLst>
                                            <p:cond delay="0"/>
                                          </p:stCondLst>
                                        </p:cTn>
                                        <p:tgtEl>
                                          <p:spTgt spid="117"/>
                                        </p:tgtEl>
                                        <p:attrNameLst>
                                          <p:attrName>style.visibility</p:attrName>
                                        </p:attrNameLst>
                                      </p:cBhvr>
                                      <p:to>
                                        <p:strVal val="visible"/>
                                      </p:to>
                                    </p:set>
                                  </p:childTnLst>
                                </p:cTn>
                              </p:par>
                            </p:childTnLst>
                          </p:cTn>
                        </p:par>
                        <p:par>
                          <p:cTn id="10" fill="hold">
                            <p:stCondLst>
                              <p:cond delay="50"/>
                            </p:stCondLst>
                            <p:childTnLst>
                              <p:par>
                                <p:cTn id="11" presetID="1" presetClass="entr" presetSubtype="0" fill="hold" nodeType="afterEffect">
                                  <p:stCondLst>
                                    <p:cond delay="50"/>
                                  </p:stCondLst>
                                  <p:childTnLst>
                                    <p:set>
                                      <p:cBhvr>
                                        <p:cTn id="12" dur="1" fill="hold">
                                          <p:stCondLst>
                                            <p:cond delay="0"/>
                                          </p:stCondLst>
                                        </p:cTn>
                                        <p:tgtEl>
                                          <p:spTgt spid="107"/>
                                        </p:tgtEl>
                                        <p:attrNameLst>
                                          <p:attrName>style.visibility</p:attrName>
                                        </p:attrNameLst>
                                      </p:cBhvr>
                                      <p:to>
                                        <p:strVal val="visible"/>
                                      </p:to>
                                    </p:set>
                                  </p:childTnLst>
                                </p:cTn>
                              </p:par>
                            </p:childTnLst>
                          </p:cTn>
                        </p:par>
                        <p:par>
                          <p:cTn id="13" fill="hold">
                            <p:stCondLst>
                              <p:cond delay="100"/>
                            </p:stCondLst>
                            <p:childTnLst>
                              <p:par>
                                <p:cTn id="14" presetID="1" presetClass="entr" presetSubtype="0" fill="hold" grpId="0" nodeType="afterEffect">
                                  <p:stCondLst>
                                    <p:cond delay="50"/>
                                  </p:stCondLst>
                                  <p:childTnLst>
                                    <p:set>
                                      <p:cBhvr>
                                        <p:cTn id="15" dur="1" fill="hold">
                                          <p:stCondLst>
                                            <p:cond delay="0"/>
                                          </p:stCondLst>
                                        </p:cTn>
                                        <p:tgtEl>
                                          <p:spTgt spid="42"/>
                                        </p:tgtEl>
                                        <p:attrNameLst>
                                          <p:attrName>style.visibility</p:attrName>
                                        </p:attrNameLst>
                                      </p:cBhvr>
                                      <p:to>
                                        <p:strVal val="visible"/>
                                      </p:to>
                                    </p:set>
                                  </p:childTnLst>
                                </p:cTn>
                              </p:par>
                            </p:childTnLst>
                          </p:cTn>
                        </p:par>
                        <p:par>
                          <p:cTn id="16" fill="hold">
                            <p:stCondLst>
                              <p:cond delay="150"/>
                            </p:stCondLst>
                            <p:childTnLst>
                              <p:par>
                                <p:cTn id="17" presetID="1" presetClass="entr" presetSubtype="0" fill="hold" nodeType="afterEffect">
                                  <p:stCondLst>
                                    <p:cond delay="50"/>
                                  </p:stCondLst>
                                  <p:childTnLst>
                                    <p:set>
                                      <p:cBhvr>
                                        <p:cTn id="18" dur="1" fill="hold">
                                          <p:stCondLst>
                                            <p:cond delay="0"/>
                                          </p:stCondLst>
                                        </p:cTn>
                                        <p:tgtEl>
                                          <p:spTgt spid="108"/>
                                        </p:tgtEl>
                                        <p:attrNameLst>
                                          <p:attrName>style.visibility</p:attrName>
                                        </p:attrNameLst>
                                      </p:cBhvr>
                                      <p:to>
                                        <p:strVal val="visible"/>
                                      </p:to>
                                    </p:set>
                                  </p:childTnLst>
                                </p:cTn>
                              </p:par>
                            </p:childTnLst>
                          </p:cTn>
                        </p:par>
                        <p:par>
                          <p:cTn id="19" fill="hold">
                            <p:stCondLst>
                              <p:cond delay="200"/>
                            </p:stCondLst>
                            <p:childTnLst>
                              <p:par>
                                <p:cTn id="20" presetID="1" presetClass="entr" presetSubtype="0" fill="hold" grpId="0" nodeType="afterEffect">
                                  <p:stCondLst>
                                    <p:cond delay="50"/>
                                  </p:stCondLst>
                                  <p:childTnLst>
                                    <p:set>
                                      <p:cBhvr>
                                        <p:cTn id="21" dur="1" fill="hold">
                                          <p:stCondLst>
                                            <p:cond delay="0"/>
                                          </p:stCondLst>
                                        </p:cTn>
                                        <p:tgtEl>
                                          <p:spTgt spid="118"/>
                                        </p:tgtEl>
                                        <p:attrNameLst>
                                          <p:attrName>style.visibility</p:attrName>
                                        </p:attrNameLst>
                                      </p:cBhvr>
                                      <p:to>
                                        <p:strVal val="visible"/>
                                      </p:to>
                                    </p:set>
                                  </p:childTnLst>
                                </p:cTn>
                              </p:par>
                            </p:childTnLst>
                          </p:cTn>
                        </p:par>
                        <p:par>
                          <p:cTn id="22" fill="hold">
                            <p:stCondLst>
                              <p:cond delay="250"/>
                            </p:stCondLst>
                            <p:childTnLst>
                              <p:par>
                                <p:cTn id="23" presetID="1" presetClass="entr" presetSubtype="0" fill="hold" grpId="0" nodeType="afterEffect">
                                  <p:stCondLst>
                                    <p:cond delay="50"/>
                                  </p:stCondLst>
                                  <p:childTnLst>
                                    <p:set>
                                      <p:cBhvr>
                                        <p:cTn id="24" dur="1" fill="hold">
                                          <p:stCondLst>
                                            <p:cond delay="0"/>
                                          </p:stCondLst>
                                        </p:cTn>
                                        <p:tgtEl>
                                          <p:spTgt spid="43"/>
                                        </p:tgtEl>
                                        <p:attrNameLst>
                                          <p:attrName>style.visibility</p:attrName>
                                        </p:attrNameLst>
                                      </p:cBhvr>
                                      <p:to>
                                        <p:strVal val="visible"/>
                                      </p:to>
                                    </p:set>
                                  </p:childTnLst>
                                </p:cTn>
                              </p:par>
                            </p:childTnLst>
                          </p:cTn>
                        </p:par>
                        <p:par>
                          <p:cTn id="25" fill="hold">
                            <p:stCondLst>
                              <p:cond delay="300"/>
                            </p:stCondLst>
                            <p:childTnLst>
                              <p:par>
                                <p:cTn id="26" presetID="1" presetClass="entr" presetSubtype="0" fill="hold" nodeType="afterEffect">
                                  <p:stCondLst>
                                    <p:cond delay="50"/>
                                  </p:stCondLst>
                                  <p:childTnLst>
                                    <p:set>
                                      <p:cBhvr>
                                        <p:cTn id="27" dur="1" fill="hold">
                                          <p:stCondLst>
                                            <p:cond delay="0"/>
                                          </p:stCondLst>
                                        </p:cTn>
                                        <p:tgtEl>
                                          <p:spTgt spid="109"/>
                                        </p:tgtEl>
                                        <p:attrNameLst>
                                          <p:attrName>style.visibility</p:attrName>
                                        </p:attrNameLst>
                                      </p:cBhvr>
                                      <p:to>
                                        <p:strVal val="visible"/>
                                      </p:to>
                                    </p:set>
                                  </p:childTnLst>
                                </p:cTn>
                              </p:par>
                            </p:childTnLst>
                          </p:cTn>
                        </p:par>
                        <p:par>
                          <p:cTn id="28" fill="hold">
                            <p:stCondLst>
                              <p:cond delay="350"/>
                            </p:stCondLst>
                            <p:childTnLst>
                              <p:par>
                                <p:cTn id="29" presetID="1" presetClass="entr" presetSubtype="0" fill="hold" grpId="0" nodeType="afterEffect">
                                  <p:stCondLst>
                                    <p:cond delay="50"/>
                                  </p:stCondLst>
                                  <p:childTnLst>
                                    <p:set>
                                      <p:cBhvr>
                                        <p:cTn id="30" dur="1" fill="hold">
                                          <p:stCondLst>
                                            <p:cond delay="0"/>
                                          </p:stCondLst>
                                        </p:cTn>
                                        <p:tgtEl>
                                          <p:spTgt spid="119"/>
                                        </p:tgtEl>
                                        <p:attrNameLst>
                                          <p:attrName>style.visibility</p:attrName>
                                        </p:attrNameLst>
                                      </p:cBhvr>
                                      <p:to>
                                        <p:strVal val="visible"/>
                                      </p:to>
                                    </p:set>
                                  </p:childTnLst>
                                </p:cTn>
                              </p:par>
                            </p:childTnLst>
                          </p:cTn>
                        </p:par>
                        <p:par>
                          <p:cTn id="31" fill="hold">
                            <p:stCondLst>
                              <p:cond delay="400"/>
                            </p:stCondLst>
                            <p:childTnLst>
                              <p:par>
                                <p:cTn id="32" presetID="1" presetClass="entr" presetSubtype="0" fill="hold" grpId="0" nodeType="afterEffect">
                                  <p:stCondLst>
                                    <p:cond delay="50"/>
                                  </p:stCondLst>
                                  <p:childTnLst>
                                    <p:set>
                                      <p:cBhvr>
                                        <p:cTn id="33" dur="1" fill="hold">
                                          <p:stCondLst>
                                            <p:cond delay="0"/>
                                          </p:stCondLst>
                                        </p:cTn>
                                        <p:tgtEl>
                                          <p:spTgt spid="44"/>
                                        </p:tgtEl>
                                        <p:attrNameLst>
                                          <p:attrName>style.visibility</p:attrName>
                                        </p:attrNameLst>
                                      </p:cBhvr>
                                      <p:to>
                                        <p:strVal val="visible"/>
                                      </p:to>
                                    </p:set>
                                  </p:childTnLst>
                                </p:cTn>
                              </p:par>
                            </p:childTnLst>
                          </p:cTn>
                        </p:par>
                        <p:par>
                          <p:cTn id="34" fill="hold">
                            <p:stCondLst>
                              <p:cond delay="450"/>
                            </p:stCondLst>
                            <p:childTnLst>
                              <p:par>
                                <p:cTn id="35" presetID="1" presetClass="entr" presetSubtype="0" fill="hold" nodeType="afterEffect">
                                  <p:stCondLst>
                                    <p:cond delay="50"/>
                                  </p:stCondLst>
                                  <p:childTnLst>
                                    <p:set>
                                      <p:cBhvr>
                                        <p:cTn id="36" dur="1" fill="hold">
                                          <p:stCondLst>
                                            <p:cond delay="0"/>
                                          </p:stCondLst>
                                        </p:cTn>
                                        <p:tgtEl>
                                          <p:spTgt spid="110"/>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grpId="0" nodeType="afterEffect">
                                  <p:stCondLst>
                                    <p:cond delay="50"/>
                                  </p:stCondLst>
                                  <p:childTnLst>
                                    <p:set>
                                      <p:cBhvr>
                                        <p:cTn id="39" dur="1" fill="hold">
                                          <p:stCondLst>
                                            <p:cond delay="0"/>
                                          </p:stCondLst>
                                        </p:cTn>
                                        <p:tgtEl>
                                          <p:spTgt spid="120"/>
                                        </p:tgtEl>
                                        <p:attrNameLst>
                                          <p:attrName>style.visibility</p:attrName>
                                        </p:attrNameLst>
                                      </p:cBhvr>
                                      <p:to>
                                        <p:strVal val="visible"/>
                                      </p:to>
                                    </p:set>
                                  </p:childTnLst>
                                </p:cTn>
                              </p:par>
                            </p:childTnLst>
                          </p:cTn>
                        </p:par>
                        <p:par>
                          <p:cTn id="40" fill="hold">
                            <p:stCondLst>
                              <p:cond delay="550"/>
                            </p:stCondLst>
                            <p:childTnLst>
                              <p:par>
                                <p:cTn id="41" presetID="1" presetClass="entr" presetSubtype="0" fill="hold" grpId="0" nodeType="afterEffect">
                                  <p:stCondLst>
                                    <p:cond delay="50"/>
                                  </p:stCondLst>
                                  <p:childTnLst>
                                    <p:set>
                                      <p:cBhvr>
                                        <p:cTn id="42" dur="1" fill="hold">
                                          <p:stCondLst>
                                            <p:cond delay="0"/>
                                          </p:stCondLst>
                                        </p:cTn>
                                        <p:tgtEl>
                                          <p:spTgt spid="45"/>
                                        </p:tgtEl>
                                        <p:attrNameLst>
                                          <p:attrName>style.visibility</p:attrName>
                                        </p:attrNameLst>
                                      </p:cBhvr>
                                      <p:to>
                                        <p:strVal val="visible"/>
                                      </p:to>
                                    </p:set>
                                  </p:childTnLst>
                                </p:cTn>
                              </p:par>
                            </p:childTnLst>
                          </p:cTn>
                        </p:par>
                        <p:par>
                          <p:cTn id="43" fill="hold">
                            <p:stCondLst>
                              <p:cond delay="600"/>
                            </p:stCondLst>
                            <p:childTnLst>
                              <p:par>
                                <p:cTn id="44" presetID="1" presetClass="entr" presetSubtype="0" fill="hold" nodeType="afterEffect">
                                  <p:stCondLst>
                                    <p:cond delay="50"/>
                                  </p:stCondLst>
                                  <p:childTnLst>
                                    <p:set>
                                      <p:cBhvr>
                                        <p:cTn id="45" dur="1" fill="hold">
                                          <p:stCondLst>
                                            <p:cond delay="0"/>
                                          </p:stCondLst>
                                        </p:cTn>
                                        <p:tgtEl>
                                          <p:spTgt spid="111"/>
                                        </p:tgtEl>
                                        <p:attrNameLst>
                                          <p:attrName>style.visibility</p:attrName>
                                        </p:attrNameLst>
                                      </p:cBhvr>
                                      <p:to>
                                        <p:strVal val="visible"/>
                                      </p:to>
                                    </p:set>
                                  </p:childTnLst>
                                </p:cTn>
                              </p:par>
                            </p:childTnLst>
                          </p:cTn>
                        </p:par>
                        <p:par>
                          <p:cTn id="46" fill="hold">
                            <p:stCondLst>
                              <p:cond delay="650"/>
                            </p:stCondLst>
                            <p:childTnLst>
                              <p:par>
                                <p:cTn id="47" presetID="1" presetClass="entr" presetSubtype="0" fill="hold" grpId="0" nodeType="afterEffect">
                                  <p:stCondLst>
                                    <p:cond delay="50"/>
                                  </p:stCondLst>
                                  <p:childTnLst>
                                    <p:set>
                                      <p:cBhvr>
                                        <p:cTn id="48" dur="1" fill="hold">
                                          <p:stCondLst>
                                            <p:cond delay="0"/>
                                          </p:stCondLst>
                                        </p:cTn>
                                        <p:tgtEl>
                                          <p:spTgt spid="121"/>
                                        </p:tgtEl>
                                        <p:attrNameLst>
                                          <p:attrName>style.visibility</p:attrName>
                                        </p:attrNameLst>
                                      </p:cBhvr>
                                      <p:to>
                                        <p:strVal val="visible"/>
                                      </p:to>
                                    </p:set>
                                  </p:childTnLst>
                                </p:cTn>
                              </p:par>
                            </p:childTnLst>
                          </p:cTn>
                        </p:par>
                        <p:par>
                          <p:cTn id="49" fill="hold">
                            <p:stCondLst>
                              <p:cond delay="700"/>
                            </p:stCondLst>
                            <p:childTnLst>
                              <p:par>
                                <p:cTn id="50" presetID="1" presetClass="entr" presetSubtype="0" fill="hold" grpId="0" nodeType="afterEffect">
                                  <p:stCondLst>
                                    <p:cond delay="50"/>
                                  </p:stCondLst>
                                  <p:childTnLst>
                                    <p:set>
                                      <p:cBhvr>
                                        <p:cTn id="51" dur="1" fill="hold">
                                          <p:stCondLst>
                                            <p:cond delay="0"/>
                                          </p:stCondLst>
                                        </p:cTn>
                                        <p:tgtEl>
                                          <p:spTgt spid="46"/>
                                        </p:tgtEl>
                                        <p:attrNameLst>
                                          <p:attrName>style.visibility</p:attrName>
                                        </p:attrNameLst>
                                      </p:cBhvr>
                                      <p:to>
                                        <p:strVal val="visible"/>
                                      </p:to>
                                    </p:set>
                                  </p:childTnLst>
                                </p:cTn>
                              </p:par>
                            </p:childTnLst>
                          </p:cTn>
                        </p:par>
                        <p:par>
                          <p:cTn id="52" fill="hold">
                            <p:stCondLst>
                              <p:cond delay="750"/>
                            </p:stCondLst>
                            <p:childTnLst>
                              <p:par>
                                <p:cTn id="53" presetID="1" presetClass="entr" presetSubtype="0" fill="hold" nodeType="afterEffect">
                                  <p:stCondLst>
                                    <p:cond delay="50"/>
                                  </p:stCondLst>
                                  <p:childTnLst>
                                    <p:set>
                                      <p:cBhvr>
                                        <p:cTn id="54" dur="1" fill="hold">
                                          <p:stCondLst>
                                            <p:cond delay="0"/>
                                          </p:stCondLst>
                                        </p:cTn>
                                        <p:tgtEl>
                                          <p:spTgt spid="112"/>
                                        </p:tgtEl>
                                        <p:attrNameLst>
                                          <p:attrName>style.visibility</p:attrName>
                                        </p:attrNameLst>
                                      </p:cBhvr>
                                      <p:to>
                                        <p:strVal val="visible"/>
                                      </p:to>
                                    </p:set>
                                  </p:childTnLst>
                                </p:cTn>
                              </p:par>
                            </p:childTnLst>
                          </p:cTn>
                        </p:par>
                        <p:par>
                          <p:cTn id="55" fill="hold">
                            <p:stCondLst>
                              <p:cond delay="800"/>
                            </p:stCondLst>
                            <p:childTnLst>
                              <p:par>
                                <p:cTn id="56" presetID="1" presetClass="entr" presetSubtype="0" fill="hold" grpId="0" nodeType="afterEffect">
                                  <p:stCondLst>
                                    <p:cond delay="50"/>
                                  </p:stCondLst>
                                  <p:childTnLst>
                                    <p:set>
                                      <p:cBhvr>
                                        <p:cTn id="57" dur="1" fill="hold">
                                          <p:stCondLst>
                                            <p:cond delay="0"/>
                                          </p:stCondLst>
                                        </p:cTn>
                                        <p:tgtEl>
                                          <p:spTgt spid="122"/>
                                        </p:tgtEl>
                                        <p:attrNameLst>
                                          <p:attrName>style.visibility</p:attrName>
                                        </p:attrNameLst>
                                      </p:cBhvr>
                                      <p:to>
                                        <p:strVal val="visible"/>
                                      </p:to>
                                    </p:set>
                                  </p:childTnLst>
                                </p:cTn>
                              </p:par>
                            </p:childTnLst>
                          </p:cTn>
                        </p:par>
                        <p:par>
                          <p:cTn id="58" fill="hold">
                            <p:stCondLst>
                              <p:cond delay="850"/>
                            </p:stCondLst>
                            <p:childTnLst>
                              <p:par>
                                <p:cTn id="59" presetID="1" presetClass="entr" presetSubtype="0" fill="hold" grpId="0" nodeType="afterEffect">
                                  <p:stCondLst>
                                    <p:cond delay="50"/>
                                  </p:stCondLst>
                                  <p:childTnLst>
                                    <p:set>
                                      <p:cBhvr>
                                        <p:cTn id="60" dur="1" fill="hold">
                                          <p:stCondLst>
                                            <p:cond delay="0"/>
                                          </p:stCondLst>
                                        </p:cTn>
                                        <p:tgtEl>
                                          <p:spTgt spid="47"/>
                                        </p:tgtEl>
                                        <p:attrNameLst>
                                          <p:attrName>style.visibility</p:attrName>
                                        </p:attrNameLst>
                                      </p:cBhvr>
                                      <p:to>
                                        <p:strVal val="visible"/>
                                      </p:to>
                                    </p:set>
                                  </p:childTnLst>
                                </p:cTn>
                              </p:par>
                            </p:childTnLst>
                          </p:cTn>
                        </p:par>
                        <p:par>
                          <p:cTn id="61" fill="hold">
                            <p:stCondLst>
                              <p:cond delay="900"/>
                            </p:stCondLst>
                            <p:childTnLst>
                              <p:par>
                                <p:cTn id="62" presetID="1" presetClass="entr" presetSubtype="0" fill="hold" grpId="0" nodeType="afterEffect">
                                  <p:stCondLst>
                                    <p:cond delay="50"/>
                                  </p:stCondLst>
                                  <p:childTnLst>
                                    <p:set>
                                      <p:cBhvr>
                                        <p:cTn id="63" dur="1" fill="hold">
                                          <p:stCondLst>
                                            <p:cond delay="0"/>
                                          </p:stCondLst>
                                        </p:cTn>
                                        <p:tgtEl>
                                          <p:spTgt spid="123"/>
                                        </p:tgtEl>
                                        <p:attrNameLst>
                                          <p:attrName>style.visibility</p:attrName>
                                        </p:attrNameLst>
                                      </p:cBhvr>
                                      <p:to>
                                        <p:strVal val="visible"/>
                                      </p:to>
                                    </p:set>
                                  </p:childTnLst>
                                </p:cTn>
                              </p:par>
                            </p:childTnLst>
                          </p:cTn>
                        </p:par>
                        <p:par>
                          <p:cTn id="64" fill="hold">
                            <p:stCondLst>
                              <p:cond delay="950"/>
                            </p:stCondLst>
                            <p:childTnLst>
                              <p:par>
                                <p:cTn id="65" presetID="1" presetClass="entr" presetSubtype="0" fill="hold" nodeType="afterEffect">
                                  <p:stCondLst>
                                    <p:cond delay="50"/>
                                  </p:stCondLst>
                                  <p:childTnLst>
                                    <p:set>
                                      <p:cBhvr>
                                        <p:cTn id="66" dur="1" fill="hold">
                                          <p:stCondLst>
                                            <p:cond delay="0"/>
                                          </p:stCondLst>
                                        </p:cTn>
                                        <p:tgtEl>
                                          <p:spTgt spid="113"/>
                                        </p:tgtEl>
                                        <p:attrNameLst>
                                          <p:attrName>style.visibility</p:attrName>
                                        </p:attrNameLst>
                                      </p:cBhvr>
                                      <p:to>
                                        <p:strVal val="visible"/>
                                      </p:to>
                                    </p:set>
                                  </p:childTnLst>
                                </p:cTn>
                              </p:par>
                            </p:childTnLst>
                          </p:cTn>
                        </p:par>
                        <p:par>
                          <p:cTn id="67" fill="hold">
                            <p:stCondLst>
                              <p:cond delay="1000"/>
                            </p:stCondLst>
                            <p:childTnLst>
                              <p:par>
                                <p:cTn id="68" presetID="1" presetClass="entr" presetSubtype="0" fill="hold" grpId="0" nodeType="afterEffect">
                                  <p:stCondLst>
                                    <p:cond delay="50"/>
                                  </p:stCondLst>
                                  <p:childTnLst>
                                    <p:set>
                                      <p:cBhvr>
                                        <p:cTn id="69" dur="1" fill="hold">
                                          <p:stCondLst>
                                            <p:cond delay="0"/>
                                          </p:stCondLst>
                                        </p:cTn>
                                        <p:tgtEl>
                                          <p:spTgt spid="48"/>
                                        </p:tgtEl>
                                        <p:attrNameLst>
                                          <p:attrName>style.visibility</p:attrName>
                                        </p:attrNameLst>
                                      </p:cBhvr>
                                      <p:to>
                                        <p:strVal val="visible"/>
                                      </p:to>
                                    </p:set>
                                  </p:childTnLst>
                                </p:cTn>
                              </p:par>
                            </p:childTnLst>
                          </p:cTn>
                        </p:par>
                        <p:par>
                          <p:cTn id="70" fill="hold">
                            <p:stCondLst>
                              <p:cond delay="1050"/>
                            </p:stCondLst>
                            <p:childTnLst>
                              <p:par>
                                <p:cTn id="71" presetID="1" presetClass="entr" presetSubtype="0" fill="hold" grpId="0" nodeType="afterEffect">
                                  <p:stCondLst>
                                    <p:cond delay="50"/>
                                  </p:stCondLst>
                                  <p:childTnLst>
                                    <p:set>
                                      <p:cBhvr>
                                        <p:cTn id="72" dur="1" fill="hold">
                                          <p:stCondLst>
                                            <p:cond delay="0"/>
                                          </p:stCondLst>
                                        </p:cTn>
                                        <p:tgtEl>
                                          <p:spTgt spid="124"/>
                                        </p:tgtEl>
                                        <p:attrNameLst>
                                          <p:attrName>style.visibility</p:attrName>
                                        </p:attrNameLst>
                                      </p:cBhvr>
                                      <p:to>
                                        <p:strVal val="visible"/>
                                      </p:to>
                                    </p:set>
                                  </p:childTnLst>
                                </p:cTn>
                              </p:par>
                            </p:childTnLst>
                          </p:cTn>
                        </p:par>
                        <p:par>
                          <p:cTn id="73" fill="hold">
                            <p:stCondLst>
                              <p:cond delay="1100"/>
                            </p:stCondLst>
                            <p:childTnLst>
                              <p:par>
                                <p:cTn id="74" presetID="1" presetClass="entr" presetSubtype="0" fill="hold" grpId="0" nodeType="afterEffect">
                                  <p:stCondLst>
                                    <p:cond delay="50"/>
                                  </p:stCondLst>
                                  <p:childTnLst>
                                    <p:set>
                                      <p:cBhvr>
                                        <p:cTn id="75" dur="1" fill="hold">
                                          <p:stCondLst>
                                            <p:cond delay="0"/>
                                          </p:stCondLst>
                                        </p:cTn>
                                        <p:tgtEl>
                                          <p:spTgt spid="50"/>
                                        </p:tgtEl>
                                        <p:attrNameLst>
                                          <p:attrName>style.visibility</p:attrName>
                                        </p:attrNameLst>
                                      </p:cBhvr>
                                      <p:to>
                                        <p:strVal val="visible"/>
                                      </p:to>
                                    </p:set>
                                  </p:childTnLst>
                                </p:cTn>
                              </p:par>
                            </p:childTnLst>
                          </p:cTn>
                        </p:par>
                        <p:par>
                          <p:cTn id="76" fill="hold">
                            <p:stCondLst>
                              <p:cond delay="1150"/>
                            </p:stCondLst>
                            <p:childTnLst>
                              <p:par>
                                <p:cTn id="77" presetID="1" presetClass="entr" presetSubtype="0" fill="hold" nodeType="afterEffect">
                                  <p:stCondLst>
                                    <p:cond delay="50"/>
                                  </p:stCondLst>
                                  <p:childTnLst>
                                    <p:set>
                                      <p:cBhvr>
                                        <p:cTn id="78" dur="1" fill="hold">
                                          <p:stCondLst>
                                            <p:cond delay="0"/>
                                          </p:stCondLst>
                                        </p:cTn>
                                        <p:tgtEl>
                                          <p:spTgt spid="114"/>
                                        </p:tgtEl>
                                        <p:attrNameLst>
                                          <p:attrName>style.visibility</p:attrName>
                                        </p:attrNameLst>
                                      </p:cBhvr>
                                      <p:to>
                                        <p:strVal val="visible"/>
                                      </p:to>
                                    </p:set>
                                  </p:childTnLst>
                                </p:cTn>
                              </p:par>
                            </p:childTnLst>
                          </p:cTn>
                        </p:par>
                        <p:par>
                          <p:cTn id="79" fill="hold">
                            <p:stCondLst>
                              <p:cond delay="1200"/>
                            </p:stCondLst>
                            <p:childTnLst>
                              <p:par>
                                <p:cTn id="80" presetID="1" presetClass="entr" presetSubtype="0" fill="hold" grpId="0" nodeType="afterEffect">
                                  <p:stCondLst>
                                    <p:cond delay="50"/>
                                  </p:stCondLst>
                                  <p:childTnLst>
                                    <p:set>
                                      <p:cBhvr>
                                        <p:cTn id="81" dur="1" fill="hold">
                                          <p:stCondLst>
                                            <p:cond delay="0"/>
                                          </p:stCondLst>
                                        </p:cTn>
                                        <p:tgtEl>
                                          <p:spTgt spid="125"/>
                                        </p:tgtEl>
                                        <p:attrNameLst>
                                          <p:attrName>style.visibility</p:attrName>
                                        </p:attrNameLst>
                                      </p:cBhvr>
                                      <p:to>
                                        <p:strVal val="visible"/>
                                      </p:to>
                                    </p:set>
                                  </p:childTnLst>
                                </p:cTn>
                              </p:par>
                            </p:childTnLst>
                          </p:cTn>
                        </p:par>
                        <p:par>
                          <p:cTn id="82" fill="hold">
                            <p:stCondLst>
                              <p:cond delay="1250"/>
                            </p:stCondLst>
                            <p:childTnLst>
                              <p:par>
                                <p:cTn id="83" presetID="1" presetClass="entr" presetSubtype="0" fill="hold" nodeType="afterEffect">
                                  <p:stCondLst>
                                    <p:cond delay="50"/>
                                  </p:stCondLst>
                                  <p:childTnLst>
                                    <p:set>
                                      <p:cBhvr>
                                        <p:cTn id="84" dur="1" fill="hold">
                                          <p:stCondLst>
                                            <p:cond delay="0"/>
                                          </p:stCondLst>
                                        </p:cTn>
                                        <p:tgtEl>
                                          <p:spTgt spid="115"/>
                                        </p:tgtEl>
                                        <p:attrNameLst>
                                          <p:attrName>style.visibility</p:attrName>
                                        </p:attrNameLst>
                                      </p:cBhvr>
                                      <p:to>
                                        <p:strVal val="visible"/>
                                      </p:to>
                                    </p:set>
                                  </p:childTnLst>
                                </p:cTn>
                              </p:par>
                            </p:childTnLst>
                          </p:cTn>
                        </p:par>
                        <p:par>
                          <p:cTn id="85" fill="hold">
                            <p:stCondLst>
                              <p:cond delay="1300"/>
                            </p:stCondLst>
                            <p:childTnLst>
                              <p:par>
                                <p:cTn id="86" presetID="1" presetClass="entr" presetSubtype="0" fill="hold" grpId="0" nodeType="afterEffect">
                                  <p:stCondLst>
                                    <p:cond delay="50"/>
                                  </p:stCondLst>
                                  <p:childTnLst>
                                    <p:set>
                                      <p:cBhvr>
                                        <p:cTn id="87" dur="1" fill="hold">
                                          <p:stCondLst>
                                            <p:cond delay="0"/>
                                          </p:stCondLst>
                                        </p:cTn>
                                        <p:tgtEl>
                                          <p:spTgt spid="51"/>
                                        </p:tgtEl>
                                        <p:attrNameLst>
                                          <p:attrName>style.visibility</p:attrName>
                                        </p:attrNameLst>
                                      </p:cBhvr>
                                      <p:to>
                                        <p:strVal val="visible"/>
                                      </p:to>
                                    </p:set>
                                  </p:childTnLst>
                                </p:cTn>
                              </p:par>
                            </p:childTnLst>
                          </p:cTn>
                        </p:par>
                        <p:par>
                          <p:cTn id="88" fill="hold">
                            <p:stCondLst>
                              <p:cond delay="1350"/>
                            </p:stCondLst>
                            <p:childTnLst>
                              <p:par>
                                <p:cTn id="89" presetID="1" presetClass="entr" presetSubtype="0" fill="hold" grpId="0" nodeType="afterEffect">
                                  <p:stCondLst>
                                    <p:cond delay="50"/>
                                  </p:stCondLst>
                                  <p:childTnLst>
                                    <p:set>
                                      <p:cBhvr>
                                        <p:cTn id="9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17" grpId="0" animBg="1"/>
      <p:bldP spid="118" grpId="0" animBg="1"/>
      <p:bldP spid="119" grpId="0" animBg="1"/>
      <p:bldP spid="120" grpId="0" animBg="1"/>
      <p:bldP spid="121" grpId="0" animBg="1"/>
      <p:bldP spid="122" grpId="0" animBg="1"/>
      <p:bldP spid="123" grpId="0" animBg="1"/>
      <p:bldP spid="124" grpId="0" animBg="1"/>
      <p:bldP spid="125" grpId="0" animBg="1"/>
      <p:bldP spid="4" grpId="0" animBg="1"/>
      <p:bldP spid="42" grpId="0" animBg="1"/>
      <p:bldP spid="43" grpId="0" animBg="1"/>
      <p:bldP spid="44" grpId="0" animBg="1"/>
      <p:bldP spid="45" grpId="0" animBg="1"/>
      <p:bldP spid="46" grpId="0" animBg="1"/>
      <p:bldP spid="47" grpId="0" animBg="1"/>
      <p:bldP spid="48" grpId="0" animBg="1"/>
      <p:bldP spid="50" grpId="0" animBg="1"/>
      <p:bldP spid="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rganigramme : Alternative 5"/>
          <p:cNvSpPr/>
          <p:nvPr/>
        </p:nvSpPr>
        <p:spPr>
          <a:xfrm>
            <a:off x="3220037" y="4649789"/>
            <a:ext cx="1036624" cy="247137"/>
          </a:xfrm>
          <a:prstGeom prst="flowChartAlternateProcess">
            <a:avLst/>
          </a:prstGeom>
          <a:solidFill>
            <a:schemeClr val="accent5">
              <a:lumMod val="40000"/>
              <a:lumOff val="60000"/>
            </a:schemeClr>
          </a:solidFill>
          <a:ln w="127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1"/>
                </a:solidFill>
                <a:latin typeface="Calibri" panose="020F0502020204030204" pitchFamily="34" charset="0"/>
              </a:rPr>
              <a:t>METRONOME</a:t>
            </a:r>
          </a:p>
        </p:txBody>
      </p:sp>
      <p:sp>
        <p:nvSpPr>
          <p:cNvPr id="47" name="Organigramme : Alternative 7"/>
          <p:cNvSpPr/>
          <p:nvPr/>
        </p:nvSpPr>
        <p:spPr>
          <a:xfrm>
            <a:off x="7014111" y="1343868"/>
            <a:ext cx="963144" cy="314843"/>
          </a:xfrm>
          <a:prstGeom prst="flowChartAlternateProcess">
            <a:avLst/>
          </a:prstGeom>
          <a:solidFill>
            <a:schemeClr val="accent5">
              <a:lumMod val="40000"/>
              <a:lumOff val="60000"/>
            </a:schemeClr>
          </a:solidFill>
          <a:ln w="127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1"/>
                </a:solidFill>
                <a:latin typeface="Calibri" panose="020F0502020204030204" pitchFamily="34" charset="0"/>
              </a:rPr>
              <a:t>CHAÎNE HIFI</a:t>
            </a:r>
          </a:p>
        </p:txBody>
      </p:sp>
      <p:sp>
        <p:nvSpPr>
          <p:cNvPr id="49" name="Organigramme : Alternative 9"/>
          <p:cNvSpPr/>
          <p:nvPr/>
        </p:nvSpPr>
        <p:spPr>
          <a:xfrm>
            <a:off x="3388535" y="1423420"/>
            <a:ext cx="599524" cy="252597"/>
          </a:xfrm>
          <a:prstGeom prst="flowChartAlternateProcess">
            <a:avLst/>
          </a:prstGeom>
          <a:solidFill>
            <a:schemeClr val="accent5">
              <a:lumMod val="40000"/>
              <a:lumOff val="60000"/>
            </a:schemeClr>
          </a:solidFill>
          <a:ln w="127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1"/>
                </a:solidFill>
                <a:latin typeface="Calibri" panose="020F0502020204030204" pitchFamily="34" charset="0"/>
              </a:rPr>
              <a:t>ONDE</a:t>
            </a:r>
          </a:p>
        </p:txBody>
      </p:sp>
      <p:sp>
        <p:nvSpPr>
          <p:cNvPr id="58" name="Organigramme : Alternative 18"/>
          <p:cNvSpPr/>
          <p:nvPr/>
        </p:nvSpPr>
        <p:spPr>
          <a:xfrm>
            <a:off x="7328852" y="4480926"/>
            <a:ext cx="1476107" cy="359732"/>
          </a:xfrm>
          <a:prstGeom prst="flowChartAlternateProcess">
            <a:avLst/>
          </a:prstGeom>
          <a:solidFill>
            <a:schemeClr val="accent5">
              <a:lumMod val="60000"/>
              <a:lumOff val="40000"/>
            </a:schemeClr>
          </a:solidFill>
          <a:ln w="127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1"/>
                </a:solidFill>
                <a:latin typeface="Calibri" panose="020F0502020204030204" pitchFamily="34" charset="0"/>
              </a:rPr>
              <a:t>INSTRUMENT DE MUSIQUE</a:t>
            </a:r>
          </a:p>
        </p:txBody>
      </p:sp>
      <p:cxnSp>
        <p:nvCxnSpPr>
          <p:cNvPr id="72" name="Connecteur droit avec flèche 32"/>
          <p:cNvCxnSpPr>
            <a:stCxn id="45" idx="3"/>
            <a:endCxn id="46" idx="1"/>
          </p:cNvCxnSpPr>
          <p:nvPr/>
        </p:nvCxnSpPr>
        <p:spPr>
          <a:xfrm flipV="1">
            <a:off x="4256661" y="4298272"/>
            <a:ext cx="413812" cy="475084"/>
          </a:xfrm>
          <a:prstGeom prst="straightConnector1">
            <a:avLst/>
          </a:prstGeom>
          <a:ln w="9525">
            <a:solidFill>
              <a:schemeClr val="accent4">
                <a:lumMod val="95000"/>
                <a:lumOff val="5000"/>
              </a:schemeClr>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3188334" y="5477661"/>
            <a:ext cx="5616624" cy="246221"/>
          </a:xfrm>
          <a:prstGeom prst="rect">
            <a:avLst/>
          </a:prstGeom>
        </p:spPr>
        <p:txBody>
          <a:bodyPr wrap="square">
            <a:spAutoFit/>
          </a:bodyPr>
          <a:lstStyle/>
          <a:p>
            <a:pPr algn="r"/>
            <a:r>
              <a:rPr lang="de-DE" sz="1000" err="1">
                <a:latin typeface="Calibri" panose="020F0502020204030204" pitchFamily="34" charset="0"/>
              </a:rPr>
              <a:t>Inspiré</a:t>
            </a:r>
            <a:r>
              <a:rPr lang="de-DE" sz="1000">
                <a:latin typeface="Calibri" panose="020F0502020204030204" pitchFamily="34" charset="0"/>
              </a:rPr>
              <a:t> de Bernard </a:t>
            </a:r>
            <a:r>
              <a:rPr lang="de-DE" sz="1000" err="1">
                <a:latin typeface="Calibri" panose="020F0502020204030204" pitchFamily="34" charset="0"/>
              </a:rPr>
              <a:t>Tribollet</a:t>
            </a:r>
            <a:r>
              <a:rPr lang="de-DE" sz="1000">
                <a:latin typeface="Calibri" panose="020F0502020204030204" pitchFamily="34" charset="0"/>
              </a:rPr>
              <a:t> (</a:t>
            </a:r>
            <a:r>
              <a:rPr lang="de-DE" sz="1000">
                <a:latin typeface="Calibri" panose="020F0502020204030204" pitchFamily="34" charset="0"/>
                <a:hlinkClick r:id="rId3"/>
              </a:rPr>
              <a:t>source</a:t>
            </a:r>
            <a:r>
              <a:rPr lang="de-DE" sz="1000">
                <a:latin typeface="Calibri" panose="020F0502020204030204" pitchFamily="34" charset="0"/>
              </a:rPr>
              <a:t>)</a:t>
            </a:r>
            <a:endParaRPr lang="en-US" sz="1000">
              <a:latin typeface="Calibri" panose="020F0502020204030204" pitchFamily="34" charset="0"/>
            </a:endParaRPr>
          </a:p>
        </p:txBody>
      </p:sp>
      <p:grpSp>
        <p:nvGrpSpPr>
          <p:cNvPr id="3" name="Groupe 2">
            <a:extLst>
              <a:ext uri="{FF2B5EF4-FFF2-40B4-BE49-F238E27FC236}">
                <a16:creationId xmlns:a16="http://schemas.microsoft.com/office/drawing/2014/main" id="{4876A981-090C-4239-8537-D57426EED760}"/>
              </a:ext>
            </a:extLst>
          </p:cNvPr>
          <p:cNvGrpSpPr/>
          <p:nvPr/>
        </p:nvGrpSpPr>
        <p:grpSpPr>
          <a:xfrm>
            <a:off x="4834259" y="110176"/>
            <a:ext cx="5024669" cy="769441"/>
            <a:chOff x="572465" y="487489"/>
            <a:chExt cx="5337962" cy="993820"/>
          </a:xfrm>
        </p:grpSpPr>
        <p:sp>
          <p:nvSpPr>
            <p:cNvPr id="92" name="Rectangle : coins arrondis 91">
              <a:extLst>
                <a:ext uri="{FF2B5EF4-FFF2-40B4-BE49-F238E27FC236}">
                  <a16:creationId xmlns:a16="http://schemas.microsoft.com/office/drawing/2014/main" id="{9EB17F7A-7C9B-47D6-919F-7AC744B7D5D1}"/>
                </a:ext>
              </a:extLst>
            </p:cNvPr>
            <p:cNvSpPr/>
            <p:nvPr/>
          </p:nvSpPr>
          <p:spPr>
            <a:xfrm>
              <a:off x="572465" y="510433"/>
              <a:ext cx="5240020" cy="846220"/>
            </a:xfrm>
            <a:prstGeom prst="roundRect">
              <a:avLst>
                <a:gd name="adj" fmla="val 50000"/>
              </a:avLst>
            </a:prstGeom>
            <a:solidFill>
              <a:srgbClr val="A86ED4"/>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3" name="Rectangle : coins arrondis 92">
              <a:extLst>
                <a:ext uri="{FF2B5EF4-FFF2-40B4-BE49-F238E27FC236}">
                  <a16:creationId xmlns:a16="http://schemas.microsoft.com/office/drawing/2014/main" id="{6E9DCB29-B076-486C-89D0-3A19B8F7F0C7}"/>
                </a:ext>
              </a:extLst>
            </p:cNvPr>
            <p:cNvSpPr/>
            <p:nvPr/>
          </p:nvSpPr>
          <p:spPr>
            <a:xfrm>
              <a:off x="1713842" y="523120"/>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4" name="ZoneTexte 93">
              <a:extLst>
                <a:ext uri="{FF2B5EF4-FFF2-40B4-BE49-F238E27FC236}">
                  <a16:creationId xmlns:a16="http://schemas.microsoft.com/office/drawing/2014/main" id="{CE738F72-E36A-4C59-B28C-CD075606DAF4}"/>
                </a:ext>
              </a:extLst>
            </p:cNvPr>
            <p:cNvSpPr txBox="1"/>
            <p:nvPr/>
          </p:nvSpPr>
          <p:spPr>
            <a:xfrm>
              <a:off x="735688" y="487489"/>
              <a:ext cx="499305" cy="993820"/>
            </a:xfrm>
            <a:prstGeom prst="rect">
              <a:avLst/>
            </a:prstGeom>
            <a:noFill/>
          </p:spPr>
          <p:txBody>
            <a:bodyPr wrap="none" lIns="91440" tIns="45720" rIns="91440" bIns="45720" rtlCol="0" anchor="t">
              <a:spAutoFit/>
            </a:bodyPr>
            <a:lstStyle/>
            <a:p>
              <a:r>
                <a:rPr lang="fr-FR" sz="4400" b="1">
                  <a:solidFill>
                    <a:schemeClr val="bg1"/>
                  </a:solidFill>
                  <a:latin typeface="+mn-lt"/>
                </a:rPr>
                <a:t>2</a:t>
              </a:r>
              <a:endParaRPr lang="en-US" sz="4400" b="1">
                <a:solidFill>
                  <a:schemeClr val="bg1"/>
                </a:solidFill>
                <a:latin typeface="+mn-lt"/>
              </a:endParaRPr>
            </a:p>
          </p:txBody>
        </p:sp>
        <p:sp>
          <p:nvSpPr>
            <p:cNvPr id="95" name="Organigramme : Fusion 8">
              <a:extLst>
                <a:ext uri="{FF2B5EF4-FFF2-40B4-BE49-F238E27FC236}">
                  <a16:creationId xmlns:a16="http://schemas.microsoft.com/office/drawing/2014/main" id="{F6BA397E-E9BF-4DB7-8525-040743F55C71}"/>
                </a:ext>
              </a:extLst>
            </p:cNvPr>
            <p:cNvSpPr/>
            <p:nvPr/>
          </p:nvSpPr>
          <p:spPr>
            <a:xfrm flipH="1">
              <a:off x="1261985" y="520584"/>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6" name="Groupe 95">
              <a:extLst>
                <a:ext uri="{FF2B5EF4-FFF2-40B4-BE49-F238E27FC236}">
                  <a16:creationId xmlns:a16="http://schemas.microsoft.com/office/drawing/2014/main" id="{25E8581C-0AB3-4E73-AF1C-C5C9DD3B3636}"/>
                </a:ext>
              </a:extLst>
            </p:cNvPr>
            <p:cNvGrpSpPr/>
            <p:nvPr/>
          </p:nvGrpSpPr>
          <p:grpSpPr>
            <a:xfrm>
              <a:off x="1390729" y="490050"/>
              <a:ext cx="4519698" cy="892646"/>
              <a:chOff x="2197484" y="2814570"/>
              <a:chExt cx="4519698" cy="864013"/>
            </a:xfrm>
          </p:grpSpPr>
          <p:sp>
            <p:nvSpPr>
              <p:cNvPr id="97" name="ZoneTexte 96">
                <a:extLst>
                  <a:ext uri="{FF2B5EF4-FFF2-40B4-BE49-F238E27FC236}">
                    <a16:creationId xmlns:a16="http://schemas.microsoft.com/office/drawing/2014/main" id="{6C84D27B-570E-4F30-B07A-EE9A1B098638}"/>
                  </a:ext>
                </a:extLst>
              </p:cNvPr>
              <p:cNvSpPr txBox="1"/>
              <p:nvPr/>
            </p:nvSpPr>
            <p:spPr>
              <a:xfrm>
                <a:off x="2197484" y="2814570"/>
                <a:ext cx="4445930" cy="577165"/>
              </a:xfrm>
              <a:prstGeom prst="rect">
                <a:avLst/>
              </a:prstGeom>
              <a:noFill/>
            </p:spPr>
            <p:txBody>
              <a:bodyPr wrap="square" lIns="91440" tIns="45720" rIns="91440" bIns="45720" anchor="t">
                <a:spAutoFit/>
              </a:bodyPr>
              <a:lstStyle/>
              <a:p>
                <a:r>
                  <a:rPr lang="fr-FR" sz="2400" b="1" i="1" dirty="0">
                    <a:solidFill>
                      <a:srgbClr val="A86ED4"/>
                    </a:solidFill>
                    <a:latin typeface="+mn-lt"/>
                  </a:rPr>
                  <a:t>ÉTOILE</a:t>
                </a:r>
                <a:endParaRPr lang="en-US" sz="2400" b="1" i="1" dirty="0">
                  <a:solidFill>
                    <a:srgbClr val="A86ED4"/>
                  </a:solidFill>
                  <a:latin typeface="+mn-lt"/>
                  <a:cs typeface="Calibri"/>
                </a:endParaRPr>
              </a:p>
            </p:txBody>
          </p:sp>
          <p:sp>
            <p:nvSpPr>
              <p:cNvPr id="98" name="ZoneTexte 97">
                <a:extLst>
                  <a:ext uri="{FF2B5EF4-FFF2-40B4-BE49-F238E27FC236}">
                    <a16:creationId xmlns:a16="http://schemas.microsoft.com/office/drawing/2014/main" id="{8666F58E-1114-4B50-A81D-705E3D7DCF6A}"/>
                  </a:ext>
                </a:extLst>
              </p:cNvPr>
              <p:cNvSpPr txBox="1"/>
              <p:nvPr/>
            </p:nvSpPr>
            <p:spPr>
              <a:xfrm>
                <a:off x="2621169" y="3216851"/>
                <a:ext cx="4096013" cy="461732"/>
              </a:xfrm>
              <a:prstGeom prst="rect">
                <a:avLst/>
              </a:prstGeom>
              <a:noFill/>
            </p:spPr>
            <p:txBody>
              <a:bodyPr wrap="square" lIns="91440" tIns="45720" rIns="91440" bIns="45720" anchor="t">
                <a:spAutoFit/>
              </a:bodyPr>
              <a:lstStyle/>
              <a:p>
                <a:r>
                  <a:rPr lang="fr-FR" sz="1800" dirty="0">
                    <a:solidFill>
                      <a:srgbClr val="444444"/>
                    </a:solidFill>
                    <a:latin typeface="+mn-lt"/>
                  </a:rPr>
                  <a:t>Connaissances cloisonnées</a:t>
                </a:r>
                <a:endParaRPr lang="fr-FR" dirty="0"/>
              </a:p>
            </p:txBody>
          </p:sp>
        </p:grpSp>
      </p:grpSp>
      <p:sp>
        <p:nvSpPr>
          <p:cNvPr id="46" name="Organigramme : Alternative 6"/>
          <p:cNvSpPr/>
          <p:nvPr/>
        </p:nvSpPr>
        <p:spPr>
          <a:xfrm>
            <a:off x="4670473" y="4170575"/>
            <a:ext cx="761652" cy="255394"/>
          </a:xfrm>
          <a:prstGeom prst="flowChartAlternateProcess">
            <a:avLst/>
          </a:prstGeom>
          <a:solidFill>
            <a:schemeClr val="accent6">
              <a:lumMod val="40000"/>
              <a:lumOff val="6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1"/>
                </a:solidFill>
                <a:latin typeface="Calibri" panose="020F0502020204030204" pitchFamily="34" charset="0"/>
              </a:rPr>
              <a:t>BRUIT</a:t>
            </a:r>
          </a:p>
        </p:txBody>
      </p:sp>
      <p:sp>
        <p:nvSpPr>
          <p:cNvPr id="48" name="Organigramme : Alternative 8"/>
          <p:cNvSpPr/>
          <p:nvPr/>
        </p:nvSpPr>
        <p:spPr>
          <a:xfrm>
            <a:off x="5095799" y="1687253"/>
            <a:ext cx="870062" cy="256200"/>
          </a:xfrm>
          <a:prstGeom prst="flowChartAlternateProcess">
            <a:avLst/>
          </a:prstGeom>
          <a:solidFill>
            <a:schemeClr val="accent6">
              <a:lumMod val="40000"/>
              <a:lumOff val="6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1"/>
                </a:solidFill>
                <a:latin typeface="Calibri" panose="020F0502020204030204" pitchFamily="34" charset="0"/>
              </a:rPr>
              <a:t>VIBRATION</a:t>
            </a:r>
          </a:p>
        </p:txBody>
      </p:sp>
      <p:sp>
        <p:nvSpPr>
          <p:cNvPr id="51" name="Organigramme : Alternative 11"/>
          <p:cNvSpPr/>
          <p:nvPr/>
        </p:nvSpPr>
        <p:spPr>
          <a:xfrm>
            <a:off x="3738348" y="2494837"/>
            <a:ext cx="892290" cy="309079"/>
          </a:xfrm>
          <a:prstGeom prst="flowChartAlternateProcess">
            <a:avLst/>
          </a:prstGeom>
          <a:solidFill>
            <a:schemeClr val="accent6">
              <a:lumMod val="40000"/>
              <a:lumOff val="6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1"/>
                </a:solidFill>
                <a:latin typeface="Calibri" panose="020F0502020204030204" pitchFamily="34" charset="0"/>
              </a:rPr>
              <a:t>RECEPTEUR</a:t>
            </a:r>
          </a:p>
        </p:txBody>
      </p:sp>
      <p:sp>
        <p:nvSpPr>
          <p:cNvPr id="52" name="Organigramme : Alternative 12"/>
          <p:cNvSpPr/>
          <p:nvPr/>
        </p:nvSpPr>
        <p:spPr>
          <a:xfrm>
            <a:off x="4329567" y="2073667"/>
            <a:ext cx="574989" cy="281028"/>
          </a:xfrm>
          <a:prstGeom prst="flowChartAlternateProcess">
            <a:avLst/>
          </a:prstGeom>
          <a:solidFill>
            <a:schemeClr val="accent6">
              <a:lumMod val="40000"/>
              <a:lumOff val="6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1"/>
                </a:solidFill>
                <a:latin typeface="Calibri" panose="020F0502020204030204" pitchFamily="34" charset="0"/>
              </a:rPr>
              <a:t>RADIO</a:t>
            </a:r>
          </a:p>
        </p:txBody>
      </p:sp>
      <p:sp>
        <p:nvSpPr>
          <p:cNvPr id="53" name="Organigramme : Alternative 13"/>
          <p:cNvSpPr/>
          <p:nvPr/>
        </p:nvSpPr>
        <p:spPr>
          <a:xfrm>
            <a:off x="3263966" y="2942887"/>
            <a:ext cx="807971" cy="275035"/>
          </a:xfrm>
          <a:prstGeom prst="flowChartAlternateProcess">
            <a:avLst/>
          </a:prstGeom>
          <a:solidFill>
            <a:schemeClr val="accent6">
              <a:lumMod val="40000"/>
              <a:lumOff val="6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1"/>
                </a:solidFill>
                <a:latin typeface="Calibri" panose="020F0502020204030204" pitchFamily="34" charset="0"/>
              </a:rPr>
              <a:t>CASSETTE</a:t>
            </a:r>
          </a:p>
        </p:txBody>
      </p:sp>
      <p:sp>
        <p:nvSpPr>
          <p:cNvPr id="54" name="Organigramme : Alternative 14"/>
          <p:cNvSpPr/>
          <p:nvPr/>
        </p:nvSpPr>
        <p:spPr>
          <a:xfrm>
            <a:off x="3923376" y="3657398"/>
            <a:ext cx="915683" cy="213035"/>
          </a:xfrm>
          <a:prstGeom prst="flowChartAlternateProcess">
            <a:avLst/>
          </a:prstGeom>
          <a:solidFill>
            <a:schemeClr val="accent6">
              <a:lumMod val="40000"/>
              <a:lumOff val="6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1"/>
                </a:solidFill>
                <a:latin typeface="Calibri" panose="020F0502020204030204" pitchFamily="34" charset="0"/>
              </a:rPr>
              <a:t>EMETTEUR</a:t>
            </a:r>
          </a:p>
        </p:txBody>
      </p:sp>
      <p:sp>
        <p:nvSpPr>
          <p:cNvPr id="55" name="Organigramme : Alternative 15"/>
          <p:cNvSpPr/>
          <p:nvPr/>
        </p:nvSpPr>
        <p:spPr>
          <a:xfrm>
            <a:off x="5530830" y="3985609"/>
            <a:ext cx="896080" cy="276307"/>
          </a:xfrm>
          <a:prstGeom prst="flowChartAlternateProcess">
            <a:avLst/>
          </a:prstGeom>
          <a:solidFill>
            <a:schemeClr val="accent6">
              <a:lumMod val="40000"/>
              <a:lumOff val="6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1"/>
                </a:solidFill>
                <a:latin typeface="Calibri" panose="020F0502020204030204" pitchFamily="34" charset="0"/>
              </a:rPr>
              <a:t>TELEVISION</a:t>
            </a:r>
          </a:p>
        </p:txBody>
      </p:sp>
      <p:sp>
        <p:nvSpPr>
          <p:cNvPr id="56" name="Organigramme : Alternative 16"/>
          <p:cNvSpPr/>
          <p:nvPr/>
        </p:nvSpPr>
        <p:spPr>
          <a:xfrm>
            <a:off x="6666442" y="3143934"/>
            <a:ext cx="1075414" cy="244588"/>
          </a:xfrm>
          <a:prstGeom prst="flowChartAlternateProcess">
            <a:avLst/>
          </a:prstGeom>
          <a:solidFill>
            <a:schemeClr val="accent6">
              <a:lumMod val="40000"/>
              <a:lumOff val="6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1"/>
                </a:solidFill>
                <a:latin typeface="Calibri" panose="020F0502020204030204" pitchFamily="34" charset="0"/>
              </a:rPr>
              <a:t>HAUT-PARLEUR</a:t>
            </a:r>
          </a:p>
        </p:txBody>
      </p:sp>
      <p:sp>
        <p:nvSpPr>
          <p:cNvPr id="57" name="Organigramme : Alternative 17"/>
          <p:cNvSpPr/>
          <p:nvPr/>
        </p:nvSpPr>
        <p:spPr>
          <a:xfrm>
            <a:off x="6666443" y="3612362"/>
            <a:ext cx="1032943" cy="269783"/>
          </a:xfrm>
          <a:prstGeom prst="flowChartAlternateProcess">
            <a:avLst/>
          </a:prstGeom>
          <a:solidFill>
            <a:schemeClr val="accent6">
              <a:lumMod val="40000"/>
              <a:lumOff val="6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1"/>
                </a:solidFill>
                <a:latin typeface="Calibri" panose="020F0502020204030204" pitchFamily="34" charset="0"/>
              </a:rPr>
              <a:t>PROPAGATION</a:t>
            </a:r>
          </a:p>
        </p:txBody>
      </p:sp>
      <p:cxnSp>
        <p:nvCxnSpPr>
          <p:cNvPr id="59" name="Connecteur droit avec flèche 19"/>
          <p:cNvCxnSpPr>
            <a:cxnSpLocks/>
            <a:stCxn id="54" idx="3"/>
          </p:cNvCxnSpPr>
          <p:nvPr/>
        </p:nvCxnSpPr>
        <p:spPr>
          <a:xfrm flipV="1">
            <a:off x="4839059" y="3332479"/>
            <a:ext cx="462577" cy="431437"/>
          </a:xfrm>
          <a:prstGeom prst="straightConnector1">
            <a:avLst/>
          </a:prstGeom>
          <a:ln w="19050">
            <a:solidFill>
              <a:schemeClr val="accent4">
                <a:lumMod val="95000"/>
                <a:lumOff val="5000"/>
              </a:schemeClr>
            </a:solidFill>
            <a:prstDash val="sysDash"/>
            <a:headEnd type="arrow" w="sm" len="sm"/>
            <a:tailEnd type="none" w="sm" len="sm"/>
          </a:ln>
        </p:spPr>
        <p:style>
          <a:lnRef idx="1">
            <a:schemeClr val="accent1"/>
          </a:lnRef>
          <a:fillRef idx="0">
            <a:schemeClr val="accent1"/>
          </a:fillRef>
          <a:effectRef idx="0">
            <a:schemeClr val="accent1"/>
          </a:effectRef>
          <a:fontRef idx="minor">
            <a:schemeClr val="tx1"/>
          </a:fontRef>
        </p:style>
      </p:cxnSp>
      <p:cxnSp>
        <p:nvCxnSpPr>
          <p:cNvPr id="60" name="Connecteur droit avec flèche 20"/>
          <p:cNvCxnSpPr>
            <a:cxnSpLocks/>
            <a:stCxn id="53" idx="3"/>
            <a:endCxn id="44" idx="1"/>
          </p:cNvCxnSpPr>
          <p:nvPr/>
        </p:nvCxnSpPr>
        <p:spPr>
          <a:xfrm>
            <a:off x="4071937" y="3080405"/>
            <a:ext cx="1136021" cy="63201"/>
          </a:xfrm>
          <a:prstGeom prst="straightConnector1">
            <a:avLst/>
          </a:prstGeom>
          <a:ln w="19050">
            <a:solidFill>
              <a:schemeClr val="accent4">
                <a:lumMod val="95000"/>
                <a:lumOff val="5000"/>
              </a:schemeClr>
            </a:solidFill>
            <a:prstDash val="sysDash"/>
            <a:headEnd type="arrow" w="sm" len="sm"/>
            <a:tailEnd type="none" w="sm" len="sm"/>
          </a:ln>
        </p:spPr>
        <p:style>
          <a:lnRef idx="1">
            <a:schemeClr val="accent1"/>
          </a:lnRef>
          <a:fillRef idx="0">
            <a:schemeClr val="accent1"/>
          </a:fillRef>
          <a:effectRef idx="0">
            <a:schemeClr val="accent1"/>
          </a:effectRef>
          <a:fontRef idx="minor">
            <a:schemeClr val="tx1"/>
          </a:fontRef>
        </p:style>
      </p:cxnSp>
      <p:cxnSp>
        <p:nvCxnSpPr>
          <p:cNvPr id="61" name="Connecteur droit avec flèche 21"/>
          <p:cNvCxnSpPr>
            <a:cxnSpLocks/>
            <a:stCxn id="51" idx="3"/>
          </p:cNvCxnSpPr>
          <p:nvPr/>
        </p:nvCxnSpPr>
        <p:spPr>
          <a:xfrm>
            <a:off x="4630639" y="2649377"/>
            <a:ext cx="684453" cy="490285"/>
          </a:xfrm>
          <a:prstGeom prst="straightConnector1">
            <a:avLst/>
          </a:prstGeom>
          <a:ln w="19050">
            <a:solidFill>
              <a:schemeClr val="accent4">
                <a:lumMod val="95000"/>
                <a:lumOff val="5000"/>
              </a:schemeClr>
            </a:solidFill>
            <a:prstDash val="sysDash"/>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62" name="Connecteur droit avec flèche 22"/>
          <p:cNvCxnSpPr>
            <a:cxnSpLocks/>
            <a:stCxn id="49" idx="2"/>
            <a:endCxn id="52" idx="0"/>
          </p:cNvCxnSpPr>
          <p:nvPr/>
        </p:nvCxnSpPr>
        <p:spPr>
          <a:xfrm>
            <a:off x="3688297" y="1676017"/>
            <a:ext cx="928764" cy="397651"/>
          </a:xfrm>
          <a:prstGeom prst="straightConnector1">
            <a:avLst/>
          </a:prstGeom>
          <a:ln w="9525">
            <a:solidFill>
              <a:schemeClr val="accent4">
                <a:lumMod val="95000"/>
                <a:lumOff val="5000"/>
              </a:schemeClr>
            </a:solidFill>
            <a:prstDash val="sysDash"/>
            <a:headEnd type="arrow"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Connecteur droit avec flèche 24"/>
          <p:cNvCxnSpPr>
            <a:cxnSpLocks/>
          </p:cNvCxnSpPr>
          <p:nvPr/>
        </p:nvCxnSpPr>
        <p:spPr>
          <a:xfrm>
            <a:off x="5531348" y="1912280"/>
            <a:ext cx="165088" cy="1042016"/>
          </a:xfrm>
          <a:prstGeom prst="straightConnector1">
            <a:avLst/>
          </a:prstGeom>
          <a:ln w="19050">
            <a:solidFill>
              <a:schemeClr val="accent4">
                <a:lumMod val="95000"/>
                <a:lumOff val="5000"/>
              </a:schemeClr>
            </a:solidFill>
            <a:prstDash val="solid"/>
            <a:headEnd type="arrow" w="sm" len="sm"/>
            <a:tailEnd type="none" w="sm" len="sm"/>
          </a:ln>
        </p:spPr>
        <p:style>
          <a:lnRef idx="1">
            <a:schemeClr val="accent1"/>
          </a:lnRef>
          <a:fillRef idx="0">
            <a:schemeClr val="accent1"/>
          </a:fillRef>
          <a:effectRef idx="0">
            <a:schemeClr val="accent1"/>
          </a:effectRef>
          <a:fontRef idx="minor">
            <a:schemeClr val="tx1"/>
          </a:fontRef>
        </p:style>
      </p:cxnSp>
      <p:cxnSp>
        <p:nvCxnSpPr>
          <p:cNvPr id="65" name="Connecteur droit avec flèche 25"/>
          <p:cNvCxnSpPr>
            <a:cxnSpLocks/>
            <a:stCxn id="50" idx="0"/>
            <a:endCxn id="47" idx="2"/>
          </p:cNvCxnSpPr>
          <p:nvPr/>
        </p:nvCxnSpPr>
        <p:spPr>
          <a:xfrm flipV="1">
            <a:off x="7270891" y="1658710"/>
            <a:ext cx="224793" cy="564132"/>
          </a:xfrm>
          <a:prstGeom prst="straightConnector1">
            <a:avLst/>
          </a:prstGeom>
          <a:ln w="9525">
            <a:solidFill>
              <a:schemeClr val="accent4">
                <a:lumMod val="95000"/>
                <a:lumOff val="5000"/>
              </a:schemeClr>
            </a:solidFill>
            <a:prstDash val="sysDash"/>
            <a:headEnd type="arrow" w="sm" len="sm"/>
            <a:tailEnd type="none" w="sm" len="sm"/>
          </a:ln>
        </p:spPr>
        <p:style>
          <a:lnRef idx="1">
            <a:schemeClr val="accent1"/>
          </a:lnRef>
          <a:fillRef idx="0">
            <a:schemeClr val="accent1"/>
          </a:fillRef>
          <a:effectRef idx="0">
            <a:schemeClr val="accent1"/>
          </a:effectRef>
          <a:fontRef idx="minor">
            <a:schemeClr val="tx1"/>
          </a:fontRef>
        </p:style>
      </p:cxnSp>
      <p:cxnSp>
        <p:nvCxnSpPr>
          <p:cNvPr id="67" name="Connecteur droit avec flèche 27"/>
          <p:cNvCxnSpPr>
            <a:cxnSpLocks/>
          </p:cNvCxnSpPr>
          <p:nvPr/>
        </p:nvCxnSpPr>
        <p:spPr>
          <a:xfrm flipH="1" flipV="1">
            <a:off x="5947825" y="3214106"/>
            <a:ext cx="711732" cy="88340"/>
          </a:xfrm>
          <a:prstGeom prst="straightConnector1">
            <a:avLst/>
          </a:prstGeom>
          <a:ln w="19050">
            <a:solidFill>
              <a:schemeClr val="accent4">
                <a:lumMod val="95000"/>
                <a:lumOff val="5000"/>
              </a:schemeClr>
            </a:solidFill>
            <a:prstDash val="sysDash"/>
            <a:headEnd type="arrow" w="sm" len="sm"/>
            <a:tailEnd type="none" w="sm" len="sm"/>
          </a:ln>
        </p:spPr>
        <p:style>
          <a:lnRef idx="1">
            <a:schemeClr val="accent1"/>
          </a:lnRef>
          <a:fillRef idx="0">
            <a:schemeClr val="accent1"/>
          </a:fillRef>
          <a:effectRef idx="0">
            <a:schemeClr val="accent1"/>
          </a:effectRef>
          <a:fontRef idx="minor">
            <a:schemeClr val="tx1"/>
          </a:fontRef>
        </p:style>
      </p:cxnSp>
      <p:cxnSp>
        <p:nvCxnSpPr>
          <p:cNvPr id="68" name="Connecteur droit avec flèche 28"/>
          <p:cNvCxnSpPr>
            <a:cxnSpLocks/>
            <a:endCxn id="57" idx="1"/>
          </p:cNvCxnSpPr>
          <p:nvPr/>
        </p:nvCxnSpPr>
        <p:spPr>
          <a:xfrm>
            <a:off x="5965862" y="3361359"/>
            <a:ext cx="700581" cy="385894"/>
          </a:xfrm>
          <a:prstGeom prst="straightConnector1">
            <a:avLst/>
          </a:prstGeom>
          <a:ln w="19050">
            <a:solidFill>
              <a:schemeClr val="accent4">
                <a:lumMod val="95000"/>
                <a:lumOff val="5000"/>
              </a:schemeClr>
            </a:solidFill>
            <a:prstDash val="sysDash"/>
            <a:headEnd type="arrow" w="sm" len="sm"/>
            <a:tailEnd type="none" w="sm" len="sm"/>
          </a:ln>
        </p:spPr>
        <p:style>
          <a:lnRef idx="1">
            <a:schemeClr val="accent1"/>
          </a:lnRef>
          <a:fillRef idx="0">
            <a:schemeClr val="accent1"/>
          </a:fillRef>
          <a:effectRef idx="0">
            <a:schemeClr val="accent1"/>
          </a:effectRef>
          <a:fontRef idx="minor">
            <a:schemeClr val="tx1"/>
          </a:fontRef>
        </p:style>
      </p:cxnSp>
      <p:cxnSp>
        <p:nvCxnSpPr>
          <p:cNvPr id="69" name="Connecteur droit avec flèche 29"/>
          <p:cNvCxnSpPr>
            <a:cxnSpLocks/>
            <a:stCxn id="55" idx="0"/>
            <a:endCxn id="44" idx="2"/>
          </p:cNvCxnSpPr>
          <p:nvPr/>
        </p:nvCxnSpPr>
        <p:spPr>
          <a:xfrm flipH="1" flipV="1">
            <a:off x="5588784" y="3388522"/>
            <a:ext cx="390087" cy="597086"/>
          </a:xfrm>
          <a:prstGeom prst="straightConnector1">
            <a:avLst/>
          </a:prstGeom>
          <a:ln w="19050">
            <a:solidFill>
              <a:schemeClr val="accent4">
                <a:lumMod val="95000"/>
                <a:lumOff val="5000"/>
              </a:schemeClr>
            </a:solidFill>
            <a:prstDash val="sysDash"/>
            <a:headEnd type="arrow" w="sm" len="sm"/>
            <a:tailEnd type="none" w="sm" len="sm"/>
          </a:ln>
        </p:spPr>
        <p:style>
          <a:lnRef idx="1">
            <a:schemeClr val="accent1"/>
          </a:lnRef>
          <a:fillRef idx="0">
            <a:schemeClr val="accent1"/>
          </a:fillRef>
          <a:effectRef idx="0">
            <a:schemeClr val="accent1"/>
          </a:effectRef>
          <a:fontRef idx="minor">
            <a:schemeClr val="tx1"/>
          </a:fontRef>
        </p:style>
      </p:cxnSp>
      <p:cxnSp>
        <p:nvCxnSpPr>
          <p:cNvPr id="71" name="Connecteur droit avec flèche 31"/>
          <p:cNvCxnSpPr>
            <a:stCxn id="57" idx="2"/>
            <a:endCxn id="58" idx="0"/>
          </p:cNvCxnSpPr>
          <p:nvPr/>
        </p:nvCxnSpPr>
        <p:spPr>
          <a:xfrm>
            <a:off x="7182915" y="3882144"/>
            <a:ext cx="883991" cy="598782"/>
          </a:xfrm>
          <a:prstGeom prst="straightConnector1">
            <a:avLst/>
          </a:prstGeom>
          <a:ln w="9525">
            <a:solidFill>
              <a:schemeClr val="accent4">
                <a:lumMod val="95000"/>
                <a:lumOff val="5000"/>
              </a:schemeClr>
            </a:solidFill>
            <a:prstDash val="sysDash"/>
            <a:headEnd type="arrow" w="sm" len="sm"/>
            <a:tailEnd type="none" w="sm" len="sm"/>
          </a:ln>
        </p:spPr>
        <p:style>
          <a:lnRef idx="1">
            <a:schemeClr val="accent1"/>
          </a:lnRef>
          <a:fillRef idx="0">
            <a:schemeClr val="accent1"/>
          </a:fillRef>
          <a:effectRef idx="0">
            <a:schemeClr val="accent1"/>
          </a:effectRef>
          <a:fontRef idx="minor">
            <a:schemeClr val="tx1"/>
          </a:fontRef>
        </p:style>
      </p:cxnSp>
      <p:sp>
        <p:nvSpPr>
          <p:cNvPr id="73" name="Organigramme : Connecteur 33"/>
          <p:cNvSpPr/>
          <p:nvPr/>
        </p:nvSpPr>
        <p:spPr>
          <a:xfrm>
            <a:off x="4818715" y="2875577"/>
            <a:ext cx="183654" cy="181054"/>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800">
                <a:solidFill>
                  <a:schemeClr val="tx1"/>
                </a:solidFill>
                <a:latin typeface="Calibri" panose="020F0502020204030204" pitchFamily="34" charset="0"/>
              </a:rPr>
              <a:t>1</a:t>
            </a:r>
          </a:p>
        </p:txBody>
      </p:sp>
      <p:sp>
        <p:nvSpPr>
          <p:cNvPr id="74" name="Organigramme : Connecteur 34"/>
          <p:cNvSpPr/>
          <p:nvPr/>
        </p:nvSpPr>
        <p:spPr>
          <a:xfrm>
            <a:off x="5066195" y="3857940"/>
            <a:ext cx="183654" cy="181054"/>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800">
                <a:solidFill>
                  <a:schemeClr val="tx1"/>
                </a:solidFill>
                <a:latin typeface="Calibri" panose="020F0502020204030204" pitchFamily="34" charset="0"/>
              </a:rPr>
              <a:t>2</a:t>
            </a:r>
          </a:p>
        </p:txBody>
      </p:sp>
      <p:sp>
        <p:nvSpPr>
          <p:cNvPr id="75" name="Organigramme : Connecteur 35"/>
          <p:cNvSpPr/>
          <p:nvPr/>
        </p:nvSpPr>
        <p:spPr>
          <a:xfrm>
            <a:off x="4477660" y="4408064"/>
            <a:ext cx="183654" cy="181054"/>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800">
                <a:solidFill>
                  <a:schemeClr val="tx1"/>
                </a:solidFill>
                <a:latin typeface="Calibri" panose="020F0502020204030204" pitchFamily="34" charset="0"/>
              </a:rPr>
              <a:t>3</a:t>
            </a:r>
          </a:p>
        </p:txBody>
      </p:sp>
      <p:sp>
        <p:nvSpPr>
          <p:cNvPr id="76" name="Organigramme : Connecteur 36"/>
          <p:cNvSpPr/>
          <p:nvPr/>
        </p:nvSpPr>
        <p:spPr>
          <a:xfrm>
            <a:off x="6101019" y="2748477"/>
            <a:ext cx="183654" cy="181054"/>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800">
                <a:solidFill>
                  <a:schemeClr val="tx1"/>
                </a:solidFill>
                <a:latin typeface="Calibri" panose="020F0502020204030204" pitchFamily="34" charset="0"/>
              </a:rPr>
              <a:t>4</a:t>
            </a:r>
          </a:p>
        </p:txBody>
      </p:sp>
      <p:sp>
        <p:nvSpPr>
          <p:cNvPr id="77" name="Organigramme : Connecteur 37"/>
          <p:cNvSpPr/>
          <p:nvPr/>
        </p:nvSpPr>
        <p:spPr>
          <a:xfrm>
            <a:off x="6264996" y="3066616"/>
            <a:ext cx="183654" cy="181054"/>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800">
                <a:solidFill>
                  <a:schemeClr val="tx1"/>
                </a:solidFill>
                <a:latin typeface="Calibri" panose="020F0502020204030204" pitchFamily="34" charset="0"/>
              </a:rPr>
              <a:t>5</a:t>
            </a:r>
          </a:p>
        </p:txBody>
      </p:sp>
      <p:sp>
        <p:nvSpPr>
          <p:cNvPr id="78" name="Organigramme : Connecteur 38"/>
          <p:cNvSpPr/>
          <p:nvPr/>
        </p:nvSpPr>
        <p:spPr>
          <a:xfrm>
            <a:off x="4992688" y="3556868"/>
            <a:ext cx="183654" cy="181054"/>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800">
                <a:solidFill>
                  <a:schemeClr val="tx1"/>
                </a:solidFill>
                <a:latin typeface="Calibri" panose="020F0502020204030204" pitchFamily="34" charset="0"/>
              </a:rPr>
              <a:t>6</a:t>
            </a:r>
          </a:p>
        </p:txBody>
      </p:sp>
      <p:sp>
        <p:nvSpPr>
          <p:cNvPr id="79" name="Organigramme : Connecteur 39"/>
          <p:cNvSpPr/>
          <p:nvPr/>
        </p:nvSpPr>
        <p:spPr>
          <a:xfrm>
            <a:off x="4637255" y="3127501"/>
            <a:ext cx="183654" cy="181054"/>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800">
                <a:solidFill>
                  <a:schemeClr val="tx1"/>
                </a:solidFill>
                <a:latin typeface="Calibri" panose="020F0502020204030204" pitchFamily="34" charset="0"/>
              </a:rPr>
              <a:t>7</a:t>
            </a:r>
          </a:p>
        </p:txBody>
      </p:sp>
      <p:sp>
        <p:nvSpPr>
          <p:cNvPr id="80" name="Organigramme : Connecteur 40"/>
          <p:cNvSpPr/>
          <p:nvPr/>
        </p:nvSpPr>
        <p:spPr>
          <a:xfrm>
            <a:off x="4104358" y="1815435"/>
            <a:ext cx="183654" cy="181054"/>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800">
                <a:solidFill>
                  <a:schemeClr val="tx1"/>
                </a:solidFill>
                <a:latin typeface="Calibri" panose="020F0502020204030204" pitchFamily="34" charset="0"/>
              </a:rPr>
              <a:t>8</a:t>
            </a:r>
          </a:p>
        </p:txBody>
      </p:sp>
      <p:sp>
        <p:nvSpPr>
          <p:cNvPr id="81" name="Organigramme : Connecteur 41"/>
          <p:cNvSpPr/>
          <p:nvPr/>
        </p:nvSpPr>
        <p:spPr>
          <a:xfrm>
            <a:off x="4965038" y="2542136"/>
            <a:ext cx="183654" cy="181054"/>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800">
                <a:solidFill>
                  <a:schemeClr val="tx1"/>
                </a:solidFill>
                <a:latin typeface="Calibri" panose="020F0502020204030204" pitchFamily="34" charset="0"/>
              </a:rPr>
              <a:t>9</a:t>
            </a:r>
          </a:p>
        </p:txBody>
      </p:sp>
      <p:sp>
        <p:nvSpPr>
          <p:cNvPr id="82" name="Organigramme : Connecteur 42"/>
          <p:cNvSpPr/>
          <p:nvPr/>
        </p:nvSpPr>
        <p:spPr>
          <a:xfrm>
            <a:off x="5219885" y="2148269"/>
            <a:ext cx="414778" cy="193993"/>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800">
                <a:solidFill>
                  <a:schemeClr val="tx1"/>
                </a:solidFill>
                <a:latin typeface="Calibri" panose="020F0502020204030204" pitchFamily="34" charset="0"/>
              </a:rPr>
              <a:t>10</a:t>
            </a:r>
          </a:p>
        </p:txBody>
      </p:sp>
      <p:sp>
        <p:nvSpPr>
          <p:cNvPr id="83" name="Organigramme : Connecteur 43"/>
          <p:cNvSpPr/>
          <p:nvPr/>
        </p:nvSpPr>
        <p:spPr>
          <a:xfrm>
            <a:off x="5616963" y="3629817"/>
            <a:ext cx="414778" cy="193993"/>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800">
                <a:solidFill>
                  <a:schemeClr val="tx1"/>
                </a:solidFill>
                <a:latin typeface="Calibri" panose="020F0502020204030204" pitchFamily="34" charset="0"/>
              </a:rPr>
              <a:t>11</a:t>
            </a:r>
          </a:p>
        </p:txBody>
      </p:sp>
      <p:sp>
        <p:nvSpPr>
          <p:cNvPr id="84" name="Organigramme : Connecteur 44"/>
          <p:cNvSpPr/>
          <p:nvPr/>
        </p:nvSpPr>
        <p:spPr>
          <a:xfrm>
            <a:off x="6126255" y="3486877"/>
            <a:ext cx="414778" cy="193993"/>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800">
                <a:solidFill>
                  <a:schemeClr val="tx1"/>
                </a:solidFill>
                <a:latin typeface="Calibri" panose="020F0502020204030204" pitchFamily="34" charset="0"/>
              </a:rPr>
              <a:t>12</a:t>
            </a:r>
          </a:p>
        </p:txBody>
      </p:sp>
      <p:sp>
        <p:nvSpPr>
          <p:cNvPr id="85" name="Organigramme : Connecteur 45"/>
          <p:cNvSpPr/>
          <p:nvPr/>
        </p:nvSpPr>
        <p:spPr>
          <a:xfrm>
            <a:off x="7402074" y="4172879"/>
            <a:ext cx="414778" cy="193993"/>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800">
                <a:solidFill>
                  <a:schemeClr val="tx1"/>
                </a:solidFill>
                <a:latin typeface="Calibri" panose="020F0502020204030204" pitchFamily="34" charset="0"/>
              </a:rPr>
              <a:t>13</a:t>
            </a:r>
          </a:p>
        </p:txBody>
      </p:sp>
      <p:sp>
        <p:nvSpPr>
          <p:cNvPr id="87" name="Organigramme : Connecteur 47"/>
          <p:cNvSpPr/>
          <p:nvPr/>
        </p:nvSpPr>
        <p:spPr>
          <a:xfrm>
            <a:off x="7261004" y="1808086"/>
            <a:ext cx="414778" cy="193993"/>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800">
                <a:solidFill>
                  <a:schemeClr val="tx1"/>
                </a:solidFill>
                <a:latin typeface="Calibri" panose="020F0502020204030204" pitchFamily="34" charset="0"/>
              </a:rPr>
              <a:t>14</a:t>
            </a:r>
          </a:p>
        </p:txBody>
      </p:sp>
      <p:cxnSp>
        <p:nvCxnSpPr>
          <p:cNvPr id="88" name="Connecteur droit avec flèche 24">
            <a:extLst>
              <a:ext uri="{FF2B5EF4-FFF2-40B4-BE49-F238E27FC236}">
                <a16:creationId xmlns:a16="http://schemas.microsoft.com/office/drawing/2014/main" id="{53763C7A-E33A-4A08-BE4F-6CFCAB6E1A96}"/>
              </a:ext>
            </a:extLst>
          </p:cNvPr>
          <p:cNvCxnSpPr>
            <a:cxnSpLocks/>
            <a:stCxn id="52" idx="3"/>
          </p:cNvCxnSpPr>
          <p:nvPr/>
        </p:nvCxnSpPr>
        <p:spPr>
          <a:xfrm>
            <a:off x="4904556" y="2214182"/>
            <a:ext cx="413831" cy="717253"/>
          </a:xfrm>
          <a:prstGeom prst="straightConnector1">
            <a:avLst/>
          </a:prstGeom>
          <a:ln w="19050">
            <a:solidFill>
              <a:schemeClr val="accent4">
                <a:lumMod val="95000"/>
                <a:lumOff val="5000"/>
              </a:schemeClr>
            </a:solidFill>
            <a:prstDash val="sysDash"/>
            <a:headEnd type="arrow" w="sm" len="sm"/>
            <a:tailEnd type="none" w="sm" len="sm"/>
          </a:ln>
        </p:spPr>
        <p:style>
          <a:lnRef idx="1">
            <a:schemeClr val="accent1"/>
          </a:lnRef>
          <a:fillRef idx="0">
            <a:schemeClr val="accent1"/>
          </a:fillRef>
          <a:effectRef idx="0">
            <a:schemeClr val="accent1"/>
          </a:effectRef>
          <a:fontRef idx="minor">
            <a:schemeClr val="tx1"/>
          </a:fontRef>
        </p:style>
      </p:cxnSp>
      <p:cxnSp>
        <p:nvCxnSpPr>
          <p:cNvPr id="89" name="Connecteur droit avec flèche 19">
            <a:extLst>
              <a:ext uri="{FF2B5EF4-FFF2-40B4-BE49-F238E27FC236}">
                <a16:creationId xmlns:a16="http://schemas.microsoft.com/office/drawing/2014/main" id="{F28CAB3F-FB53-422F-B3A1-FFE685B72111}"/>
              </a:ext>
            </a:extLst>
          </p:cNvPr>
          <p:cNvCxnSpPr>
            <a:cxnSpLocks/>
            <a:stCxn id="46" idx="0"/>
            <a:endCxn id="44" idx="2"/>
          </p:cNvCxnSpPr>
          <p:nvPr/>
        </p:nvCxnSpPr>
        <p:spPr>
          <a:xfrm flipV="1">
            <a:off x="5051299" y="3388523"/>
            <a:ext cx="537484" cy="782053"/>
          </a:xfrm>
          <a:prstGeom prst="straightConnector1">
            <a:avLst/>
          </a:prstGeom>
          <a:ln w="19050">
            <a:solidFill>
              <a:schemeClr val="accent4">
                <a:lumMod val="95000"/>
                <a:lumOff val="5000"/>
              </a:schemeClr>
            </a:solidFill>
            <a:prstDash val="sysDash"/>
            <a:headEnd type="arrow" w="sm" len="sm"/>
            <a:tailEnd type="none" w="sm" len="sm"/>
          </a:ln>
        </p:spPr>
        <p:style>
          <a:lnRef idx="1">
            <a:schemeClr val="accent1"/>
          </a:lnRef>
          <a:fillRef idx="0">
            <a:schemeClr val="accent1"/>
          </a:fillRef>
          <a:effectRef idx="0">
            <a:schemeClr val="accent1"/>
          </a:effectRef>
          <a:fontRef idx="minor">
            <a:schemeClr val="tx1"/>
          </a:fontRef>
        </p:style>
      </p:cxnSp>
      <p:sp>
        <p:nvSpPr>
          <p:cNvPr id="50" name="Organigramme : Alternative 10"/>
          <p:cNvSpPr/>
          <p:nvPr/>
        </p:nvSpPr>
        <p:spPr>
          <a:xfrm>
            <a:off x="6685799" y="2222842"/>
            <a:ext cx="1170183" cy="422166"/>
          </a:xfrm>
          <a:prstGeom prst="flowChartAlternateProcess">
            <a:avLst/>
          </a:prstGeom>
          <a:solidFill>
            <a:schemeClr val="accent6">
              <a:lumMod val="40000"/>
              <a:lumOff val="6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tx1"/>
                </a:solidFill>
                <a:latin typeface="Calibri" panose="020F0502020204030204" pitchFamily="34" charset="0"/>
              </a:rPr>
              <a:t>DISQUE COMPLET</a:t>
            </a:r>
          </a:p>
        </p:txBody>
      </p:sp>
      <p:cxnSp>
        <p:nvCxnSpPr>
          <p:cNvPr id="38" name="Connecteur droit 37">
            <a:extLst>
              <a:ext uri="{FF2B5EF4-FFF2-40B4-BE49-F238E27FC236}">
                <a16:creationId xmlns:a16="http://schemas.microsoft.com/office/drawing/2014/main" id="{98BA02E6-710F-4207-B8D1-FA0C77671F24}"/>
              </a:ext>
            </a:extLst>
          </p:cNvPr>
          <p:cNvCxnSpPr>
            <a:cxnSpLocks/>
            <a:endCxn id="50" idx="2"/>
          </p:cNvCxnSpPr>
          <p:nvPr/>
        </p:nvCxnSpPr>
        <p:spPr>
          <a:xfrm flipV="1">
            <a:off x="5969550" y="2645008"/>
            <a:ext cx="1301341" cy="440396"/>
          </a:xfrm>
          <a:prstGeom prst="line">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Organigramme : Alternative 4"/>
          <p:cNvSpPr/>
          <p:nvPr/>
        </p:nvSpPr>
        <p:spPr>
          <a:xfrm>
            <a:off x="5207957" y="2898688"/>
            <a:ext cx="761652" cy="489835"/>
          </a:xfrm>
          <a:prstGeom prst="flowChartAlternateProcess">
            <a:avLst/>
          </a:prstGeom>
          <a:solidFill>
            <a:srgbClr val="FF0000"/>
          </a:solid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1600" b="1">
                <a:solidFill>
                  <a:schemeClr val="bg1"/>
                </a:solidFill>
                <a:latin typeface="Calibri" panose="020F0502020204030204" pitchFamily="34" charset="0"/>
              </a:rPr>
              <a:t>SON</a:t>
            </a:r>
          </a:p>
        </p:txBody>
      </p:sp>
      <p:sp>
        <p:nvSpPr>
          <p:cNvPr id="63" name="Rectangle 62">
            <a:extLst>
              <a:ext uri="{FF2B5EF4-FFF2-40B4-BE49-F238E27FC236}">
                <a16:creationId xmlns:a16="http://schemas.microsoft.com/office/drawing/2014/main" id="{1B86F139-F090-40F9-9B0E-EB592AA961C2}"/>
              </a:ext>
            </a:extLst>
          </p:cNvPr>
          <p:cNvSpPr/>
          <p:nvPr/>
        </p:nvSpPr>
        <p:spPr>
          <a:xfrm>
            <a:off x="2008948" y="3271673"/>
            <a:ext cx="114255" cy="113134"/>
          </a:xfrm>
          <a:prstGeom prst="rect">
            <a:avLst/>
          </a:prstGeom>
          <a:solidFill>
            <a:srgbClr val="A86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spTree>
    <p:extLst>
      <p:ext uri="{BB962C8B-B14F-4D97-AF65-F5344CB8AC3E}">
        <p14:creationId xmlns:p14="http://schemas.microsoft.com/office/powerpoint/2010/main" val="45668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
                                  </p:stCondLst>
                                  <p:childTnLst>
                                    <p:set>
                                      <p:cBhvr>
                                        <p:cTn id="9" dur="1" fill="hold">
                                          <p:stCondLst>
                                            <p:cond delay="0"/>
                                          </p:stCondLst>
                                        </p:cTn>
                                        <p:tgtEl>
                                          <p:spTgt spid="73"/>
                                        </p:tgtEl>
                                        <p:attrNameLst>
                                          <p:attrName>style.visibility</p:attrName>
                                        </p:attrNameLst>
                                      </p:cBhvr>
                                      <p:to>
                                        <p:strVal val="visible"/>
                                      </p:to>
                                    </p:set>
                                  </p:childTnLst>
                                </p:cTn>
                              </p:par>
                            </p:childTnLst>
                          </p:cTn>
                        </p:par>
                        <p:par>
                          <p:cTn id="10" fill="hold">
                            <p:stCondLst>
                              <p:cond delay="50"/>
                            </p:stCondLst>
                            <p:childTnLst>
                              <p:par>
                                <p:cTn id="11" presetID="1" presetClass="entr" presetSubtype="0" fill="hold" grpId="0" nodeType="afterEffect">
                                  <p:stCondLst>
                                    <p:cond delay="50"/>
                                  </p:stCondLst>
                                  <p:childTnLst>
                                    <p:set>
                                      <p:cBhvr>
                                        <p:cTn id="12" dur="1" fill="hold">
                                          <p:stCondLst>
                                            <p:cond delay="0"/>
                                          </p:stCondLst>
                                        </p:cTn>
                                        <p:tgtEl>
                                          <p:spTgt spid="51"/>
                                        </p:tgtEl>
                                        <p:attrNameLst>
                                          <p:attrName>style.visibility</p:attrName>
                                        </p:attrNameLst>
                                      </p:cBhvr>
                                      <p:to>
                                        <p:strVal val="visible"/>
                                      </p:to>
                                    </p:set>
                                  </p:childTnLst>
                                </p:cTn>
                              </p:par>
                            </p:childTnLst>
                          </p:cTn>
                        </p:par>
                        <p:par>
                          <p:cTn id="13" fill="hold">
                            <p:stCondLst>
                              <p:cond delay="100"/>
                            </p:stCondLst>
                            <p:childTnLst>
                              <p:par>
                                <p:cTn id="14" presetID="1" presetClass="entr" presetSubtype="0" fill="hold" grpId="0" nodeType="afterEffect">
                                  <p:stCondLst>
                                    <p:cond delay="50"/>
                                  </p:stCondLst>
                                  <p:childTnLst>
                                    <p:set>
                                      <p:cBhvr>
                                        <p:cTn id="15" dur="1" fill="hold">
                                          <p:stCondLst>
                                            <p:cond delay="0"/>
                                          </p:stCondLst>
                                        </p:cTn>
                                        <p:tgtEl>
                                          <p:spTgt spid="74"/>
                                        </p:tgtEl>
                                        <p:attrNameLst>
                                          <p:attrName>style.visibility</p:attrName>
                                        </p:attrNameLst>
                                      </p:cBhvr>
                                      <p:to>
                                        <p:strVal val="visible"/>
                                      </p:to>
                                    </p:set>
                                  </p:childTnLst>
                                </p:cTn>
                              </p:par>
                            </p:childTnLst>
                          </p:cTn>
                        </p:par>
                        <p:par>
                          <p:cTn id="16" fill="hold">
                            <p:stCondLst>
                              <p:cond delay="150"/>
                            </p:stCondLst>
                            <p:childTnLst>
                              <p:par>
                                <p:cTn id="17" presetID="1" presetClass="entr" presetSubtype="0" fill="hold" grpId="0" nodeType="afterEffect">
                                  <p:stCondLst>
                                    <p:cond delay="50"/>
                                  </p:stCondLst>
                                  <p:childTnLst>
                                    <p:set>
                                      <p:cBhvr>
                                        <p:cTn id="18" dur="1" fill="hold">
                                          <p:stCondLst>
                                            <p:cond delay="0"/>
                                          </p:stCondLst>
                                        </p:cTn>
                                        <p:tgtEl>
                                          <p:spTgt spid="46"/>
                                        </p:tgtEl>
                                        <p:attrNameLst>
                                          <p:attrName>style.visibility</p:attrName>
                                        </p:attrNameLst>
                                      </p:cBhvr>
                                      <p:to>
                                        <p:strVal val="visible"/>
                                      </p:to>
                                    </p:set>
                                  </p:childTnLst>
                                </p:cTn>
                              </p:par>
                            </p:childTnLst>
                          </p:cTn>
                        </p:par>
                        <p:par>
                          <p:cTn id="19" fill="hold">
                            <p:stCondLst>
                              <p:cond delay="200"/>
                            </p:stCondLst>
                            <p:childTnLst>
                              <p:par>
                                <p:cTn id="20" presetID="1" presetClass="entr" presetSubtype="0" fill="hold" grpId="0" nodeType="afterEffect">
                                  <p:stCondLst>
                                    <p:cond delay="50"/>
                                  </p:stCondLst>
                                  <p:childTnLst>
                                    <p:set>
                                      <p:cBhvr>
                                        <p:cTn id="21" dur="1" fill="hold">
                                          <p:stCondLst>
                                            <p:cond delay="0"/>
                                          </p:stCondLst>
                                        </p:cTn>
                                        <p:tgtEl>
                                          <p:spTgt spid="76"/>
                                        </p:tgtEl>
                                        <p:attrNameLst>
                                          <p:attrName>style.visibility</p:attrName>
                                        </p:attrNameLst>
                                      </p:cBhvr>
                                      <p:to>
                                        <p:strVal val="visible"/>
                                      </p:to>
                                    </p:set>
                                  </p:childTnLst>
                                </p:cTn>
                              </p:par>
                            </p:childTnLst>
                          </p:cTn>
                        </p:par>
                        <p:par>
                          <p:cTn id="22" fill="hold">
                            <p:stCondLst>
                              <p:cond delay="250"/>
                            </p:stCondLst>
                            <p:childTnLst>
                              <p:par>
                                <p:cTn id="23" presetID="1" presetClass="entr" presetSubtype="0" fill="hold" grpId="0" nodeType="afterEffect">
                                  <p:stCondLst>
                                    <p:cond delay="50"/>
                                  </p:stCondLst>
                                  <p:childTnLst>
                                    <p:set>
                                      <p:cBhvr>
                                        <p:cTn id="24" dur="1" fill="hold">
                                          <p:stCondLst>
                                            <p:cond delay="0"/>
                                          </p:stCondLst>
                                        </p:cTn>
                                        <p:tgtEl>
                                          <p:spTgt spid="77"/>
                                        </p:tgtEl>
                                        <p:attrNameLst>
                                          <p:attrName>style.visibility</p:attrName>
                                        </p:attrNameLst>
                                      </p:cBhvr>
                                      <p:to>
                                        <p:strVal val="visible"/>
                                      </p:to>
                                    </p:set>
                                  </p:childTnLst>
                                </p:cTn>
                              </p:par>
                            </p:childTnLst>
                          </p:cTn>
                        </p:par>
                        <p:par>
                          <p:cTn id="25" fill="hold">
                            <p:stCondLst>
                              <p:cond delay="300"/>
                            </p:stCondLst>
                            <p:childTnLst>
                              <p:par>
                                <p:cTn id="26" presetID="1" presetClass="entr" presetSubtype="0" fill="hold" nodeType="afterEffect">
                                  <p:stCondLst>
                                    <p:cond delay="50"/>
                                  </p:stCondLst>
                                  <p:childTnLst>
                                    <p:set>
                                      <p:cBhvr>
                                        <p:cTn id="27" dur="1" fill="hold">
                                          <p:stCondLst>
                                            <p:cond delay="0"/>
                                          </p:stCondLst>
                                        </p:cTn>
                                        <p:tgtEl>
                                          <p:spTgt spid="60"/>
                                        </p:tgtEl>
                                        <p:attrNameLst>
                                          <p:attrName>style.visibility</p:attrName>
                                        </p:attrNameLst>
                                      </p:cBhvr>
                                      <p:to>
                                        <p:strVal val="visible"/>
                                      </p:to>
                                    </p:set>
                                  </p:childTnLst>
                                </p:cTn>
                              </p:par>
                            </p:childTnLst>
                          </p:cTn>
                        </p:par>
                        <p:par>
                          <p:cTn id="28" fill="hold">
                            <p:stCondLst>
                              <p:cond delay="350"/>
                            </p:stCondLst>
                            <p:childTnLst>
                              <p:par>
                                <p:cTn id="29" presetID="1" presetClass="entr" presetSubtype="0" fill="hold" nodeType="afterEffect">
                                  <p:stCondLst>
                                    <p:cond delay="50"/>
                                  </p:stCondLst>
                                  <p:childTnLst>
                                    <p:set>
                                      <p:cBhvr>
                                        <p:cTn id="30" dur="1" fill="hold">
                                          <p:stCondLst>
                                            <p:cond delay="0"/>
                                          </p:stCondLst>
                                        </p:cTn>
                                        <p:tgtEl>
                                          <p:spTgt spid="61"/>
                                        </p:tgtEl>
                                        <p:attrNameLst>
                                          <p:attrName>style.visibility</p:attrName>
                                        </p:attrNameLst>
                                      </p:cBhvr>
                                      <p:to>
                                        <p:strVal val="visible"/>
                                      </p:to>
                                    </p:set>
                                  </p:childTnLst>
                                </p:cTn>
                              </p:par>
                            </p:childTnLst>
                          </p:cTn>
                        </p:par>
                        <p:par>
                          <p:cTn id="31" fill="hold">
                            <p:stCondLst>
                              <p:cond delay="400"/>
                            </p:stCondLst>
                            <p:childTnLst>
                              <p:par>
                                <p:cTn id="32" presetID="1" presetClass="entr" presetSubtype="0" fill="hold" grpId="0" nodeType="afterEffect">
                                  <p:stCondLst>
                                    <p:cond delay="50"/>
                                  </p:stCondLst>
                                  <p:childTnLst>
                                    <p:set>
                                      <p:cBhvr>
                                        <p:cTn id="33" dur="1" fill="hold">
                                          <p:stCondLst>
                                            <p:cond delay="0"/>
                                          </p:stCondLst>
                                        </p:cTn>
                                        <p:tgtEl>
                                          <p:spTgt spid="50"/>
                                        </p:tgtEl>
                                        <p:attrNameLst>
                                          <p:attrName>style.visibility</p:attrName>
                                        </p:attrNameLst>
                                      </p:cBhvr>
                                      <p:to>
                                        <p:strVal val="visible"/>
                                      </p:to>
                                    </p:set>
                                  </p:childTnLst>
                                </p:cTn>
                              </p:par>
                            </p:childTnLst>
                          </p:cTn>
                        </p:par>
                        <p:par>
                          <p:cTn id="34" fill="hold">
                            <p:stCondLst>
                              <p:cond delay="450"/>
                            </p:stCondLst>
                            <p:childTnLst>
                              <p:par>
                                <p:cTn id="35" presetID="1" presetClass="entr" presetSubtype="0" fill="hold" grpId="0" nodeType="afterEffect">
                                  <p:stCondLst>
                                    <p:cond delay="50"/>
                                  </p:stCondLst>
                                  <p:childTnLst>
                                    <p:set>
                                      <p:cBhvr>
                                        <p:cTn id="36" dur="1" fill="hold">
                                          <p:stCondLst>
                                            <p:cond delay="0"/>
                                          </p:stCondLst>
                                        </p:cTn>
                                        <p:tgtEl>
                                          <p:spTgt spid="78"/>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grpId="0" nodeType="afterEffect">
                                  <p:stCondLst>
                                    <p:cond delay="50"/>
                                  </p:stCondLst>
                                  <p:childTnLst>
                                    <p:set>
                                      <p:cBhvr>
                                        <p:cTn id="39" dur="1" fill="hold">
                                          <p:stCondLst>
                                            <p:cond delay="0"/>
                                          </p:stCondLst>
                                        </p:cTn>
                                        <p:tgtEl>
                                          <p:spTgt spid="56"/>
                                        </p:tgtEl>
                                        <p:attrNameLst>
                                          <p:attrName>style.visibility</p:attrName>
                                        </p:attrNameLst>
                                      </p:cBhvr>
                                      <p:to>
                                        <p:strVal val="visible"/>
                                      </p:to>
                                    </p:set>
                                  </p:childTnLst>
                                </p:cTn>
                              </p:par>
                            </p:childTnLst>
                          </p:cTn>
                        </p:par>
                        <p:par>
                          <p:cTn id="40" fill="hold">
                            <p:stCondLst>
                              <p:cond delay="550"/>
                            </p:stCondLst>
                            <p:childTnLst>
                              <p:par>
                                <p:cTn id="41" presetID="1" presetClass="entr" presetSubtype="0" fill="hold" grpId="0" nodeType="afterEffect">
                                  <p:stCondLst>
                                    <p:cond delay="50"/>
                                  </p:stCondLst>
                                  <p:childTnLst>
                                    <p:set>
                                      <p:cBhvr>
                                        <p:cTn id="42" dur="1" fill="hold">
                                          <p:stCondLst>
                                            <p:cond delay="0"/>
                                          </p:stCondLst>
                                        </p:cTn>
                                        <p:tgtEl>
                                          <p:spTgt spid="79"/>
                                        </p:tgtEl>
                                        <p:attrNameLst>
                                          <p:attrName>style.visibility</p:attrName>
                                        </p:attrNameLst>
                                      </p:cBhvr>
                                      <p:to>
                                        <p:strVal val="visible"/>
                                      </p:to>
                                    </p:set>
                                  </p:childTnLst>
                                </p:cTn>
                              </p:par>
                            </p:childTnLst>
                          </p:cTn>
                        </p:par>
                        <p:par>
                          <p:cTn id="43" fill="hold">
                            <p:stCondLst>
                              <p:cond delay="600"/>
                            </p:stCondLst>
                            <p:childTnLst>
                              <p:par>
                                <p:cTn id="44" presetID="1" presetClass="entr" presetSubtype="0" fill="hold" grpId="0" nodeType="afterEffect">
                                  <p:stCondLst>
                                    <p:cond delay="50"/>
                                  </p:stCondLst>
                                  <p:childTnLst>
                                    <p:set>
                                      <p:cBhvr>
                                        <p:cTn id="45" dur="1" fill="hold">
                                          <p:stCondLst>
                                            <p:cond delay="0"/>
                                          </p:stCondLst>
                                        </p:cTn>
                                        <p:tgtEl>
                                          <p:spTgt spid="81"/>
                                        </p:tgtEl>
                                        <p:attrNameLst>
                                          <p:attrName>style.visibility</p:attrName>
                                        </p:attrNameLst>
                                      </p:cBhvr>
                                      <p:to>
                                        <p:strVal val="visible"/>
                                      </p:to>
                                    </p:set>
                                  </p:childTnLst>
                                </p:cTn>
                              </p:par>
                            </p:childTnLst>
                          </p:cTn>
                        </p:par>
                        <p:par>
                          <p:cTn id="46" fill="hold">
                            <p:stCondLst>
                              <p:cond delay="650"/>
                            </p:stCondLst>
                            <p:childTnLst>
                              <p:par>
                                <p:cTn id="47" presetID="1" presetClass="entr" presetSubtype="0" fill="hold" nodeType="afterEffect">
                                  <p:stCondLst>
                                    <p:cond delay="50"/>
                                  </p:stCondLst>
                                  <p:childTnLst>
                                    <p:set>
                                      <p:cBhvr>
                                        <p:cTn id="48" dur="1" fill="hold">
                                          <p:stCondLst>
                                            <p:cond delay="0"/>
                                          </p:stCondLst>
                                        </p:cTn>
                                        <p:tgtEl>
                                          <p:spTgt spid="88"/>
                                        </p:tgtEl>
                                        <p:attrNameLst>
                                          <p:attrName>style.visibility</p:attrName>
                                        </p:attrNameLst>
                                      </p:cBhvr>
                                      <p:to>
                                        <p:strVal val="visible"/>
                                      </p:to>
                                    </p:set>
                                  </p:childTnLst>
                                </p:cTn>
                              </p:par>
                            </p:childTnLst>
                          </p:cTn>
                        </p:par>
                        <p:par>
                          <p:cTn id="49" fill="hold">
                            <p:stCondLst>
                              <p:cond delay="700"/>
                            </p:stCondLst>
                            <p:childTnLst>
                              <p:par>
                                <p:cTn id="50" presetID="1" presetClass="entr" presetSubtype="0" fill="hold" nodeType="afterEffect">
                                  <p:stCondLst>
                                    <p:cond delay="50"/>
                                  </p:stCondLst>
                                  <p:childTnLst>
                                    <p:set>
                                      <p:cBhvr>
                                        <p:cTn id="51" dur="1" fill="hold">
                                          <p:stCondLst>
                                            <p:cond delay="0"/>
                                          </p:stCondLst>
                                        </p:cTn>
                                        <p:tgtEl>
                                          <p:spTgt spid="64"/>
                                        </p:tgtEl>
                                        <p:attrNameLst>
                                          <p:attrName>style.visibility</p:attrName>
                                        </p:attrNameLst>
                                      </p:cBhvr>
                                      <p:to>
                                        <p:strVal val="visible"/>
                                      </p:to>
                                    </p:set>
                                  </p:childTnLst>
                                </p:cTn>
                              </p:par>
                            </p:childTnLst>
                          </p:cTn>
                        </p:par>
                        <p:par>
                          <p:cTn id="52" fill="hold">
                            <p:stCondLst>
                              <p:cond delay="750"/>
                            </p:stCondLst>
                            <p:childTnLst>
                              <p:par>
                                <p:cTn id="53" presetID="1" presetClass="entr" presetSubtype="0" fill="hold" nodeType="afterEffect">
                                  <p:stCondLst>
                                    <p:cond delay="50"/>
                                  </p:stCondLst>
                                  <p:childTnLst>
                                    <p:set>
                                      <p:cBhvr>
                                        <p:cTn id="54" dur="1" fill="hold">
                                          <p:stCondLst>
                                            <p:cond delay="0"/>
                                          </p:stCondLst>
                                        </p:cTn>
                                        <p:tgtEl>
                                          <p:spTgt spid="38"/>
                                        </p:tgtEl>
                                        <p:attrNameLst>
                                          <p:attrName>style.visibility</p:attrName>
                                        </p:attrNameLst>
                                      </p:cBhvr>
                                      <p:to>
                                        <p:strVal val="visible"/>
                                      </p:to>
                                    </p:set>
                                  </p:childTnLst>
                                </p:cTn>
                              </p:par>
                            </p:childTnLst>
                          </p:cTn>
                        </p:par>
                        <p:par>
                          <p:cTn id="55" fill="hold">
                            <p:stCondLst>
                              <p:cond delay="800"/>
                            </p:stCondLst>
                            <p:childTnLst>
                              <p:par>
                                <p:cTn id="56" presetID="1" presetClass="entr" presetSubtype="0" fill="hold" grpId="0" nodeType="afterEffect">
                                  <p:stCondLst>
                                    <p:cond delay="50"/>
                                  </p:stCondLst>
                                  <p:childTnLst>
                                    <p:set>
                                      <p:cBhvr>
                                        <p:cTn id="57" dur="1" fill="hold">
                                          <p:stCondLst>
                                            <p:cond delay="0"/>
                                          </p:stCondLst>
                                        </p:cTn>
                                        <p:tgtEl>
                                          <p:spTgt spid="85"/>
                                        </p:tgtEl>
                                        <p:attrNameLst>
                                          <p:attrName>style.visibility</p:attrName>
                                        </p:attrNameLst>
                                      </p:cBhvr>
                                      <p:to>
                                        <p:strVal val="visible"/>
                                      </p:to>
                                    </p:set>
                                  </p:childTnLst>
                                </p:cTn>
                              </p:par>
                            </p:childTnLst>
                          </p:cTn>
                        </p:par>
                        <p:par>
                          <p:cTn id="58" fill="hold">
                            <p:stCondLst>
                              <p:cond delay="850"/>
                            </p:stCondLst>
                            <p:childTnLst>
                              <p:par>
                                <p:cTn id="59" presetID="1" presetClass="entr" presetSubtype="0" fill="hold" nodeType="afterEffect">
                                  <p:stCondLst>
                                    <p:cond delay="50"/>
                                  </p:stCondLst>
                                  <p:childTnLst>
                                    <p:set>
                                      <p:cBhvr>
                                        <p:cTn id="60" dur="1" fill="hold">
                                          <p:stCondLst>
                                            <p:cond delay="0"/>
                                          </p:stCondLst>
                                        </p:cTn>
                                        <p:tgtEl>
                                          <p:spTgt spid="67"/>
                                        </p:tgtEl>
                                        <p:attrNameLst>
                                          <p:attrName>style.visibility</p:attrName>
                                        </p:attrNameLst>
                                      </p:cBhvr>
                                      <p:to>
                                        <p:strVal val="visible"/>
                                      </p:to>
                                    </p:set>
                                  </p:childTnLst>
                                </p:cTn>
                              </p:par>
                            </p:childTnLst>
                          </p:cTn>
                        </p:par>
                        <p:par>
                          <p:cTn id="61" fill="hold">
                            <p:stCondLst>
                              <p:cond delay="900"/>
                            </p:stCondLst>
                            <p:childTnLst>
                              <p:par>
                                <p:cTn id="62" presetID="1" presetClass="entr" presetSubtype="0" fill="hold" nodeType="afterEffect">
                                  <p:stCondLst>
                                    <p:cond delay="50"/>
                                  </p:stCondLst>
                                  <p:childTnLst>
                                    <p:set>
                                      <p:cBhvr>
                                        <p:cTn id="63" dur="1" fill="hold">
                                          <p:stCondLst>
                                            <p:cond delay="0"/>
                                          </p:stCondLst>
                                        </p:cTn>
                                        <p:tgtEl>
                                          <p:spTgt spid="68"/>
                                        </p:tgtEl>
                                        <p:attrNameLst>
                                          <p:attrName>style.visibility</p:attrName>
                                        </p:attrNameLst>
                                      </p:cBhvr>
                                      <p:to>
                                        <p:strVal val="visible"/>
                                      </p:to>
                                    </p:set>
                                  </p:childTnLst>
                                </p:cTn>
                              </p:par>
                            </p:childTnLst>
                          </p:cTn>
                        </p:par>
                        <p:par>
                          <p:cTn id="64" fill="hold">
                            <p:stCondLst>
                              <p:cond delay="950"/>
                            </p:stCondLst>
                            <p:childTnLst>
                              <p:par>
                                <p:cTn id="65" presetID="1" presetClass="entr" presetSubtype="0" fill="hold" nodeType="afterEffect">
                                  <p:stCondLst>
                                    <p:cond delay="50"/>
                                  </p:stCondLst>
                                  <p:childTnLst>
                                    <p:set>
                                      <p:cBhvr>
                                        <p:cTn id="66" dur="1" fill="hold">
                                          <p:stCondLst>
                                            <p:cond delay="0"/>
                                          </p:stCondLst>
                                        </p:cTn>
                                        <p:tgtEl>
                                          <p:spTgt spid="69"/>
                                        </p:tgtEl>
                                        <p:attrNameLst>
                                          <p:attrName>style.visibility</p:attrName>
                                        </p:attrNameLst>
                                      </p:cBhvr>
                                      <p:to>
                                        <p:strVal val="visible"/>
                                      </p:to>
                                    </p:set>
                                  </p:childTnLst>
                                </p:cTn>
                              </p:par>
                            </p:childTnLst>
                          </p:cTn>
                        </p:par>
                        <p:par>
                          <p:cTn id="67" fill="hold">
                            <p:stCondLst>
                              <p:cond delay="1000"/>
                            </p:stCondLst>
                            <p:childTnLst>
                              <p:par>
                                <p:cTn id="68" presetID="1" presetClass="entr" presetSubtype="0" fill="hold" nodeType="afterEffect">
                                  <p:stCondLst>
                                    <p:cond delay="50"/>
                                  </p:stCondLst>
                                  <p:childTnLst>
                                    <p:set>
                                      <p:cBhvr>
                                        <p:cTn id="69" dur="1" fill="hold">
                                          <p:stCondLst>
                                            <p:cond delay="0"/>
                                          </p:stCondLst>
                                        </p:cTn>
                                        <p:tgtEl>
                                          <p:spTgt spid="89"/>
                                        </p:tgtEl>
                                        <p:attrNameLst>
                                          <p:attrName>style.visibility</p:attrName>
                                        </p:attrNameLst>
                                      </p:cBhvr>
                                      <p:to>
                                        <p:strVal val="visible"/>
                                      </p:to>
                                    </p:set>
                                  </p:childTnLst>
                                </p:cTn>
                              </p:par>
                            </p:childTnLst>
                          </p:cTn>
                        </p:par>
                        <p:par>
                          <p:cTn id="70" fill="hold">
                            <p:stCondLst>
                              <p:cond delay="1050"/>
                            </p:stCondLst>
                            <p:childTnLst>
                              <p:par>
                                <p:cTn id="71" presetID="1" presetClass="entr" presetSubtype="0" fill="hold" nodeType="afterEffect">
                                  <p:stCondLst>
                                    <p:cond delay="50"/>
                                  </p:stCondLst>
                                  <p:childTnLst>
                                    <p:set>
                                      <p:cBhvr>
                                        <p:cTn id="72" dur="1" fill="hold">
                                          <p:stCondLst>
                                            <p:cond delay="0"/>
                                          </p:stCondLst>
                                        </p:cTn>
                                        <p:tgtEl>
                                          <p:spTgt spid="59"/>
                                        </p:tgtEl>
                                        <p:attrNameLst>
                                          <p:attrName>style.visibility</p:attrName>
                                        </p:attrNameLst>
                                      </p:cBhvr>
                                      <p:to>
                                        <p:strVal val="visible"/>
                                      </p:to>
                                    </p:set>
                                  </p:childTnLst>
                                </p:cTn>
                              </p:par>
                            </p:childTnLst>
                          </p:cTn>
                        </p:par>
                        <p:par>
                          <p:cTn id="73" fill="hold">
                            <p:stCondLst>
                              <p:cond delay="1100"/>
                            </p:stCondLst>
                            <p:childTnLst>
                              <p:par>
                                <p:cTn id="74" presetID="1" presetClass="entr" presetSubtype="0" fill="hold" grpId="0" nodeType="afterEffect">
                                  <p:stCondLst>
                                    <p:cond delay="50"/>
                                  </p:stCondLst>
                                  <p:childTnLst>
                                    <p:set>
                                      <p:cBhvr>
                                        <p:cTn id="75" dur="1" fill="hold">
                                          <p:stCondLst>
                                            <p:cond delay="0"/>
                                          </p:stCondLst>
                                        </p:cTn>
                                        <p:tgtEl>
                                          <p:spTgt spid="82"/>
                                        </p:tgtEl>
                                        <p:attrNameLst>
                                          <p:attrName>style.visibility</p:attrName>
                                        </p:attrNameLst>
                                      </p:cBhvr>
                                      <p:to>
                                        <p:strVal val="visible"/>
                                      </p:to>
                                    </p:set>
                                  </p:childTnLst>
                                </p:cTn>
                              </p:par>
                            </p:childTnLst>
                          </p:cTn>
                        </p:par>
                        <p:par>
                          <p:cTn id="76" fill="hold">
                            <p:stCondLst>
                              <p:cond delay="1150"/>
                            </p:stCondLst>
                            <p:childTnLst>
                              <p:par>
                                <p:cTn id="77" presetID="1" presetClass="entr" presetSubtype="0" fill="hold" grpId="0" nodeType="afterEffect">
                                  <p:stCondLst>
                                    <p:cond delay="50"/>
                                  </p:stCondLst>
                                  <p:childTnLst>
                                    <p:set>
                                      <p:cBhvr>
                                        <p:cTn id="78" dur="1" fill="hold">
                                          <p:stCondLst>
                                            <p:cond delay="0"/>
                                          </p:stCondLst>
                                        </p:cTn>
                                        <p:tgtEl>
                                          <p:spTgt spid="54"/>
                                        </p:tgtEl>
                                        <p:attrNameLst>
                                          <p:attrName>style.visibility</p:attrName>
                                        </p:attrNameLst>
                                      </p:cBhvr>
                                      <p:to>
                                        <p:strVal val="visible"/>
                                      </p:to>
                                    </p:set>
                                  </p:childTnLst>
                                </p:cTn>
                              </p:par>
                            </p:childTnLst>
                          </p:cTn>
                        </p:par>
                        <p:par>
                          <p:cTn id="79" fill="hold">
                            <p:stCondLst>
                              <p:cond delay="1200"/>
                            </p:stCondLst>
                            <p:childTnLst>
                              <p:par>
                                <p:cTn id="80" presetID="1" presetClass="entr" presetSubtype="0" fill="hold" grpId="0" nodeType="afterEffect">
                                  <p:stCondLst>
                                    <p:cond delay="50"/>
                                  </p:stCondLst>
                                  <p:childTnLst>
                                    <p:set>
                                      <p:cBhvr>
                                        <p:cTn id="81" dur="1" fill="hold">
                                          <p:stCondLst>
                                            <p:cond delay="0"/>
                                          </p:stCondLst>
                                        </p:cTn>
                                        <p:tgtEl>
                                          <p:spTgt spid="83"/>
                                        </p:tgtEl>
                                        <p:attrNameLst>
                                          <p:attrName>style.visibility</p:attrName>
                                        </p:attrNameLst>
                                      </p:cBhvr>
                                      <p:to>
                                        <p:strVal val="visible"/>
                                      </p:to>
                                    </p:set>
                                  </p:childTnLst>
                                </p:cTn>
                              </p:par>
                            </p:childTnLst>
                          </p:cTn>
                        </p:par>
                        <p:par>
                          <p:cTn id="82" fill="hold">
                            <p:stCondLst>
                              <p:cond delay="1250"/>
                            </p:stCondLst>
                            <p:childTnLst>
                              <p:par>
                                <p:cTn id="83" presetID="1" presetClass="entr" presetSubtype="0" fill="hold" grpId="0" nodeType="afterEffect">
                                  <p:stCondLst>
                                    <p:cond delay="50"/>
                                  </p:stCondLst>
                                  <p:childTnLst>
                                    <p:set>
                                      <p:cBhvr>
                                        <p:cTn id="84" dur="1" fill="hold">
                                          <p:stCondLst>
                                            <p:cond delay="0"/>
                                          </p:stCondLst>
                                        </p:cTn>
                                        <p:tgtEl>
                                          <p:spTgt spid="84"/>
                                        </p:tgtEl>
                                        <p:attrNameLst>
                                          <p:attrName>style.visibility</p:attrName>
                                        </p:attrNameLst>
                                      </p:cBhvr>
                                      <p:to>
                                        <p:strVal val="visible"/>
                                      </p:to>
                                    </p:set>
                                  </p:childTnLst>
                                </p:cTn>
                              </p:par>
                            </p:childTnLst>
                          </p:cTn>
                        </p:par>
                        <p:par>
                          <p:cTn id="85" fill="hold">
                            <p:stCondLst>
                              <p:cond delay="1300"/>
                            </p:stCondLst>
                            <p:childTnLst>
                              <p:par>
                                <p:cTn id="86" presetID="1" presetClass="entr" presetSubtype="0" fill="hold" grpId="0" nodeType="afterEffect">
                                  <p:stCondLst>
                                    <p:cond delay="50"/>
                                  </p:stCondLst>
                                  <p:childTnLst>
                                    <p:set>
                                      <p:cBhvr>
                                        <p:cTn id="87" dur="1" fill="hold">
                                          <p:stCondLst>
                                            <p:cond delay="0"/>
                                          </p:stCondLst>
                                        </p:cTn>
                                        <p:tgtEl>
                                          <p:spTgt spid="53"/>
                                        </p:tgtEl>
                                        <p:attrNameLst>
                                          <p:attrName>style.visibility</p:attrName>
                                        </p:attrNameLst>
                                      </p:cBhvr>
                                      <p:to>
                                        <p:strVal val="visible"/>
                                      </p:to>
                                    </p:set>
                                  </p:childTnLst>
                                </p:cTn>
                              </p:par>
                            </p:childTnLst>
                          </p:cTn>
                        </p:par>
                        <p:par>
                          <p:cTn id="88" fill="hold">
                            <p:stCondLst>
                              <p:cond delay="1350"/>
                            </p:stCondLst>
                            <p:childTnLst>
                              <p:par>
                                <p:cTn id="89" presetID="1" presetClass="entr" presetSubtype="0" fill="hold" grpId="0" nodeType="afterEffect">
                                  <p:stCondLst>
                                    <p:cond delay="50"/>
                                  </p:stCondLst>
                                  <p:childTnLst>
                                    <p:set>
                                      <p:cBhvr>
                                        <p:cTn id="90" dur="1" fill="hold">
                                          <p:stCondLst>
                                            <p:cond delay="0"/>
                                          </p:stCondLst>
                                        </p:cTn>
                                        <p:tgtEl>
                                          <p:spTgt spid="52"/>
                                        </p:tgtEl>
                                        <p:attrNameLst>
                                          <p:attrName>style.visibility</p:attrName>
                                        </p:attrNameLst>
                                      </p:cBhvr>
                                      <p:to>
                                        <p:strVal val="visible"/>
                                      </p:to>
                                    </p:set>
                                  </p:childTnLst>
                                </p:cTn>
                              </p:par>
                            </p:childTnLst>
                          </p:cTn>
                        </p:par>
                        <p:par>
                          <p:cTn id="91" fill="hold">
                            <p:stCondLst>
                              <p:cond delay="1400"/>
                            </p:stCondLst>
                            <p:childTnLst>
                              <p:par>
                                <p:cTn id="92" presetID="1" presetClass="entr" presetSubtype="0" fill="hold" grpId="0" nodeType="afterEffect">
                                  <p:stCondLst>
                                    <p:cond delay="50"/>
                                  </p:stCondLst>
                                  <p:childTnLst>
                                    <p:set>
                                      <p:cBhvr>
                                        <p:cTn id="93" dur="1" fill="hold">
                                          <p:stCondLst>
                                            <p:cond delay="0"/>
                                          </p:stCondLst>
                                        </p:cTn>
                                        <p:tgtEl>
                                          <p:spTgt spid="48"/>
                                        </p:tgtEl>
                                        <p:attrNameLst>
                                          <p:attrName>style.visibility</p:attrName>
                                        </p:attrNameLst>
                                      </p:cBhvr>
                                      <p:to>
                                        <p:strVal val="visible"/>
                                      </p:to>
                                    </p:set>
                                  </p:childTnLst>
                                </p:cTn>
                              </p:par>
                            </p:childTnLst>
                          </p:cTn>
                        </p:par>
                        <p:par>
                          <p:cTn id="94" fill="hold">
                            <p:stCondLst>
                              <p:cond delay="1450"/>
                            </p:stCondLst>
                            <p:childTnLst>
                              <p:par>
                                <p:cTn id="95" presetID="1" presetClass="entr" presetSubtype="0" fill="hold" grpId="0" nodeType="afterEffect">
                                  <p:stCondLst>
                                    <p:cond delay="50"/>
                                  </p:stCondLst>
                                  <p:childTnLst>
                                    <p:set>
                                      <p:cBhvr>
                                        <p:cTn id="96" dur="1" fill="hold">
                                          <p:stCondLst>
                                            <p:cond delay="0"/>
                                          </p:stCondLst>
                                        </p:cTn>
                                        <p:tgtEl>
                                          <p:spTgt spid="55"/>
                                        </p:tgtEl>
                                        <p:attrNameLst>
                                          <p:attrName>style.visibility</p:attrName>
                                        </p:attrNameLst>
                                      </p:cBhvr>
                                      <p:to>
                                        <p:strVal val="visible"/>
                                      </p:to>
                                    </p:set>
                                  </p:childTnLst>
                                </p:cTn>
                              </p:par>
                            </p:childTnLst>
                          </p:cTn>
                        </p:par>
                        <p:par>
                          <p:cTn id="97" fill="hold">
                            <p:stCondLst>
                              <p:cond delay="1500"/>
                            </p:stCondLst>
                            <p:childTnLst>
                              <p:par>
                                <p:cTn id="98" presetID="1" presetClass="entr" presetSubtype="0" fill="hold" grpId="0" nodeType="afterEffect">
                                  <p:stCondLst>
                                    <p:cond delay="50"/>
                                  </p:stCondLst>
                                  <p:childTnLst>
                                    <p:set>
                                      <p:cBhvr>
                                        <p:cTn id="99" dur="1" fill="hold">
                                          <p:stCondLst>
                                            <p:cond delay="0"/>
                                          </p:stCondLst>
                                        </p:cTn>
                                        <p:tgtEl>
                                          <p:spTgt spid="57"/>
                                        </p:tgtEl>
                                        <p:attrNameLst>
                                          <p:attrName>style.visibility</p:attrName>
                                        </p:attrNameLst>
                                      </p:cBhvr>
                                      <p:to>
                                        <p:strVal val="visible"/>
                                      </p:to>
                                    </p:set>
                                  </p:childTnLst>
                                </p:cTn>
                              </p:par>
                            </p:childTnLst>
                          </p:cTn>
                        </p:par>
                        <p:par>
                          <p:cTn id="100" fill="hold">
                            <p:stCondLst>
                              <p:cond delay="1550"/>
                            </p:stCondLst>
                            <p:childTnLst>
                              <p:par>
                                <p:cTn id="101" presetID="1" presetClass="entr" presetSubtype="0" fill="hold" grpId="0" nodeType="afterEffect">
                                  <p:stCondLst>
                                    <p:cond delay="50"/>
                                  </p:stCondLst>
                                  <p:childTnLst>
                                    <p:set>
                                      <p:cBhvr>
                                        <p:cTn id="102" dur="1" fill="hold">
                                          <p:stCondLst>
                                            <p:cond delay="0"/>
                                          </p:stCondLst>
                                        </p:cTn>
                                        <p:tgtEl>
                                          <p:spTgt spid="45"/>
                                        </p:tgtEl>
                                        <p:attrNameLst>
                                          <p:attrName>style.visibility</p:attrName>
                                        </p:attrNameLst>
                                      </p:cBhvr>
                                      <p:to>
                                        <p:strVal val="visible"/>
                                      </p:to>
                                    </p:set>
                                  </p:childTnLst>
                                </p:cTn>
                              </p:par>
                            </p:childTnLst>
                          </p:cTn>
                        </p:par>
                        <p:par>
                          <p:cTn id="103" fill="hold">
                            <p:stCondLst>
                              <p:cond delay="1600"/>
                            </p:stCondLst>
                            <p:childTnLst>
                              <p:par>
                                <p:cTn id="104" presetID="1" presetClass="entr" presetSubtype="0" fill="hold" grpId="0" nodeType="afterEffect">
                                  <p:stCondLst>
                                    <p:cond delay="50"/>
                                  </p:stCondLst>
                                  <p:childTnLst>
                                    <p:set>
                                      <p:cBhvr>
                                        <p:cTn id="105" dur="1" fill="hold">
                                          <p:stCondLst>
                                            <p:cond delay="0"/>
                                          </p:stCondLst>
                                        </p:cTn>
                                        <p:tgtEl>
                                          <p:spTgt spid="75"/>
                                        </p:tgtEl>
                                        <p:attrNameLst>
                                          <p:attrName>style.visibility</p:attrName>
                                        </p:attrNameLst>
                                      </p:cBhvr>
                                      <p:to>
                                        <p:strVal val="visible"/>
                                      </p:to>
                                    </p:set>
                                  </p:childTnLst>
                                </p:cTn>
                              </p:par>
                            </p:childTnLst>
                          </p:cTn>
                        </p:par>
                        <p:par>
                          <p:cTn id="106" fill="hold">
                            <p:stCondLst>
                              <p:cond delay="1650"/>
                            </p:stCondLst>
                            <p:childTnLst>
                              <p:par>
                                <p:cTn id="107" presetID="1" presetClass="entr" presetSubtype="0" fill="hold" nodeType="afterEffect">
                                  <p:stCondLst>
                                    <p:cond delay="50"/>
                                  </p:stCondLst>
                                  <p:childTnLst>
                                    <p:set>
                                      <p:cBhvr>
                                        <p:cTn id="108" dur="1" fill="hold">
                                          <p:stCondLst>
                                            <p:cond delay="0"/>
                                          </p:stCondLst>
                                        </p:cTn>
                                        <p:tgtEl>
                                          <p:spTgt spid="72"/>
                                        </p:tgtEl>
                                        <p:attrNameLst>
                                          <p:attrName>style.visibility</p:attrName>
                                        </p:attrNameLst>
                                      </p:cBhvr>
                                      <p:to>
                                        <p:strVal val="visible"/>
                                      </p:to>
                                    </p:set>
                                  </p:childTnLst>
                                </p:cTn>
                              </p:par>
                            </p:childTnLst>
                          </p:cTn>
                        </p:par>
                        <p:par>
                          <p:cTn id="109" fill="hold">
                            <p:stCondLst>
                              <p:cond delay="1700"/>
                            </p:stCondLst>
                            <p:childTnLst>
                              <p:par>
                                <p:cTn id="110" presetID="1" presetClass="entr" presetSubtype="0" fill="hold" grpId="0" nodeType="afterEffect">
                                  <p:stCondLst>
                                    <p:cond delay="50"/>
                                  </p:stCondLst>
                                  <p:childTnLst>
                                    <p:set>
                                      <p:cBhvr>
                                        <p:cTn id="111" dur="1" fill="hold">
                                          <p:stCondLst>
                                            <p:cond delay="0"/>
                                          </p:stCondLst>
                                        </p:cTn>
                                        <p:tgtEl>
                                          <p:spTgt spid="49"/>
                                        </p:tgtEl>
                                        <p:attrNameLst>
                                          <p:attrName>style.visibility</p:attrName>
                                        </p:attrNameLst>
                                      </p:cBhvr>
                                      <p:to>
                                        <p:strVal val="visible"/>
                                      </p:to>
                                    </p:set>
                                  </p:childTnLst>
                                </p:cTn>
                              </p:par>
                            </p:childTnLst>
                          </p:cTn>
                        </p:par>
                        <p:par>
                          <p:cTn id="112" fill="hold">
                            <p:stCondLst>
                              <p:cond delay="1750"/>
                            </p:stCondLst>
                            <p:childTnLst>
                              <p:par>
                                <p:cTn id="113" presetID="1" presetClass="entr" presetSubtype="0" fill="hold" grpId="0" nodeType="afterEffect">
                                  <p:stCondLst>
                                    <p:cond delay="50"/>
                                  </p:stCondLst>
                                  <p:childTnLst>
                                    <p:set>
                                      <p:cBhvr>
                                        <p:cTn id="114" dur="1" fill="hold">
                                          <p:stCondLst>
                                            <p:cond delay="0"/>
                                          </p:stCondLst>
                                        </p:cTn>
                                        <p:tgtEl>
                                          <p:spTgt spid="80"/>
                                        </p:tgtEl>
                                        <p:attrNameLst>
                                          <p:attrName>style.visibility</p:attrName>
                                        </p:attrNameLst>
                                      </p:cBhvr>
                                      <p:to>
                                        <p:strVal val="visible"/>
                                      </p:to>
                                    </p:set>
                                  </p:childTnLst>
                                </p:cTn>
                              </p:par>
                            </p:childTnLst>
                          </p:cTn>
                        </p:par>
                        <p:par>
                          <p:cTn id="115" fill="hold">
                            <p:stCondLst>
                              <p:cond delay="1800"/>
                            </p:stCondLst>
                            <p:childTnLst>
                              <p:par>
                                <p:cTn id="116" presetID="1" presetClass="entr" presetSubtype="0" fill="hold" nodeType="afterEffect">
                                  <p:stCondLst>
                                    <p:cond delay="50"/>
                                  </p:stCondLst>
                                  <p:childTnLst>
                                    <p:set>
                                      <p:cBhvr>
                                        <p:cTn id="117" dur="1" fill="hold">
                                          <p:stCondLst>
                                            <p:cond delay="0"/>
                                          </p:stCondLst>
                                        </p:cTn>
                                        <p:tgtEl>
                                          <p:spTgt spid="62"/>
                                        </p:tgtEl>
                                        <p:attrNameLst>
                                          <p:attrName>style.visibility</p:attrName>
                                        </p:attrNameLst>
                                      </p:cBhvr>
                                      <p:to>
                                        <p:strVal val="visible"/>
                                      </p:to>
                                    </p:set>
                                  </p:childTnLst>
                                </p:cTn>
                              </p:par>
                            </p:childTnLst>
                          </p:cTn>
                        </p:par>
                        <p:par>
                          <p:cTn id="118" fill="hold">
                            <p:stCondLst>
                              <p:cond delay="1850"/>
                            </p:stCondLst>
                            <p:childTnLst>
                              <p:par>
                                <p:cTn id="119" presetID="1" presetClass="entr" presetSubtype="0" fill="hold" grpId="0" nodeType="afterEffect">
                                  <p:stCondLst>
                                    <p:cond delay="50"/>
                                  </p:stCondLst>
                                  <p:childTnLst>
                                    <p:set>
                                      <p:cBhvr>
                                        <p:cTn id="120" dur="1" fill="hold">
                                          <p:stCondLst>
                                            <p:cond delay="0"/>
                                          </p:stCondLst>
                                        </p:cTn>
                                        <p:tgtEl>
                                          <p:spTgt spid="47"/>
                                        </p:tgtEl>
                                        <p:attrNameLst>
                                          <p:attrName>style.visibility</p:attrName>
                                        </p:attrNameLst>
                                      </p:cBhvr>
                                      <p:to>
                                        <p:strVal val="visible"/>
                                      </p:to>
                                    </p:set>
                                  </p:childTnLst>
                                </p:cTn>
                              </p:par>
                            </p:childTnLst>
                          </p:cTn>
                        </p:par>
                        <p:par>
                          <p:cTn id="121" fill="hold">
                            <p:stCondLst>
                              <p:cond delay="1900"/>
                            </p:stCondLst>
                            <p:childTnLst>
                              <p:par>
                                <p:cTn id="122" presetID="1" presetClass="entr" presetSubtype="0" fill="hold" grpId="0" nodeType="afterEffect">
                                  <p:stCondLst>
                                    <p:cond delay="50"/>
                                  </p:stCondLst>
                                  <p:childTnLst>
                                    <p:set>
                                      <p:cBhvr>
                                        <p:cTn id="123" dur="1" fill="hold">
                                          <p:stCondLst>
                                            <p:cond delay="0"/>
                                          </p:stCondLst>
                                        </p:cTn>
                                        <p:tgtEl>
                                          <p:spTgt spid="87"/>
                                        </p:tgtEl>
                                        <p:attrNameLst>
                                          <p:attrName>style.visibility</p:attrName>
                                        </p:attrNameLst>
                                      </p:cBhvr>
                                      <p:to>
                                        <p:strVal val="visible"/>
                                      </p:to>
                                    </p:set>
                                  </p:childTnLst>
                                </p:cTn>
                              </p:par>
                            </p:childTnLst>
                          </p:cTn>
                        </p:par>
                        <p:par>
                          <p:cTn id="124" fill="hold">
                            <p:stCondLst>
                              <p:cond delay="1950"/>
                            </p:stCondLst>
                            <p:childTnLst>
                              <p:par>
                                <p:cTn id="125" presetID="1" presetClass="entr" presetSubtype="0" fill="hold" nodeType="afterEffect">
                                  <p:stCondLst>
                                    <p:cond delay="50"/>
                                  </p:stCondLst>
                                  <p:childTnLst>
                                    <p:set>
                                      <p:cBhvr>
                                        <p:cTn id="126" dur="1" fill="hold">
                                          <p:stCondLst>
                                            <p:cond delay="0"/>
                                          </p:stCondLst>
                                        </p:cTn>
                                        <p:tgtEl>
                                          <p:spTgt spid="65"/>
                                        </p:tgtEl>
                                        <p:attrNameLst>
                                          <p:attrName>style.visibility</p:attrName>
                                        </p:attrNameLst>
                                      </p:cBhvr>
                                      <p:to>
                                        <p:strVal val="visible"/>
                                      </p:to>
                                    </p:set>
                                  </p:childTnLst>
                                </p:cTn>
                              </p:par>
                            </p:childTnLst>
                          </p:cTn>
                        </p:par>
                        <p:par>
                          <p:cTn id="127" fill="hold">
                            <p:stCondLst>
                              <p:cond delay="2000"/>
                            </p:stCondLst>
                            <p:childTnLst>
                              <p:par>
                                <p:cTn id="128" presetID="1" presetClass="entr" presetSubtype="0" fill="hold" grpId="0" nodeType="afterEffect">
                                  <p:stCondLst>
                                    <p:cond delay="50"/>
                                  </p:stCondLst>
                                  <p:childTnLst>
                                    <p:set>
                                      <p:cBhvr>
                                        <p:cTn id="129" dur="1" fill="hold">
                                          <p:stCondLst>
                                            <p:cond delay="0"/>
                                          </p:stCondLst>
                                        </p:cTn>
                                        <p:tgtEl>
                                          <p:spTgt spid="58"/>
                                        </p:tgtEl>
                                        <p:attrNameLst>
                                          <p:attrName>style.visibility</p:attrName>
                                        </p:attrNameLst>
                                      </p:cBhvr>
                                      <p:to>
                                        <p:strVal val="visible"/>
                                      </p:to>
                                    </p:set>
                                  </p:childTnLst>
                                </p:cTn>
                              </p:par>
                            </p:childTnLst>
                          </p:cTn>
                        </p:par>
                        <p:par>
                          <p:cTn id="130" fill="hold">
                            <p:stCondLst>
                              <p:cond delay="2050"/>
                            </p:stCondLst>
                            <p:childTnLst>
                              <p:par>
                                <p:cTn id="131" presetID="1" presetClass="entr" presetSubtype="0" fill="hold" nodeType="afterEffect">
                                  <p:stCondLst>
                                    <p:cond delay="50"/>
                                  </p:stCondLst>
                                  <p:childTnLst>
                                    <p:set>
                                      <p:cBhvr>
                                        <p:cTn id="13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9" grpId="0" animBg="1"/>
      <p:bldP spid="58" grpId="0" animBg="1"/>
      <p:bldP spid="46" grpId="0" animBg="1"/>
      <p:bldP spid="48" grpId="0" animBg="1"/>
      <p:bldP spid="51" grpId="0" animBg="1"/>
      <p:bldP spid="52" grpId="0" animBg="1"/>
      <p:bldP spid="53" grpId="0" animBg="1"/>
      <p:bldP spid="54" grpId="0" animBg="1"/>
      <p:bldP spid="55" grpId="0" animBg="1"/>
      <p:bldP spid="56" grpId="0" animBg="1"/>
      <p:bldP spid="57"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7" grpId="0" animBg="1"/>
      <p:bldP spid="50"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98256" y="1351079"/>
            <a:ext cx="792088" cy="360040"/>
          </a:xfrm>
          <a:prstGeom prst="roundRect">
            <a:avLst/>
          </a:prstGeom>
          <a:no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2">
                    <a:lumMod val="95000"/>
                    <a:lumOff val="5000"/>
                  </a:schemeClr>
                </a:solidFill>
                <a:latin typeface="Calibri" panose="020F0502020204030204" pitchFamily="34" charset="0"/>
              </a:rPr>
              <a:t>SON</a:t>
            </a:r>
          </a:p>
        </p:txBody>
      </p:sp>
      <p:sp>
        <p:nvSpPr>
          <p:cNvPr id="9" name="Rounded Rectangle 8"/>
          <p:cNvSpPr/>
          <p:nvPr/>
        </p:nvSpPr>
        <p:spPr>
          <a:xfrm>
            <a:off x="4706704" y="2169993"/>
            <a:ext cx="1178148" cy="360040"/>
          </a:xfrm>
          <a:prstGeom prst="roundRect">
            <a:avLst/>
          </a:prstGeom>
          <a:no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2">
                    <a:lumMod val="95000"/>
                    <a:lumOff val="5000"/>
                  </a:schemeClr>
                </a:solidFill>
                <a:latin typeface="Calibri" panose="020F0502020204030204" pitchFamily="34" charset="0"/>
              </a:rPr>
              <a:t>MILIEU</a:t>
            </a:r>
          </a:p>
        </p:txBody>
      </p:sp>
      <p:sp>
        <p:nvSpPr>
          <p:cNvPr id="10" name="Rounded Rectangle 9"/>
          <p:cNvSpPr/>
          <p:nvPr/>
        </p:nvSpPr>
        <p:spPr>
          <a:xfrm>
            <a:off x="3386088" y="3007263"/>
            <a:ext cx="792088" cy="360040"/>
          </a:xfrm>
          <a:prstGeom prst="roundRect">
            <a:avLst/>
          </a:prstGeom>
          <a:no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2">
                    <a:lumMod val="95000"/>
                    <a:lumOff val="5000"/>
                  </a:schemeClr>
                </a:solidFill>
                <a:latin typeface="Calibri" panose="020F0502020204030204" pitchFamily="34" charset="0"/>
              </a:rPr>
              <a:t>LIQUIDE</a:t>
            </a:r>
          </a:p>
        </p:txBody>
      </p:sp>
      <p:sp>
        <p:nvSpPr>
          <p:cNvPr id="11" name="Rounded Rectangle 10"/>
          <p:cNvSpPr/>
          <p:nvPr/>
        </p:nvSpPr>
        <p:spPr>
          <a:xfrm>
            <a:off x="4537073" y="3007263"/>
            <a:ext cx="576065" cy="360040"/>
          </a:xfrm>
          <a:prstGeom prst="roundRect">
            <a:avLst/>
          </a:prstGeom>
          <a:no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2">
                    <a:lumMod val="95000"/>
                    <a:lumOff val="5000"/>
                  </a:schemeClr>
                </a:solidFill>
                <a:latin typeface="Calibri" panose="020F0502020204030204" pitchFamily="34" charset="0"/>
              </a:rPr>
              <a:t>GAZ</a:t>
            </a:r>
          </a:p>
        </p:txBody>
      </p:sp>
      <p:sp>
        <p:nvSpPr>
          <p:cNvPr id="13" name="Rounded Rectangle 12"/>
          <p:cNvSpPr/>
          <p:nvPr/>
        </p:nvSpPr>
        <p:spPr>
          <a:xfrm>
            <a:off x="5428332" y="2998874"/>
            <a:ext cx="792088" cy="360040"/>
          </a:xfrm>
          <a:prstGeom prst="roundRect">
            <a:avLst/>
          </a:prstGeom>
          <a:no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2">
                    <a:lumMod val="95000"/>
                    <a:lumOff val="5000"/>
                  </a:schemeClr>
                </a:solidFill>
                <a:latin typeface="Calibri" panose="020F0502020204030204" pitchFamily="34" charset="0"/>
              </a:rPr>
              <a:t>SOLIDE</a:t>
            </a:r>
          </a:p>
        </p:txBody>
      </p:sp>
      <p:sp>
        <p:nvSpPr>
          <p:cNvPr id="14" name="Rounded Rectangle 13"/>
          <p:cNvSpPr/>
          <p:nvPr/>
        </p:nvSpPr>
        <p:spPr>
          <a:xfrm>
            <a:off x="6518168" y="3007263"/>
            <a:ext cx="972376" cy="360040"/>
          </a:xfrm>
          <a:prstGeom prst="roundRect">
            <a:avLst/>
          </a:prstGeom>
          <a:no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2">
                    <a:lumMod val="95000"/>
                    <a:lumOff val="5000"/>
                  </a:schemeClr>
                </a:solidFill>
                <a:latin typeface="Calibri" panose="020F0502020204030204" pitchFamily="34" charset="0"/>
              </a:rPr>
              <a:t>PLASMA</a:t>
            </a:r>
          </a:p>
        </p:txBody>
      </p:sp>
      <p:sp>
        <p:nvSpPr>
          <p:cNvPr id="17" name="Rounded Rectangle 16"/>
          <p:cNvSpPr/>
          <p:nvPr/>
        </p:nvSpPr>
        <p:spPr>
          <a:xfrm>
            <a:off x="6183642" y="3869279"/>
            <a:ext cx="1605692" cy="360040"/>
          </a:xfrm>
          <a:prstGeom prst="roundRect">
            <a:avLst/>
          </a:prstGeom>
          <a:no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2">
                    <a:lumMod val="95000"/>
                    <a:lumOff val="5000"/>
                  </a:schemeClr>
                </a:solidFill>
                <a:latin typeface="Calibri" panose="020F0502020204030204" pitchFamily="34" charset="0"/>
              </a:rPr>
              <a:t>ELECTRONS ET IONS</a:t>
            </a:r>
          </a:p>
        </p:txBody>
      </p:sp>
      <p:cxnSp>
        <p:nvCxnSpPr>
          <p:cNvPr id="6" name="Straight Arrow Connector 5"/>
          <p:cNvCxnSpPr>
            <a:endCxn id="9" idx="0"/>
          </p:cNvCxnSpPr>
          <p:nvPr/>
        </p:nvCxnSpPr>
        <p:spPr>
          <a:xfrm>
            <a:off x="5283542" y="1711119"/>
            <a:ext cx="12236" cy="458874"/>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sp>
        <p:nvSpPr>
          <p:cNvPr id="18" name="Ellipse 377"/>
          <p:cNvSpPr/>
          <p:nvPr/>
        </p:nvSpPr>
        <p:spPr>
          <a:xfrm>
            <a:off x="5168152" y="1802331"/>
            <a:ext cx="252296" cy="227158"/>
          </a:xfrm>
          <a:prstGeom prst="ellipse">
            <a:avLst/>
          </a:prstGeom>
          <a:solidFill>
            <a:schemeClr val="bg1"/>
          </a:solidFill>
          <a:ln w="3175">
            <a:solidFill>
              <a:schemeClr val="tx1">
                <a:lumMod val="95000"/>
                <a:lumOff val="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1</a:t>
            </a:r>
          </a:p>
        </p:txBody>
      </p:sp>
      <p:cxnSp>
        <p:nvCxnSpPr>
          <p:cNvPr id="19" name="Straight Arrow Connector 18"/>
          <p:cNvCxnSpPr>
            <a:endCxn id="10" idx="0"/>
          </p:cNvCxnSpPr>
          <p:nvPr/>
        </p:nvCxnSpPr>
        <p:spPr>
          <a:xfrm flipH="1">
            <a:off x="3782132" y="2309775"/>
            <a:ext cx="904192" cy="697489"/>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a:endCxn id="11" idx="0"/>
          </p:cNvCxnSpPr>
          <p:nvPr/>
        </p:nvCxnSpPr>
        <p:spPr>
          <a:xfrm flipH="1">
            <a:off x="4825105" y="2530033"/>
            <a:ext cx="275796" cy="477230"/>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p:cNvCxnSpPr>
            <a:endCxn id="13" idx="0"/>
          </p:cNvCxnSpPr>
          <p:nvPr/>
        </p:nvCxnSpPr>
        <p:spPr>
          <a:xfrm>
            <a:off x="5590594" y="2530822"/>
            <a:ext cx="233782" cy="468052"/>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a:stCxn id="9" idx="3"/>
            <a:endCxn id="14" idx="0"/>
          </p:cNvCxnSpPr>
          <p:nvPr/>
        </p:nvCxnSpPr>
        <p:spPr>
          <a:xfrm>
            <a:off x="5884852" y="2350013"/>
            <a:ext cx="1119504" cy="657250"/>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a:off x="6986488" y="3358914"/>
            <a:ext cx="0" cy="510366"/>
          </a:xfrm>
          <a:prstGeom prst="straightConnector1">
            <a:avLst/>
          </a:prstGeom>
          <a:ln>
            <a:prstDash val="dash"/>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5" name="Ellipse 377"/>
          <p:cNvSpPr/>
          <p:nvPr/>
        </p:nvSpPr>
        <p:spPr>
          <a:xfrm>
            <a:off x="4094074" y="2533644"/>
            <a:ext cx="252296" cy="227158"/>
          </a:xfrm>
          <a:prstGeom prst="ellipse">
            <a:avLst/>
          </a:prstGeom>
          <a:solidFill>
            <a:schemeClr val="bg1"/>
          </a:solidFill>
          <a:ln w="3175">
            <a:solidFill>
              <a:schemeClr val="tx1">
                <a:lumMod val="95000"/>
                <a:lumOff val="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2</a:t>
            </a:r>
          </a:p>
        </p:txBody>
      </p:sp>
      <p:sp>
        <p:nvSpPr>
          <p:cNvPr id="36" name="Ellipse 377"/>
          <p:cNvSpPr/>
          <p:nvPr/>
        </p:nvSpPr>
        <p:spPr>
          <a:xfrm>
            <a:off x="4758223" y="2621718"/>
            <a:ext cx="252296" cy="227158"/>
          </a:xfrm>
          <a:prstGeom prst="ellipse">
            <a:avLst/>
          </a:prstGeom>
          <a:solidFill>
            <a:schemeClr val="bg1"/>
          </a:solidFill>
          <a:ln w="3175">
            <a:solidFill>
              <a:schemeClr val="tx1">
                <a:lumMod val="95000"/>
                <a:lumOff val="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3</a:t>
            </a:r>
          </a:p>
        </p:txBody>
      </p:sp>
      <p:sp>
        <p:nvSpPr>
          <p:cNvPr id="37" name="Ellipse 377"/>
          <p:cNvSpPr/>
          <p:nvPr/>
        </p:nvSpPr>
        <p:spPr>
          <a:xfrm>
            <a:off x="5416636" y="2621718"/>
            <a:ext cx="252296" cy="227158"/>
          </a:xfrm>
          <a:prstGeom prst="ellipse">
            <a:avLst/>
          </a:prstGeom>
          <a:solidFill>
            <a:schemeClr val="bg1"/>
          </a:solidFill>
          <a:ln w="3175">
            <a:solidFill>
              <a:schemeClr val="tx1">
                <a:lumMod val="95000"/>
                <a:lumOff val="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4</a:t>
            </a:r>
          </a:p>
        </p:txBody>
      </p:sp>
      <p:sp>
        <p:nvSpPr>
          <p:cNvPr id="38" name="Ellipse 377"/>
          <p:cNvSpPr/>
          <p:nvPr/>
        </p:nvSpPr>
        <p:spPr>
          <a:xfrm>
            <a:off x="6318456" y="2566899"/>
            <a:ext cx="252296" cy="227158"/>
          </a:xfrm>
          <a:prstGeom prst="ellipse">
            <a:avLst/>
          </a:prstGeom>
          <a:solidFill>
            <a:schemeClr val="bg1"/>
          </a:solidFill>
          <a:ln w="3175">
            <a:solidFill>
              <a:schemeClr val="tx1">
                <a:lumMod val="95000"/>
                <a:lumOff val="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5</a:t>
            </a:r>
          </a:p>
        </p:txBody>
      </p:sp>
      <p:sp>
        <p:nvSpPr>
          <p:cNvPr id="39" name="Ellipse 377"/>
          <p:cNvSpPr/>
          <p:nvPr/>
        </p:nvSpPr>
        <p:spPr>
          <a:xfrm>
            <a:off x="6662205" y="3504712"/>
            <a:ext cx="252296" cy="227158"/>
          </a:xfrm>
          <a:prstGeom prst="ellipse">
            <a:avLst/>
          </a:prstGeom>
          <a:solidFill>
            <a:schemeClr val="bg1"/>
          </a:solidFill>
          <a:ln w="3175">
            <a:solidFill>
              <a:schemeClr val="tx1">
                <a:lumMod val="95000"/>
                <a:lumOff val="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6</a:t>
            </a:r>
          </a:p>
        </p:txBody>
      </p:sp>
      <p:sp>
        <p:nvSpPr>
          <p:cNvPr id="29" name="Rounded Rectangle 9"/>
          <p:cNvSpPr/>
          <p:nvPr/>
        </p:nvSpPr>
        <p:spPr>
          <a:xfrm>
            <a:off x="4686324" y="4807463"/>
            <a:ext cx="1562736" cy="360040"/>
          </a:xfrm>
          <a:prstGeom prst="roundRect">
            <a:avLst/>
          </a:prstGeom>
          <a:no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2">
                    <a:lumMod val="95000"/>
                    <a:lumOff val="5000"/>
                  </a:schemeClr>
                </a:solidFill>
                <a:latin typeface="Calibri" panose="020F0502020204030204" pitchFamily="34" charset="0"/>
              </a:rPr>
              <a:t>PLASMAS NATURELS</a:t>
            </a:r>
          </a:p>
        </p:txBody>
      </p:sp>
      <p:sp>
        <p:nvSpPr>
          <p:cNvPr id="30" name="Rounded Rectangle 10"/>
          <p:cNvSpPr/>
          <p:nvPr/>
        </p:nvSpPr>
        <p:spPr>
          <a:xfrm>
            <a:off x="7310695" y="4807463"/>
            <a:ext cx="1755058" cy="360040"/>
          </a:xfrm>
          <a:prstGeom prst="roundRect">
            <a:avLst/>
          </a:prstGeom>
          <a:no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2">
                    <a:lumMod val="95000"/>
                    <a:lumOff val="5000"/>
                  </a:schemeClr>
                </a:solidFill>
                <a:latin typeface="Calibri" panose="020F0502020204030204" pitchFamily="34" charset="0"/>
              </a:rPr>
              <a:t>PLASMAS INDUSTRIELS</a:t>
            </a:r>
          </a:p>
        </p:txBody>
      </p:sp>
      <p:cxnSp>
        <p:nvCxnSpPr>
          <p:cNvPr id="33" name="Straight Arrow Connector 18"/>
          <p:cNvCxnSpPr>
            <a:cxnSpLocks/>
            <a:stCxn id="17" idx="2"/>
            <a:endCxn id="29" idx="0"/>
          </p:cNvCxnSpPr>
          <p:nvPr/>
        </p:nvCxnSpPr>
        <p:spPr>
          <a:xfrm flipH="1">
            <a:off x="5467692" y="4229319"/>
            <a:ext cx="1518796" cy="578144"/>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20"/>
          <p:cNvCxnSpPr>
            <a:cxnSpLocks/>
            <a:stCxn id="17" idx="2"/>
            <a:endCxn id="30" idx="0"/>
          </p:cNvCxnSpPr>
          <p:nvPr/>
        </p:nvCxnSpPr>
        <p:spPr>
          <a:xfrm>
            <a:off x="6986488" y="4229319"/>
            <a:ext cx="1201736" cy="578144"/>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sp>
        <p:nvSpPr>
          <p:cNvPr id="42" name="Ellipse 377"/>
          <p:cNvSpPr/>
          <p:nvPr/>
        </p:nvSpPr>
        <p:spPr>
          <a:xfrm>
            <a:off x="6066160" y="4379020"/>
            <a:ext cx="252296" cy="227158"/>
          </a:xfrm>
          <a:prstGeom prst="ellipse">
            <a:avLst/>
          </a:prstGeom>
          <a:solidFill>
            <a:schemeClr val="bg1"/>
          </a:solidFill>
          <a:ln w="3175">
            <a:solidFill>
              <a:schemeClr val="tx1">
                <a:lumMod val="95000"/>
                <a:lumOff val="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7</a:t>
            </a:r>
          </a:p>
        </p:txBody>
      </p:sp>
      <p:sp>
        <p:nvSpPr>
          <p:cNvPr id="43" name="Ellipse 377"/>
          <p:cNvSpPr/>
          <p:nvPr/>
        </p:nvSpPr>
        <p:spPr>
          <a:xfrm>
            <a:off x="7387121" y="4400285"/>
            <a:ext cx="252296" cy="227158"/>
          </a:xfrm>
          <a:prstGeom prst="ellipse">
            <a:avLst/>
          </a:prstGeom>
          <a:solidFill>
            <a:schemeClr val="bg1"/>
          </a:solidFill>
          <a:ln w="3175">
            <a:solidFill>
              <a:schemeClr val="tx1">
                <a:lumMod val="95000"/>
                <a:lumOff val="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8</a:t>
            </a:r>
          </a:p>
        </p:txBody>
      </p:sp>
      <p:grpSp>
        <p:nvGrpSpPr>
          <p:cNvPr id="2" name="Groupe 1">
            <a:extLst>
              <a:ext uri="{FF2B5EF4-FFF2-40B4-BE49-F238E27FC236}">
                <a16:creationId xmlns:a16="http://schemas.microsoft.com/office/drawing/2014/main" id="{820D4561-279C-4354-A36E-8ACA82B62F8D}"/>
              </a:ext>
            </a:extLst>
          </p:cNvPr>
          <p:cNvGrpSpPr/>
          <p:nvPr/>
        </p:nvGrpSpPr>
        <p:grpSpPr>
          <a:xfrm>
            <a:off x="5395369" y="126985"/>
            <a:ext cx="4554327" cy="769441"/>
            <a:chOff x="572465" y="487489"/>
            <a:chExt cx="5337962" cy="993821"/>
          </a:xfrm>
        </p:grpSpPr>
        <p:sp>
          <p:nvSpPr>
            <p:cNvPr id="49" name="Rectangle : coins arrondis 48">
              <a:extLst>
                <a:ext uri="{FF2B5EF4-FFF2-40B4-BE49-F238E27FC236}">
                  <a16:creationId xmlns:a16="http://schemas.microsoft.com/office/drawing/2014/main" id="{484D32AE-4D2D-4E53-84E7-D0283693A4A6}"/>
                </a:ext>
              </a:extLst>
            </p:cNvPr>
            <p:cNvSpPr/>
            <p:nvPr/>
          </p:nvSpPr>
          <p:spPr>
            <a:xfrm>
              <a:off x="572465" y="510433"/>
              <a:ext cx="5240020" cy="846220"/>
            </a:xfrm>
            <a:prstGeom prst="roundRect">
              <a:avLst>
                <a:gd name="adj" fmla="val 50000"/>
              </a:avLst>
            </a:prstGeom>
            <a:solidFill>
              <a:srgbClr val="A86ED4"/>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Rectangle : coins arrondis 49">
              <a:extLst>
                <a:ext uri="{FF2B5EF4-FFF2-40B4-BE49-F238E27FC236}">
                  <a16:creationId xmlns:a16="http://schemas.microsoft.com/office/drawing/2014/main" id="{FED6D97D-A76C-4A63-A432-C0D45E5AF3D8}"/>
                </a:ext>
              </a:extLst>
            </p:cNvPr>
            <p:cNvSpPr/>
            <p:nvPr/>
          </p:nvSpPr>
          <p:spPr>
            <a:xfrm>
              <a:off x="1713842" y="523120"/>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ZoneTexte 50">
              <a:extLst>
                <a:ext uri="{FF2B5EF4-FFF2-40B4-BE49-F238E27FC236}">
                  <a16:creationId xmlns:a16="http://schemas.microsoft.com/office/drawing/2014/main" id="{96822308-DAAC-4381-8014-AD87D5AE0783}"/>
                </a:ext>
              </a:extLst>
            </p:cNvPr>
            <p:cNvSpPr txBox="1"/>
            <p:nvPr/>
          </p:nvSpPr>
          <p:spPr>
            <a:xfrm>
              <a:off x="735689" y="487489"/>
              <a:ext cx="550870" cy="993821"/>
            </a:xfrm>
            <a:prstGeom prst="rect">
              <a:avLst/>
            </a:prstGeom>
            <a:noFill/>
          </p:spPr>
          <p:txBody>
            <a:bodyPr wrap="none" lIns="91440" tIns="45720" rIns="91440" bIns="45720" rtlCol="0" anchor="t">
              <a:spAutoFit/>
            </a:bodyPr>
            <a:lstStyle/>
            <a:p>
              <a:r>
                <a:rPr lang="fr-FR" sz="4400" b="1">
                  <a:solidFill>
                    <a:schemeClr val="bg1"/>
                  </a:solidFill>
                  <a:latin typeface="+mn-lt"/>
                </a:rPr>
                <a:t>3</a:t>
              </a:r>
              <a:endParaRPr lang="en-US" sz="4400" b="1">
                <a:solidFill>
                  <a:schemeClr val="bg1"/>
                </a:solidFill>
                <a:latin typeface="+mn-lt"/>
              </a:endParaRPr>
            </a:p>
          </p:txBody>
        </p:sp>
        <p:sp>
          <p:nvSpPr>
            <p:cNvPr id="52" name="Organigramme : Fusion 8">
              <a:extLst>
                <a:ext uri="{FF2B5EF4-FFF2-40B4-BE49-F238E27FC236}">
                  <a16:creationId xmlns:a16="http://schemas.microsoft.com/office/drawing/2014/main" id="{CC352300-9DCE-4CB3-BF0E-EEA98B4AA92F}"/>
                </a:ext>
              </a:extLst>
            </p:cNvPr>
            <p:cNvSpPr/>
            <p:nvPr/>
          </p:nvSpPr>
          <p:spPr>
            <a:xfrm flipH="1">
              <a:off x="1261985" y="520584"/>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53" name="Groupe 52">
              <a:extLst>
                <a:ext uri="{FF2B5EF4-FFF2-40B4-BE49-F238E27FC236}">
                  <a16:creationId xmlns:a16="http://schemas.microsoft.com/office/drawing/2014/main" id="{84611469-8B14-4C30-AA1C-693E242F49F0}"/>
                </a:ext>
              </a:extLst>
            </p:cNvPr>
            <p:cNvGrpSpPr/>
            <p:nvPr/>
          </p:nvGrpSpPr>
          <p:grpSpPr>
            <a:xfrm>
              <a:off x="1570755" y="490050"/>
              <a:ext cx="4339672" cy="892646"/>
              <a:chOff x="2377510" y="2814570"/>
              <a:chExt cx="4339672" cy="864013"/>
            </a:xfrm>
          </p:grpSpPr>
          <p:sp>
            <p:nvSpPr>
              <p:cNvPr id="54" name="ZoneTexte 53">
                <a:extLst>
                  <a:ext uri="{FF2B5EF4-FFF2-40B4-BE49-F238E27FC236}">
                    <a16:creationId xmlns:a16="http://schemas.microsoft.com/office/drawing/2014/main" id="{86DF0C7E-0D35-4C36-AD83-634E39696181}"/>
                  </a:ext>
                </a:extLst>
              </p:cNvPr>
              <p:cNvSpPr txBox="1"/>
              <p:nvPr/>
            </p:nvSpPr>
            <p:spPr>
              <a:xfrm>
                <a:off x="2377510" y="2814570"/>
                <a:ext cx="4012397" cy="577166"/>
              </a:xfrm>
              <a:prstGeom prst="rect">
                <a:avLst/>
              </a:prstGeom>
              <a:noFill/>
            </p:spPr>
            <p:txBody>
              <a:bodyPr wrap="square" lIns="91440" tIns="45720" rIns="91440" bIns="45720" anchor="t">
                <a:spAutoFit/>
              </a:bodyPr>
              <a:lstStyle/>
              <a:p>
                <a:r>
                  <a:rPr lang="fr-FR" sz="2400" b="1" i="1">
                    <a:solidFill>
                      <a:srgbClr val="A86ED4"/>
                    </a:solidFill>
                    <a:latin typeface="+mn-lt"/>
                  </a:rPr>
                  <a:t>ARBRE HIERARCHIQUE</a:t>
                </a:r>
                <a:endParaRPr lang="en-US" sz="2400" b="1" i="1">
                  <a:solidFill>
                    <a:srgbClr val="A86ED4"/>
                  </a:solidFill>
                  <a:latin typeface="+mn-lt"/>
                  <a:cs typeface="Calibri"/>
                </a:endParaRPr>
              </a:p>
            </p:txBody>
          </p:sp>
          <p:sp>
            <p:nvSpPr>
              <p:cNvPr id="55" name="ZoneTexte 54">
                <a:extLst>
                  <a:ext uri="{FF2B5EF4-FFF2-40B4-BE49-F238E27FC236}">
                    <a16:creationId xmlns:a16="http://schemas.microsoft.com/office/drawing/2014/main" id="{E0CE73F0-4181-4C5F-A701-70A0EF6E4B78}"/>
                  </a:ext>
                </a:extLst>
              </p:cNvPr>
              <p:cNvSpPr txBox="1"/>
              <p:nvPr/>
            </p:nvSpPr>
            <p:spPr>
              <a:xfrm>
                <a:off x="2621169" y="3216851"/>
                <a:ext cx="4096013" cy="461732"/>
              </a:xfrm>
              <a:prstGeom prst="rect">
                <a:avLst/>
              </a:prstGeom>
              <a:noFill/>
            </p:spPr>
            <p:txBody>
              <a:bodyPr wrap="square" lIns="91440" tIns="45720" rIns="91440" bIns="45720" anchor="t">
                <a:spAutoFit/>
              </a:bodyPr>
              <a:lstStyle/>
              <a:p>
                <a:r>
                  <a:rPr lang="fr-FR" sz="1800" dirty="0">
                    <a:solidFill>
                      <a:srgbClr val="444444"/>
                    </a:solidFill>
                    <a:latin typeface="+mn-lt"/>
                  </a:rPr>
                  <a:t>Décomposition</a:t>
                </a:r>
                <a:endParaRPr lang="fr-FR" sz="1800" dirty="0">
                  <a:solidFill>
                    <a:srgbClr val="444444"/>
                  </a:solidFill>
                  <a:latin typeface="Calibri"/>
                  <a:cs typeface="Calibri"/>
                </a:endParaRPr>
              </a:p>
            </p:txBody>
          </p:sp>
        </p:grpSp>
      </p:grpSp>
      <p:sp>
        <p:nvSpPr>
          <p:cNvPr id="40" name="Rectangle 39">
            <a:extLst>
              <a:ext uri="{FF2B5EF4-FFF2-40B4-BE49-F238E27FC236}">
                <a16:creationId xmlns:a16="http://schemas.microsoft.com/office/drawing/2014/main" id="{C982E25C-2A68-491F-88BD-26B0E6D4398A}"/>
              </a:ext>
            </a:extLst>
          </p:cNvPr>
          <p:cNvSpPr/>
          <p:nvPr/>
        </p:nvSpPr>
        <p:spPr>
          <a:xfrm>
            <a:off x="2008948" y="3271673"/>
            <a:ext cx="114255" cy="113134"/>
          </a:xfrm>
          <a:prstGeom prst="rect">
            <a:avLst/>
          </a:prstGeom>
          <a:solidFill>
            <a:srgbClr val="A86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spTree>
    <p:extLst>
      <p:ext uri="{BB962C8B-B14F-4D97-AF65-F5344CB8AC3E}">
        <p14:creationId xmlns:p14="http://schemas.microsoft.com/office/powerpoint/2010/main" val="356216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50"/>
                            </p:stCondLst>
                            <p:childTnLst>
                              <p:par>
                                <p:cTn id="11" presetID="1" presetClass="entr" presetSubtype="0" fill="hold" nodeType="afterEffect">
                                  <p:stCondLst>
                                    <p:cond delay="5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00"/>
                            </p:stCondLst>
                            <p:childTnLst>
                              <p:par>
                                <p:cTn id="14" presetID="1" presetClass="entr" presetSubtype="0" fill="hold" grpId="0" nodeType="afterEffect">
                                  <p:stCondLst>
                                    <p:cond delay="5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150"/>
                            </p:stCondLst>
                            <p:childTnLst>
                              <p:par>
                                <p:cTn id="17" presetID="1" presetClass="entr" presetSubtype="0" fill="hold" grpId="0" nodeType="afterEffect">
                                  <p:stCondLst>
                                    <p:cond delay="5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200"/>
                            </p:stCondLst>
                            <p:childTnLst>
                              <p:par>
                                <p:cTn id="20" presetID="1" presetClass="entr" presetSubtype="0" fill="hold" nodeType="afterEffect">
                                  <p:stCondLst>
                                    <p:cond delay="5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250"/>
                            </p:stCondLst>
                            <p:childTnLst>
                              <p:par>
                                <p:cTn id="23" presetID="1" presetClass="entr" presetSubtype="0" fill="hold" nodeType="afterEffect">
                                  <p:stCondLst>
                                    <p:cond delay="5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300"/>
                            </p:stCondLst>
                            <p:childTnLst>
                              <p:par>
                                <p:cTn id="26" presetID="1" presetClass="entr" presetSubtype="0" fill="hold" grpId="0" nodeType="afterEffect">
                                  <p:stCondLst>
                                    <p:cond delay="5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350"/>
                            </p:stCondLst>
                            <p:childTnLst>
                              <p:par>
                                <p:cTn id="29" presetID="1" presetClass="entr" presetSubtype="0" fill="hold" grpId="0" nodeType="afterEffect">
                                  <p:stCondLst>
                                    <p:cond delay="5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400"/>
                            </p:stCondLst>
                            <p:childTnLst>
                              <p:par>
                                <p:cTn id="32" presetID="1" presetClass="entr" presetSubtype="0" fill="hold" grpId="0" nodeType="afterEffect">
                                  <p:stCondLst>
                                    <p:cond delay="5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450"/>
                            </p:stCondLst>
                            <p:childTnLst>
                              <p:par>
                                <p:cTn id="35" presetID="1" presetClass="entr" presetSubtype="0" fill="hold" nodeType="afterEffect">
                                  <p:stCondLst>
                                    <p:cond delay="5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nodeType="afterEffect">
                                  <p:stCondLst>
                                    <p:cond delay="50"/>
                                  </p:stCondLst>
                                  <p:childTnLst>
                                    <p:set>
                                      <p:cBhvr>
                                        <p:cTn id="39" dur="1" fill="hold">
                                          <p:stCondLst>
                                            <p:cond delay="0"/>
                                          </p:stCondLst>
                                        </p:cTn>
                                        <p:tgtEl>
                                          <p:spTgt spid="23"/>
                                        </p:tgtEl>
                                        <p:attrNameLst>
                                          <p:attrName>style.visibility</p:attrName>
                                        </p:attrNameLst>
                                      </p:cBhvr>
                                      <p:to>
                                        <p:strVal val="visible"/>
                                      </p:to>
                                    </p:set>
                                  </p:childTnLst>
                                </p:cTn>
                              </p:par>
                            </p:childTnLst>
                          </p:cTn>
                        </p:par>
                        <p:par>
                          <p:cTn id="40" fill="hold">
                            <p:stCondLst>
                              <p:cond delay="550"/>
                            </p:stCondLst>
                            <p:childTnLst>
                              <p:par>
                                <p:cTn id="41" presetID="1" presetClass="entr" presetSubtype="0" fill="hold" grpId="0" nodeType="afterEffect">
                                  <p:stCondLst>
                                    <p:cond delay="50"/>
                                  </p:stCondLst>
                                  <p:childTnLst>
                                    <p:set>
                                      <p:cBhvr>
                                        <p:cTn id="42" dur="1" fill="hold">
                                          <p:stCondLst>
                                            <p:cond delay="0"/>
                                          </p:stCondLst>
                                        </p:cTn>
                                        <p:tgtEl>
                                          <p:spTgt spid="35"/>
                                        </p:tgtEl>
                                        <p:attrNameLst>
                                          <p:attrName>style.visibility</p:attrName>
                                        </p:attrNameLst>
                                      </p:cBhvr>
                                      <p:to>
                                        <p:strVal val="visible"/>
                                      </p:to>
                                    </p:set>
                                  </p:childTnLst>
                                </p:cTn>
                              </p:par>
                            </p:childTnLst>
                          </p:cTn>
                        </p:par>
                        <p:par>
                          <p:cTn id="43" fill="hold">
                            <p:stCondLst>
                              <p:cond delay="600"/>
                            </p:stCondLst>
                            <p:childTnLst>
                              <p:par>
                                <p:cTn id="44" presetID="1" presetClass="entr" presetSubtype="0" fill="hold" grpId="0" nodeType="afterEffect">
                                  <p:stCondLst>
                                    <p:cond delay="50"/>
                                  </p:stCondLst>
                                  <p:childTnLst>
                                    <p:set>
                                      <p:cBhvr>
                                        <p:cTn id="45" dur="1" fill="hold">
                                          <p:stCondLst>
                                            <p:cond delay="0"/>
                                          </p:stCondLst>
                                        </p:cTn>
                                        <p:tgtEl>
                                          <p:spTgt spid="36"/>
                                        </p:tgtEl>
                                        <p:attrNameLst>
                                          <p:attrName>style.visibility</p:attrName>
                                        </p:attrNameLst>
                                      </p:cBhvr>
                                      <p:to>
                                        <p:strVal val="visible"/>
                                      </p:to>
                                    </p:set>
                                  </p:childTnLst>
                                </p:cTn>
                              </p:par>
                            </p:childTnLst>
                          </p:cTn>
                        </p:par>
                        <p:par>
                          <p:cTn id="46" fill="hold">
                            <p:stCondLst>
                              <p:cond delay="650"/>
                            </p:stCondLst>
                            <p:childTnLst>
                              <p:par>
                                <p:cTn id="47" presetID="1" presetClass="entr" presetSubtype="0" fill="hold" grpId="0" nodeType="afterEffect">
                                  <p:stCondLst>
                                    <p:cond delay="50"/>
                                  </p:stCondLst>
                                  <p:childTnLst>
                                    <p:set>
                                      <p:cBhvr>
                                        <p:cTn id="48" dur="1" fill="hold">
                                          <p:stCondLst>
                                            <p:cond delay="0"/>
                                          </p:stCondLst>
                                        </p:cTn>
                                        <p:tgtEl>
                                          <p:spTgt spid="37"/>
                                        </p:tgtEl>
                                        <p:attrNameLst>
                                          <p:attrName>style.visibility</p:attrName>
                                        </p:attrNameLst>
                                      </p:cBhvr>
                                      <p:to>
                                        <p:strVal val="visible"/>
                                      </p:to>
                                    </p:set>
                                  </p:childTnLst>
                                </p:cTn>
                              </p:par>
                            </p:childTnLst>
                          </p:cTn>
                        </p:par>
                        <p:par>
                          <p:cTn id="49" fill="hold">
                            <p:stCondLst>
                              <p:cond delay="700"/>
                            </p:stCondLst>
                            <p:childTnLst>
                              <p:par>
                                <p:cTn id="50" presetID="1" presetClass="entr" presetSubtype="0" fill="hold" grpId="0" nodeType="afterEffect">
                                  <p:stCondLst>
                                    <p:cond delay="50"/>
                                  </p:stCondLst>
                                  <p:childTnLst>
                                    <p:set>
                                      <p:cBhvr>
                                        <p:cTn id="51" dur="1" fill="hold">
                                          <p:stCondLst>
                                            <p:cond delay="0"/>
                                          </p:stCondLst>
                                        </p:cTn>
                                        <p:tgtEl>
                                          <p:spTgt spid="38"/>
                                        </p:tgtEl>
                                        <p:attrNameLst>
                                          <p:attrName>style.visibility</p:attrName>
                                        </p:attrNameLst>
                                      </p:cBhvr>
                                      <p:to>
                                        <p:strVal val="visible"/>
                                      </p:to>
                                    </p:set>
                                  </p:childTnLst>
                                </p:cTn>
                              </p:par>
                            </p:childTnLst>
                          </p:cTn>
                        </p:par>
                        <p:par>
                          <p:cTn id="52" fill="hold">
                            <p:stCondLst>
                              <p:cond delay="750"/>
                            </p:stCondLst>
                            <p:childTnLst>
                              <p:par>
                                <p:cTn id="53" presetID="1" presetClass="entr" presetSubtype="0" fill="hold" grpId="0" nodeType="afterEffect">
                                  <p:stCondLst>
                                    <p:cond delay="50"/>
                                  </p:stCondLst>
                                  <p:childTnLst>
                                    <p:set>
                                      <p:cBhvr>
                                        <p:cTn id="54" dur="1" fill="hold">
                                          <p:stCondLst>
                                            <p:cond delay="0"/>
                                          </p:stCondLst>
                                        </p:cTn>
                                        <p:tgtEl>
                                          <p:spTgt spid="17"/>
                                        </p:tgtEl>
                                        <p:attrNameLst>
                                          <p:attrName>style.visibility</p:attrName>
                                        </p:attrNameLst>
                                      </p:cBhvr>
                                      <p:to>
                                        <p:strVal val="visible"/>
                                      </p:to>
                                    </p:set>
                                  </p:childTnLst>
                                </p:cTn>
                              </p:par>
                            </p:childTnLst>
                          </p:cTn>
                        </p:par>
                        <p:par>
                          <p:cTn id="55" fill="hold">
                            <p:stCondLst>
                              <p:cond delay="800"/>
                            </p:stCondLst>
                            <p:childTnLst>
                              <p:par>
                                <p:cTn id="56" presetID="1" presetClass="entr" presetSubtype="0" fill="hold" nodeType="afterEffect">
                                  <p:stCondLst>
                                    <p:cond delay="50"/>
                                  </p:stCondLst>
                                  <p:childTnLst>
                                    <p:set>
                                      <p:cBhvr>
                                        <p:cTn id="57" dur="1" fill="hold">
                                          <p:stCondLst>
                                            <p:cond delay="0"/>
                                          </p:stCondLst>
                                        </p:cTn>
                                        <p:tgtEl>
                                          <p:spTgt spid="31"/>
                                        </p:tgtEl>
                                        <p:attrNameLst>
                                          <p:attrName>style.visibility</p:attrName>
                                        </p:attrNameLst>
                                      </p:cBhvr>
                                      <p:to>
                                        <p:strVal val="visible"/>
                                      </p:to>
                                    </p:set>
                                  </p:childTnLst>
                                </p:cTn>
                              </p:par>
                            </p:childTnLst>
                          </p:cTn>
                        </p:par>
                        <p:par>
                          <p:cTn id="58" fill="hold">
                            <p:stCondLst>
                              <p:cond delay="850"/>
                            </p:stCondLst>
                            <p:childTnLst>
                              <p:par>
                                <p:cTn id="59" presetID="1" presetClass="entr" presetSubtype="0" fill="hold" grpId="0" nodeType="afterEffect">
                                  <p:stCondLst>
                                    <p:cond delay="50"/>
                                  </p:stCondLst>
                                  <p:childTnLst>
                                    <p:set>
                                      <p:cBhvr>
                                        <p:cTn id="60" dur="1" fill="hold">
                                          <p:stCondLst>
                                            <p:cond delay="0"/>
                                          </p:stCondLst>
                                        </p:cTn>
                                        <p:tgtEl>
                                          <p:spTgt spid="39"/>
                                        </p:tgtEl>
                                        <p:attrNameLst>
                                          <p:attrName>style.visibility</p:attrName>
                                        </p:attrNameLst>
                                      </p:cBhvr>
                                      <p:to>
                                        <p:strVal val="visible"/>
                                      </p:to>
                                    </p:set>
                                  </p:childTnLst>
                                </p:cTn>
                              </p:par>
                            </p:childTnLst>
                          </p:cTn>
                        </p:par>
                        <p:par>
                          <p:cTn id="61" fill="hold">
                            <p:stCondLst>
                              <p:cond delay="900"/>
                            </p:stCondLst>
                            <p:childTnLst>
                              <p:par>
                                <p:cTn id="62" presetID="1" presetClass="entr" presetSubtype="0" fill="hold" grpId="0" nodeType="afterEffect">
                                  <p:stCondLst>
                                    <p:cond delay="50"/>
                                  </p:stCondLst>
                                  <p:childTnLst>
                                    <p:set>
                                      <p:cBhvr>
                                        <p:cTn id="63" dur="1" fill="hold">
                                          <p:stCondLst>
                                            <p:cond delay="0"/>
                                          </p:stCondLst>
                                        </p:cTn>
                                        <p:tgtEl>
                                          <p:spTgt spid="29"/>
                                        </p:tgtEl>
                                        <p:attrNameLst>
                                          <p:attrName>style.visibility</p:attrName>
                                        </p:attrNameLst>
                                      </p:cBhvr>
                                      <p:to>
                                        <p:strVal val="visible"/>
                                      </p:to>
                                    </p:set>
                                  </p:childTnLst>
                                </p:cTn>
                              </p:par>
                            </p:childTnLst>
                          </p:cTn>
                        </p:par>
                        <p:par>
                          <p:cTn id="64" fill="hold">
                            <p:stCondLst>
                              <p:cond delay="950"/>
                            </p:stCondLst>
                            <p:childTnLst>
                              <p:par>
                                <p:cTn id="65" presetID="1" presetClass="entr" presetSubtype="0" fill="hold" grpId="0" nodeType="afterEffect">
                                  <p:stCondLst>
                                    <p:cond delay="50"/>
                                  </p:stCondLst>
                                  <p:childTnLst>
                                    <p:set>
                                      <p:cBhvr>
                                        <p:cTn id="66" dur="1" fill="hold">
                                          <p:stCondLst>
                                            <p:cond delay="0"/>
                                          </p:stCondLst>
                                        </p:cTn>
                                        <p:tgtEl>
                                          <p:spTgt spid="30"/>
                                        </p:tgtEl>
                                        <p:attrNameLst>
                                          <p:attrName>style.visibility</p:attrName>
                                        </p:attrNameLst>
                                      </p:cBhvr>
                                      <p:to>
                                        <p:strVal val="visible"/>
                                      </p:to>
                                    </p:set>
                                  </p:childTnLst>
                                </p:cTn>
                              </p:par>
                            </p:childTnLst>
                          </p:cTn>
                        </p:par>
                        <p:par>
                          <p:cTn id="67" fill="hold">
                            <p:stCondLst>
                              <p:cond delay="1000"/>
                            </p:stCondLst>
                            <p:childTnLst>
                              <p:par>
                                <p:cTn id="68" presetID="1" presetClass="entr" presetSubtype="0" fill="hold" nodeType="afterEffect">
                                  <p:stCondLst>
                                    <p:cond delay="50"/>
                                  </p:stCondLst>
                                  <p:childTnLst>
                                    <p:set>
                                      <p:cBhvr>
                                        <p:cTn id="69" dur="1" fill="hold">
                                          <p:stCondLst>
                                            <p:cond delay="0"/>
                                          </p:stCondLst>
                                        </p:cTn>
                                        <p:tgtEl>
                                          <p:spTgt spid="33"/>
                                        </p:tgtEl>
                                        <p:attrNameLst>
                                          <p:attrName>style.visibility</p:attrName>
                                        </p:attrNameLst>
                                      </p:cBhvr>
                                      <p:to>
                                        <p:strVal val="visible"/>
                                      </p:to>
                                    </p:set>
                                  </p:childTnLst>
                                </p:cTn>
                              </p:par>
                            </p:childTnLst>
                          </p:cTn>
                        </p:par>
                        <p:par>
                          <p:cTn id="70" fill="hold">
                            <p:stCondLst>
                              <p:cond delay="1050"/>
                            </p:stCondLst>
                            <p:childTnLst>
                              <p:par>
                                <p:cTn id="71" presetID="1" presetClass="entr" presetSubtype="0" fill="hold" nodeType="afterEffect">
                                  <p:stCondLst>
                                    <p:cond delay="50"/>
                                  </p:stCondLst>
                                  <p:childTnLst>
                                    <p:set>
                                      <p:cBhvr>
                                        <p:cTn id="72" dur="1" fill="hold">
                                          <p:stCondLst>
                                            <p:cond delay="0"/>
                                          </p:stCondLst>
                                        </p:cTn>
                                        <p:tgtEl>
                                          <p:spTgt spid="34"/>
                                        </p:tgtEl>
                                        <p:attrNameLst>
                                          <p:attrName>style.visibility</p:attrName>
                                        </p:attrNameLst>
                                      </p:cBhvr>
                                      <p:to>
                                        <p:strVal val="visible"/>
                                      </p:to>
                                    </p:set>
                                  </p:childTnLst>
                                </p:cTn>
                              </p:par>
                            </p:childTnLst>
                          </p:cTn>
                        </p:par>
                        <p:par>
                          <p:cTn id="73" fill="hold">
                            <p:stCondLst>
                              <p:cond delay="1100"/>
                            </p:stCondLst>
                            <p:childTnLst>
                              <p:par>
                                <p:cTn id="74" presetID="1" presetClass="entr" presetSubtype="0" fill="hold" grpId="0" nodeType="afterEffect">
                                  <p:stCondLst>
                                    <p:cond delay="50"/>
                                  </p:stCondLst>
                                  <p:childTnLst>
                                    <p:set>
                                      <p:cBhvr>
                                        <p:cTn id="75" dur="1" fill="hold">
                                          <p:stCondLst>
                                            <p:cond delay="0"/>
                                          </p:stCondLst>
                                        </p:cTn>
                                        <p:tgtEl>
                                          <p:spTgt spid="42"/>
                                        </p:tgtEl>
                                        <p:attrNameLst>
                                          <p:attrName>style.visibility</p:attrName>
                                        </p:attrNameLst>
                                      </p:cBhvr>
                                      <p:to>
                                        <p:strVal val="visible"/>
                                      </p:to>
                                    </p:set>
                                  </p:childTnLst>
                                </p:cTn>
                              </p:par>
                            </p:childTnLst>
                          </p:cTn>
                        </p:par>
                        <p:par>
                          <p:cTn id="76" fill="hold">
                            <p:stCondLst>
                              <p:cond delay="1150"/>
                            </p:stCondLst>
                            <p:childTnLst>
                              <p:par>
                                <p:cTn id="77" presetID="1" presetClass="entr" presetSubtype="0" fill="hold" grpId="0" nodeType="afterEffect">
                                  <p:stCondLst>
                                    <p:cond delay="5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3" grpId="0" animBg="1"/>
      <p:bldP spid="14" grpId="0" animBg="1"/>
      <p:bldP spid="17" grpId="0" animBg="1"/>
      <p:bldP spid="18" grpId="0" animBg="1"/>
      <p:bldP spid="35" grpId="0" animBg="1"/>
      <p:bldP spid="36" grpId="0" animBg="1"/>
      <p:bldP spid="37" grpId="0" animBg="1"/>
      <p:bldP spid="38" grpId="0" animBg="1"/>
      <p:bldP spid="39" grpId="0" animBg="1"/>
      <p:bldP spid="29" grpId="0" animBg="1"/>
      <p:bldP spid="30" grpId="0" animBg="1"/>
      <p:bldP spid="42" grpId="0" animBg="1"/>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4" name="Groupe 323"/>
          <p:cNvGrpSpPr/>
          <p:nvPr/>
        </p:nvGrpSpPr>
        <p:grpSpPr>
          <a:xfrm>
            <a:off x="2800627" y="1051821"/>
            <a:ext cx="6169567" cy="4045217"/>
            <a:chOff x="1777749" y="1306521"/>
            <a:chExt cx="4469080" cy="3130619"/>
          </a:xfrm>
        </p:grpSpPr>
        <p:cxnSp>
          <p:nvCxnSpPr>
            <p:cNvPr id="325" name="Connecteur droit avec flèche 324"/>
            <p:cNvCxnSpPr>
              <a:cxnSpLocks/>
              <a:stCxn id="340" idx="1"/>
              <a:endCxn id="345" idx="3"/>
            </p:cNvCxnSpPr>
            <p:nvPr/>
          </p:nvCxnSpPr>
          <p:spPr>
            <a:xfrm flipH="1">
              <a:off x="3409612" y="2583863"/>
              <a:ext cx="433570" cy="26730"/>
            </a:xfrm>
            <a:prstGeom prst="straightConnector1">
              <a:avLst/>
            </a:prstGeom>
            <a:ln w="3175">
              <a:solidFill>
                <a:schemeClr val="tx1">
                  <a:lumMod val="95000"/>
                  <a:lumOff val="5000"/>
                </a:schemeClr>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26" name="Connecteur droit avec flèche 325"/>
            <p:cNvCxnSpPr>
              <a:endCxn id="342" idx="2"/>
            </p:cNvCxnSpPr>
            <p:nvPr/>
          </p:nvCxnSpPr>
          <p:spPr>
            <a:xfrm flipV="1">
              <a:off x="2816311" y="2225370"/>
              <a:ext cx="106909" cy="287962"/>
            </a:xfrm>
            <a:prstGeom prst="straightConnector1">
              <a:avLst/>
            </a:prstGeom>
            <a:ln w="3175">
              <a:solidFill>
                <a:schemeClr val="tx1">
                  <a:lumMod val="95000"/>
                  <a:lumOff val="5000"/>
                </a:schemeClr>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sp>
          <p:nvSpPr>
            <p:cNvPr id="327" name="Rectangle à coins arrondis 326"/>
            <p:cNvSpPr/>
            <p:nvPr/>
          </p:nvSpPr>
          <p:spPr>
            <a:xfrm>
              <a:off x="4411162" y="3406200"/>
              <a:ext cx="501152" cy="178209"/>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Voix</a:t>
              </a:r>
            </a:p>
          </p:txBody>
        </p:sp>
        <p:sp>
          <p:nvSpPr>
            <p:cNvPr id="328" name="Rectangle à coins arrondis 327"/>
            <p:cNvSpPr/>
            <p:nvPr/>
          </p:nvSpPr>
          <p:spPr>
            <a:xfrm>
              <a:off x="3573137" y="3166847"/>
              <a:ext cx="515674" cy="178209"/>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Micro</a:t>
              </a:r>
            </a:p>
          </p:txBody>
        </p:sp>
        <p:sp>
          <p:nvSpPr>
            <p:cNvPr id="329" name="Rectangle à coins arrondis 328"/>
            <p:cNvSpPr/>
            <p:nvPr/>
          </p:nvSpPr>
          <p:spPr>
            <a:xfrm>
              <a:off x="4182548" y="3840813"/>
              <a:ext cx="977340" cy="178209"/>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Cordes vocales</a:t>
              </a:r>
              <a:r>
                <a:rPr lang="fr-FR" sz="1000">
                  <a:latin typeface="Calibri" panose="020F0502020204030204" pitchFamily="34" charset="0"/>
                </a:rPr>
                <a:t> </a:t>
              </a:r>
            </a:p>
          </p:txBody>
        </p:sp>
        <p:sp>
          <p:nvSpPr>
            <p:cNvPr id="330" name="Rectangle à coins arrondis 329"/>
            <p:cNvSpPr/>
            <p:nvPr/>
          </p:nvSpPr>
          <p:spPr>
            <a:xfrm>
              <a:off x="4763903" y="4252037"/>
              <a:ext cx="768887" cy="178209"/>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Animaux</a:t>
              </a:r>
              <a:r>
                <a:rPr lang="fr-FR" sz="1000">
                  <a:latin typeface="Calibri" panose="020F0502020204030204" pitchFamily="34" charset="0"/>
                </a:rPr>
                <a:t> </a:t>
              </a:r>
            </a:p>
          </p:txBody>
        </p:sp>
        <p:sp>
          <p:nvSpPr>
            <p:cNvPr id="331" name="Rectangle à coins arrondis 330"/>
            <p:cNvSpPr/>
            <p:nvPr/>
          </p:nvSpPr>
          <p:spPr>
            <a:xfrm>
              <a:off x="3932803" y="4258931"/>
              <a:ext cx="658052" cy="178209"/>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Homme</a:t>
              </a:r>
              <a:endParaRPr lang="fr-FR" sz="1000">
                <a:latin typeface="Calibri" panose="020F0502020204030204" pitchFamily="34" charset="0"/>
              </a:endParaRPr>
            </a:p>
          </p:txBody>
        </p:sp>
        <p:sp>
          <p:nvSpPr>
            <p:cNvPr id="332" name="Rectangle à coins arrondis 331"/>
            <p:cNvSpPr/>
            <p:nvPr/>
          </p:nvSpPr>
          <p:spPr>
            <a:xfrm>
              <a:off x="2749551" y="3916978"/>
              <a:ext cx="636463" cy="178209"/>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Oreilles</a:t>
              </a:r>
              <a:endParaRPr lang="fr-FR" sz="1000">
                <a:latin typeface="Calibri" panose="020F0502020204030204" pitchFamily="34" charset="0"/>
              </a:endParaRPr>
            </a:p>
          </p:txBody>
        </p:sp>
        <p:sp>
          <p:nvSpPr>
            <p:cNvPr id="333" name="Rectangle à coins arrondis 332"/>
            <p:cNvSpPr/>
            <p:nvPr/>
          </p:nvSpPr>
          <p:spPr>
            <a:xfrm>
              <a:off x="2183241" y="3012024"/>
              <a:ext cx="684854" cy="154823"/>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Solide</a:t>
              </a:r>
              <a:r>
                <a:rPr lang="fr-FR" sz="1000">
                  <a:latin typeface="Calibri" panose="020F0502020204030204" pitchFamily="34" charset="0"/>
                </a:rPr>
                <a:t> </a:t>
              </a:r>
            </a:p>
          </p:txBody>
        </p:sp>
        <p:sp>
          <p:nvSpPr>
            <p:cNvPr id="334" name="Rectangle à coins arrondis 333"/>
            <p:cNvSpPr/>
            <p:nvPr/>
          </p:nvSpPr>
          <p:spPr>
            <a:xfrm>
              <a:off x="3195230" y="2782818"/>
              <a:ext cx="875424" cy="178209"/>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Haut parleur</a:t>
              </a:r>
              <a:endParaRPr lang="fr-FR" sz="1000">
                <a:latin typeface="Calibri" panose="020F0502020204030204" pitchFamily="34" charset="0"/>
              </a:endParaRPr>
            </a:p>
          </p:txBody>
        </p:sp>
        <p:sp>
          <p:nvSpPr>
            <p:cNvPr id="335" name="Rectangle à coins arrondis 334"/>
            <p:cNvSpPr/>
            <p:nvPr/>
          </p:nvSpPr>
          <p:spPr>
            <a:xfrm>
              <a:off x="2669861" y="3496438"/>
              <a:ext cx="735788" cy="178209"/>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Récepteur</a:t>
              </a:r>
              <a:r>
                <a:rPr lang="fr-FR" sz="1000">
                  <a:latin typeface="Calibri" panose="020F0502020204030204" pitchFamily="34" charset="0"/>
                </a:rPr>
                <a:t> </a:t>
              </a:r>
            </a:p>
          </p:txBody>
        </p:sp>
        <p:sp>
          <p:nvSpPr>
            <p:cNvPr id="336" name="Rectangle à coins arrondis 335"/>
            <p:cNvSpPr/>
            <p:nvPr/>
          </p:nvSpPr>
          <p:spPr>
            <a:xfrm>
              <a:off x="5444870" y="3404780"/>
              <a:ext cx="727225" cy="178209"/>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Tonnerre</a:t>
              </a:r>
              <a:endParaRPr lang="fr-FR" sz="1000">
                <a:latin typeface="Calibri" panose="020F0502020204030204" pitchFamily="34" charset="0"/>
              </a:endParaRPr>
            </a:p>
          </p:txBody>
        </p:sp>
        <p:sp>
          <p:nvSpPr>
            <p:cNvPr id="337" name="Rectangle à coins arrondis 336"/>
            <p:cNvSpPr/>
            <p:nvPr/>
          </p:nvSpPr>
          <p:spPr>
            <a:xfrm>
              <a:off x="4426256" y="3042033"/>
              <a:ext cx="710051" cy="178209"/>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Vibration</a:t>
              </a:r>
              <a:endParaRPr lang="fr-FR" sz="1000">
                <a:latin typeface="Calibri" panose="020F0502020204030204" pitchFamily="34" charset="0"/>
              </a:endParaRPr>
            </a:p>
          </p:txBody>
        </p:sp>
        <p:sp>
          <p:nvSpPr>
            <p:cNvPr id="338" name="Rectangle à coins arrondis 337"/>
            <p:cNvSpPr/>
            <p:nvPr/>
          </p:nvSpPr>
          <p:spPr>
            <a:xfrm>
              <a:off x="4862344" y="2482117"/>
              <a:ext cx="581574" cy="178209"/>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Ondes</a:t>
              </a:r>
            </a:p>
          </p:txBody>
        </p:sp>
        <p:sp>
          <p:nvSpPr>
            <p:cNvPr id="339" name="Rectangle à coins arrondis 338"/>
            <p:cNvSpPr/>
            <p:nvPr/>
          </p:nvSpPr>
          <p:spPr>
            <a:xfrm>
              <a:off x="5545521" y="2860688"/>
              <a:ext cx="701308" cy="178209"/>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Emetteur</a:t>
              </a:r>
            </a:p>
          </p:txBody>
        </p:sp>
        <p:sp>
          <p:nvSpPr>
            <p:cNvPr id="340" name="Rectangle à coins arrondis 339"/>
            <p:cNvSpPr/>
            <p:nvPr/>
          </p:nvSpPr>
          <p:spPr>
            <a:xfrm>
              <a:off x="3843182" y="2491007"/>
              <a:ext cx="506086" cy="185712"/>
            </a:xfrm>
            <a:prstGeom prst="roundRect">
              <a:avLst>
                <a:gd name="adj" fmla="val 0"/>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tx2">
                      <a:lumMod val="50000"/>
                    </a:schemeClr>
                  </a:solidFill>
                  <a:latin typeface="Calibri" panose="020F0502020204030204" pitchFamily="34" charset="0"/>
                </a:rPr>
                <a:t>Son</a:t>
              </a:r>
              <a:endParaRPr lang="fr-FR" sz="1000" b="1">
                <a:solidFill>
                  <a:schemeClr val="tx2">
                    <a:lumMod val="50000"/>
                  </a:schemeClr>
                </a:solidFill>
                <a:latin typeface="Calibri" panose="020F0502020204030204" pitchFamily="34" charset="0"/>
              </a:endParaRPr>
            </a:p>
          </p:txBody>
        </p:sp>
        <p:sp>
          <p:nvSpPr>
            <p:cNvPr id="341" name="Rectangle à coins arrondis 340"/>
            <p:cNvSpPr/>
            <p:nvPr/>
          </p:nvSpPr>
          <p:spPr>
            <a:xfrm>
              <a:off x="4703461" y="2047161"/>
              <a:ext cx="800999" cy="178209"/>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Instrument</a:t>
              </a:r>
            </a:p>
          </p:txBody>
        </p:sp>
        <p:sp>
          <p:nvSpPr>
            <p:cNvPr id="342" name="Rectangle à coins arrondis 341"/>
            <p:cNvSpPr/>
            <p:nvPr/>
          </p:nvSpPr>
          <p:spPr>
            <a:xfrm>
              <a:off x="2570536" y="2069983"/>
              <a:ext cx="705368" cy="155387"/>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Liquide</a:t>
              </a:r>
            </a:p>
          </p:txBody>
        </p:sp>
        <p:sp>
          <p:nvSpPr>
            <p:cNvPr id="343" name="Rectangle à coins arrondis 342"/>
            <p:cNvSpPr/>
            <p:nvPr/>
          </p:nvSpPr>
          <p:spPr>
            <a:xfrm>
              <a:off x="4590855" y="1672774"/>
              <a:ext cx="669275" cy="178209"/>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Musique</a:t>
              </a:r>
            </a:p>
          </p:txBody>
        </p:sp>
        <p:sp>
          <p:nvSpPr>
            <p:cNvPr id="344" name="Rectangle à coins arrondis 343"/>
            <p:cNvSpPr/>
            <p:nvPr/>
          </p:nvSpPr>
          <p:spPr>
            <a:xfrm>
              <a:off x="5732844" y="1761980"/>
              <a:ext cx="478440" cy="178209"/>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Bruit</a:t>
              </a:r>
            </a:p>
          </p:txBody>
        </p:sp>
        <p:sp>
          <p:nvSpPr>
            <p:cNvPr id="345" name="Rectangle à coins arrondis 344"/>
            <p:cNvSpPr/>
            <p:nvPr/>
          </p:nvSpPr>
          <p:spPr>
            <a:xfrm>
              <a:off x="2537440" y="2521488"/>
              <a:ext cx="872172" cy="178209"/>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Propagation</a:t>
              </a:r>
            </a:p>
          </p:txBody>
        </p:sp>
        <p:sp>
          <p:nvSpPr>
            <p:cNvPr id="346" name="Rectangle à coins arrondis 345"/>
            <p:cNvSpPr/>
            <p:nvPr/>
          </p:nvSpPr>
          <p:spPr>
            <a:xfrm>
              <a:off x="2035549" y="1636254"/>
              <a:ext cx="501891" cy="168021"/>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tx2">
                      <a:lumMod val="50000"/>
                    </a:schemeClr>
                  </a:solidFill>
                  <a:latin typeface="Calibri" panose="020F0502020204030204" pitchFamily="34" charset="0"/>
                </a:rPr>
                <a:t>Vide</a:t>
              </a:r>
              <a:endParaRPr lang="fr-FR" sz="1000">
                <a:latin typeface="Calibri" panose="020F0502020204030204" pitchFamily="34" charset="0"/>
              </a:endParaRPr>
            </a:p>
          </p:txBody>
        </p:sp>
        <p:cxnSp>
          <p:nvCxnSpPr>
            <p:cNvPr id="347" name="Connecteur droit avec flèche 346"/>
            <p:cNvCxnSpPr>
              <a:stCxn id="345" idx="2"/>
              <a:endCxn id="335" idx="0"/>
            </p:cNvCxnSpPr>
            <p:nvPr/>
          </p:nvCxnSpPr>
          <p:spPr>
            <a:xfrm>
              <a:off x="2973526" y="2699697"/>
              <a:ext cx="64229" cy="796741"/>
            </a:xfrm>
            <a:prstGeom prst="straightConnector1">
              <a:avLst/>
            </a:prstGeom>
            <a:ln w="3175">
              <a:solidFill>
                <a:schemeClr val="tx1">
                  <a:lumMod val="95000"/>
                  <a:lumOff val="5000"/>
                </a:schemeClr>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48" name="Connecteur droit avec flèche 347"/>
            <p:cNvCxnSpPr/>
            <p:nvPr/>
          </p:nvCxnSpPr>
          <p:spPr>
            <a:xfrm flipH="1" flipV="1">
              <a:off x="3196690" y="3644336"/>
              <a:ext cx="7120" cy="272642"/>
            </a:xfrm>
            <a:prstGeom prst="straightConnector1">
              <a:avLst/>
            </a:prstGeom>
            <a:ln w="3175">
              <a:solidFill>
                <a:schemeClr val="tx1"/>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49" name="Connecteur droit avec flèche 348"/>
            <p:cNvCxnSpPr/>
            <p:nvPr/>
          </p:nvCxnSpPr>
          <p:spPr>
            <a:xfrm flipH="1">
              <a:off x="2843760" y="3644335"/>
              <a:ext cx="2" cy="272643"/>
            </a:xfrm>
            <a:prstGeom prst="straightConnector1">
              <a:avLst/>
            </a:prstGeom>
            <a:ln w="3175">
              <a:solidFill>
                <a:schemeClr val="tx1"/>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50" name="Connecteur droit avec flèche 349"/>
            <p:cNvCxnSpPr/>
            <p:nvPr/>
          </p:nvCxnSpPr>
          <p:spPr>
            <a:xfrm flipV="1">
              <a:off x="4461638" y="4008323"/>
              <a:ext cx="44863" cy="250607"/>
            </a:xfrm>
            <a:prstGeom prst="straightConnector1">
              <a:avLst/>
            </a:prstGeom>
            <a:ln w="3175">
              <a:solidFill>
                <a:schemeClr val="tx1"/>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51" name="Connecteur droit avec flèche 350"/>
            <p:cNvCxnSpPr>
              <a:stCxn id="330" idx="0"/>
            </p:cNvCxnSpPr>
            <p:nvPr/>
          </p:nvCxnSpPr>
          <p:spPr>
            <a:xfrm flipH="1" flipV="1">
              <a:off x="4991231" y="4017803"/>
              <a:ext cx="157116" cy="234234"/>
            </a:xfrm>
            <a:prstGeom prst="straightConnector1">
              <a:avLst/>
            </a:prstGeom>
            <a:ln w="3175">
              <a:solidFill>
                <a:schemeClr val="tx1"/>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52" name="Connecteur droit avec flèche 351"/>
            <p:cNvCxnSpPr>
              <a:stCxn id="345" idx="1"/>
              <a:endCxn id="353" idx="3"/>
            </p:cNvCxnSpPr>
            <p:nvPr/>
          </p:nvCxnSpPr>
          <p:spPr>
            <a:xfrm flipH="1">
              <a:off x="2183240" y="2610593"/>
              <a:ext cx="354200" cy="58623"/>
            </a:xfrm>
            <a:prstGeom prst="straightConnector1">
              <a:avLst/>
            </a:prstGeom>
            <a:ln w="3175">
              <a:solidFill>
                <a:schemeClr val="tx1">
                  <a:lumMod val="95000"/>
                  <a:lumOff val="5000"/>
                </a:schemeClr>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sp>
          <p:nvSpPr>
            <p:cNvPr id="353" name="Rectangle à coins arrondis 352"/>
            <p:cNvSpPr/>
            <p:nvPr/>
          </p:nvSpPr>
          <p:spPr>
            <a:xfrm>
              <a:off x="1777749" y="2589220"/>
              <a:ext cx="405491" cy="159991"/>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a:solidFill>
                    <a:schemeClr val="tx2">
                      <a:lumMod val="50000"/>
                    </a:schemeClr>
                  </a:solidFill>
                  <a:latin typeface="Calibri" panose="020F0502020204030204" pitchFamily="34" charset="0"/>
                </a:rPr>
                <a:t>Gaz</a:t>
              </a:r>
              <a:endParaRPr lang="fr-FR" sz="900">
                <a:latin typeface="Calibri" panose="020F0502020204030204" pitchFamily="34" charset="0"/>
              </a:endParaRPr>
            </a:p>
          </p:txBody>
        </p:sp>
        <p:cxnSp>
          <p:nvCxnSpPr>
            <p:cNvPr id="354" name="Connecteur droit avec flèche 353"/>
            <p:cNvCxnSpPr>
              <a:stCxn id="339" idx="1"/>
              <a:endCxn id="338" idx="2"/>
            </p:cNvCxnSpPr>
            <p:nvPr/>
          </p:nvCxnSpPr>
          <p:spPr>
            <a:xfrm flipH="1" flipV="1">
              <a:off x="5153131" y="2660326"/>
              <a:ext cx="392390" cy="289467"/>
            </a:xfrm>
            <a:prstGeom prst="straightConnector1">
              <a:avLst/>
            </a:prstGeom>
            <a:ln w="3175">
              <a:solidFill>
                <a:schemeClr val="tx1">
                  <a:lumMod val="95000"/>
                  <a:lumOff val="5000"/>
                </a:schemeClr>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55" name="Connecteur droit avec flèche 354"/>
            <p:cNvCxnSpPr>
              <a:cxnSpLocks/>
              <a:stCxn id="339" idx="1"/>
              <a:endCxn id="340" idx="3"/>
            </p:cNvCxnSpPr>
            <p:nvPr/>
          </p:nvCxnSpPr>
          <p:spPr>
            <a:xfrm flipH="1" flipV="1">
              <a:off x="4349268" y="2583863"/>
              <a:ext cx="1196253" cy="365930"/>
            </a:xfrm>
            <a:prstGeom prst="straightConnector1">
              <a:avLst/>
            </a:prstGeom>
            <a:ln w="3175">
              <a:solidFill>
                <a:schemeClr val="tx1"/>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56" name="Connecteur droit avec flèche 355"/>
            <p:cNvCxnSpPr>
              <a:stCxn id="327" idx="3"/>
            </p:cNvCxnSpPr>
            <p:nvPr/>
          </p:nvCxnSpPr>
          <p:spPr>
            <a:xfrm flipV="1">
              <a:off x="4912314" y="3038899"/>
              <a:ext cx="763064" cy="456406"/>
            </a:xfrm>
            <a:prstGeom prst="straightConnector1">
              <a:avLst/>
            </a:prstGeom>
            <a:ln w="3175">
              <a:solidFill>
                <a:schemeClr val="tx1">
                  <a:lumMod val="95000"/>
                  <a:lumOff val="5000"/>
                </a:schemeClr>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57" name="Connecteur droit avec flèche 356"/>
            <p:cNvCxnSpPr>
              <a:stCxn id="364" idx="2"/>
              <a:endCxn id="343" idx="0"/>
            </p:cNvCxnSpPr>
            <p:nvPr/>
          </p:nvCxnSpPr>
          <p:spPr>
            <a:xfrm flipH="1">
              <a:off x="4925493" y="1484730"/>
              <a:ext cx="390685" cy="188044"/>
            </a:xfrm>
            <a:prstGeom prst="straightConnector1">
              <a:avLst/>
            </a:prstGeom>
            <a:ln w="3175">
              <a:solidFill>
                <a:schemeClr val="tx1"/>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58" name="Connecteur droit avec flèche 357"/>
            <p:cNvCxnSpPr>
              <a:stCxn id="327" idx="0"/>
            </p:cNvCxnSpPr>
            <p:nvPr/>
          </p:nvCxnSpPr>
          <p:spPr>
            <a:xfrm flipV="1">
              <a:off x="4661738" y="3210906"/>
              <a:ext cx="158731" cy="195294"/>
            </a:xfrm>
            <a:prstGeom prst="straightConnector1">
              <a:avLst/>
            </a:prstGeom>
            <a:ln w="3175">
              <a:solidFill>
                <a:schemeClr val="tx1"/>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59" name="Connecteur droit avec flèche 358"/>
            <p:cNvCxnSpPr/>
            <p:nvPr/>
          </p:nvCxnSpPr>
          <p:spPr>
            <a:xfrm flipH="1" flipV="1">
              <a:off x="3763101" y="2961026"/>
              <a:ext cx="169702" cy="214346"/>
            </a:xfrm>
            <a:prstGeom prst="straightConnector1">
              <a:avLst/>
            </a:prstGeom>
            <a:ln w="3175">
              <a:solidFill>
                <a:schemeClr val="tx1"/>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60" name="Connecteur droit avec flèche 359"/>
            <p:cNvCxnSpPr>
              <a:stCxn id="343" idx="3"/>
              <a:endCxn id="344" idx="1"/>
            </p:cNvCxnSpPr>
            <p:nvPr/>
          </p:nvCxnSpPr>
          <p:spPr>
            <a:xfrm>
              <a:off x="5260130" y="1761879"/>
              <a:ext cx="472714" cy="89206"/>
            </a:xfrm>
            <a:prstGeom prst="straightConnector1">
              <a:avLst/>
            </a:prstGeom>
            <a:ln w="3175">
              <a:solidFill>
                <a:schemeClr val="tx1">
                  <a:lumMod val="95000"/>
                  <a:lumOff val="5000"/>
                </a:schemeClr>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61" name="Connecteur droit avec flèche 360"/>
            <p:cNvCxnSpPr>
              <a:stCxn id="344" idx="2"/>
              <a:endCxn id="339" idx="0"/>
            </p:cNvCxnSpPr>
            <p:nvPr/>
          </p:nvCxnSpPr>
          <p:spPr>
            <a:xfrm flipH="1">
              <a:off x="5896175" y="1940189"/>
              <a:ext cx="75889" cy="920499"/>
            </a:xfrm>
            <a:prstGeom prst="straightConnector1">
              <a:avLst/>
            </a:prstGeom>
            <a:ln w="3175">
              <a:solidFill>
                <a:schemeClr val="tx1"/>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62" name="Connecteur droit avec flèche 361"/>
            <p:cNvCxnSpPr>
              <a:stCxn id="329" idx="0"/>
              <a:endCxn id="327" idx="2"/>
            </p:cNvCxnSpPr>
            <p:nvPr/>
          </p:nvCxnSpPr>
          <p:spPr>
            <a:xfrm flipH="1" flipV="1">
              <a:off x="4661738" y="3584409"/>
              <a:ext cx="9480" cy="256404"/>
            </a:xfrm>
            <a:prstGeom prst="straightConnector1">
              <a:avLst/>
            </a:prstGeom>
            <a:ln w="3175">
              <a:solidFill>
                <a:schemeClr val="tx1"/>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63" name="Connecteur droit avec flèche 362"/>
            <p:cNvCxnSpPr>
              <a:stCxn id="336" idx="0"/>
              <a:endCxn id="339" idx="2"/>
            </p:cNvCxnSpPr>
            <p:nvPr/>
          </p:nvCxnSpPr>
          <p:spPr>
            <a:xfrm flipV="1">
              <a:off x="5808483" y="3038897"/>
              <a:ext cx="87692" cy="365883"/>
            </a:xfrm>
            <a:prstGeom prst="straightConnector1">
              <a:avLst/>
            </a:prstGeom>
            <a:ln w="3175">
              <a:solidFill>
                <a:schemeClr val="tx1">
                  <a:lumMod val="95000"/>
                  <a:lumOff val="5000"/>
                </a:schemeClr>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sp>
          <p:nvSpPr>
            <p:cNvPr id="364" name="Rectangle à coins arrondis 363"/>
            <p:cNvSpPr/>
            <p:nvPr/>
          </p:nvSpPr>
          <p:spPr>
            <a:xfrm>
              <a:off x="4906027" y="1306521"/>
              <a:ext cx="820301" cy="178209"/>
            </a:xfrm>
            <a:prstGeom prst="roundRect">
              <a:avLst/>
            </a:prstGeom>
            <a:noFill/>
            <a:ln w="31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err="1">
                  <a:solidFill>
                    <a:schemeClr val="tx2">
                      <a:lumMod val="50000"/>
                    </a:schemeClr>
                  </a:solidFill>
                  <a:latin typeface="Calibri" panose="020F0502020204030204" pitchFamily="34" charset="0"/>
                </a:rPr>
                <a:t>Walkmann</a:t>
              </a:r>
              <a:r>
                <a:rPr lang="fr-FR" sz="1000">
                  <a:latin typeface="Calibri" panose="020F0502020204030204" pitchFamily="34" charset="0"/>
                </a:rPr>
                <a:t> </a:t>
              </a:r>
            </a:p>
          </p:txBody>
        </p:sp>
        <p:cxnSp>
          <p:nvCxnSpPr>
            <p:cNvPr id="365" name="Connecteur droit avec flèche 364"/>
            <p:cNvCxnSpPr>
              <a:stCxn id="334" idx="3"/>
              <a:endCxn id="337" idx="1"/>
            </p:cNvCxnSpPr>
            <p:nvPr/>
          </p:nvCxnSpPr>
          <p:spPr>
            <a:xfrm>
              <a:off x="4070654" y="2871923"/>
              <a:ext cx="355602" cy="259215"/>
            </a:xfrm>
            <a:prstGeom prst="straightConnector1">
              <a:avLst/>
            </a:prstGeom>
            <a:ln w="3175">
              <a:solidFill>
                <a:schemeClr val="tx1"/>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66" name="Connecteur droit avec flèche 365"/>
            <p:cNvCxnSpPr>
              <a:stCxn id="337" idx="3"/>
              <a:endCxn id="339" idx="1"/>
            </p:cNvCxnSpPr>
            <p:nvPr/>
          </p:nvCxnSpPr>
          <p:spPr>
            <a:xfrm flipV="1">
              <a:off x="5136307" y="2949793"/>
              <a:ext cx="409214" cy="181345"/>
            </a:xfrm>
            <a:prstGeom prst="straightConnector1">
              <a:avLst/>
            </a:prstGeom>
            <a:ln w="3175">
              <a:solidFill>
                <a:schemeClr val="tx1">
                  <a:lumMod val="95000"/>
                  <a:lumOff val="5000"/>
                </a:schemeClr>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67" name="Connecteur droit avec flèche 366"/>
            <p:cNvCxnSpPr>
              <a:endCxn id="335" idx="3"/>
            </p:cNvCxnSpPr>
            <p:nvPr/>
          </p:nvCxnSpPr>
          <p:spPr>
            <a:xfrm flipH="1">
              <a:off x="3405649" y="3345057"/>
              <a:ext cx="227293" cy="240486"/>
            </a:xfrm>
            <a:prstGeom prst="straightConnector1">
              <a:avLst/>
            </a:prstGeom>
            <a:ln w="3175">
              <a:solidFill>
                <a:schemeClr val="tx1"/>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68" name="Connecteur droit avec flèche 367"/>
            <p:cNvCxnSpPr>
              <a:stCxn id="341" idx="2"/>
              <a:endCxn id="338" idx="0"/>
            </p:cNvCxnSpPr>
            <p:nvPr/>
          </p:nvCxnSpPr>
          <p:spPr>
            <a:xfrm>
              <a:off x="5103961" y="2225370"/>
              <a:ext cx="49170" cy="256747"/>
            </a:xfrm>
            <a:prstGeom prst="straightConnector1">
              <a:avLst/>
            </a:prstGeom>
            <a:ln w="3175">
              <a:solidFill>
                <a:schemeClr val="tx1">
                  <a:lumMod val="95000"/>
                  <a:lumOff val="5000"/>
                </a:schemeClr>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69" name="Connecteur droit avec flèche 368"/>
            <p:cNvCxnSpPr>
              <a:endCxn id="343" idx="2"/>
            </p:cNvCxnSpPr>
            <p:nvPr/>
          </p:nvCxnSpPr>
          <p:spPr>
            <a:xfrm flipV="1">
              <a:off x="4899135" y="1850983"/>
              <a:ext cx="26358" cy="196178"/>
            </a:xfrm>
            <a:prstGeom prst="straightConnector1">
              <a:avLst/>
            </a:prstGeom>
            <a:ln w="3175">
              <a:solidFill>
                <a:schemeClr val="tx1">
                  <a:lumMod val="95000"/>
                  <a:lumOff val="5000"/>
                </a:schemeClr>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70" name="Connecteur droit avec flèche 369"/>
            <p:cNvCxnSpPr>
              <a:stCxn id="327" idx="1"/>
              <a:endCxn id="328" idx="3"/>
            </p:cNvCxnSpPr>
            <p:nvPr/>
          </p:nvCxnSpPr>
          <p:spPr>
            <a:xfrm flipH="1" flipV="1">
              <a:off x="4088811" y="3255952"/>
              <a:ext cx="322351" cy="239353"/>
            </a:xfrm>
            <a:prstGeom prst="straightConnector1">
              <a:avLst/>
            </a:prstGeom>
            <a:ln w="3175">
              <a:solidFill>
                <a:schemeClr val="tx1">
                  <a:lumMod val="95000"/>
                  <a:lumOff val="5000"/>
                </a:schemeClr>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371" name="Connecteur en arc 370"/>
            <p:cNvCxnSpPr/>
            <p:nvPr/>
          </p:nvCxnSpPr>
          <p:spPr>
            <a:xfrm rot="16200000" flipH="1">
              <a:off x="5229727" y="2463333"/>
              <a:ext cx="606129" cy="175843"/>
            </a:xfrm>
            <a:prstGeom prst="curvedConnector3">
              <a:avLst>
                <a:gd name="adj1" fmla="val 50000"/>
              </a:avLst>
            </a:prstGeom>
            <a:ln w="3175">
              <a:solidFill>
                <a:schemeClr val="tx1">
                  <a:lumMod val="95000"/>
                  <a:lumOff val="5000"/>
                </a:schemeClr>
              </a:solidFill>
              <a:prstDash val="sysDash"/>
              <a:tailEnd type="arrow"/>
            </a:ln>
            <a:effectLst/>
          </p:spPr>
          <p:style>
            <a:lnRef idx="1">
              <a:schemeClr val="accent1"/>
            </a:lnRef>
            <a:fillRef idx="0">
              <a:schemeClr val="accent1"/>
            </a:fillRef>
            <a:effectRef idx="0">
              <a:schemeClr val="accent1"/>
            </a:effectRef>
            <a:fontRef idx="minor">
              <a:schemeClr val="tx1"/>
            </a:fontRef>
          </p:style>
        </p:cxnSp>
        <p:cxnSp>
          <p:nvCxnSpPr>
            <p:cNvPr id="372" name="Connecteur droit 371"/>
            <p:cNvCxnSpPr/>
            <p:nvPr/>
          </p:nvCxnSpPr>
          <p:spPr>
            <a:xfrm>
              <a:off x="2035549" y="1524646"/>
              <a:ext cx="478497" cy="337275"/>
            </a:xfrm>
            <a:prstGeom prst="line">
              <a:avLst/>
            </a:prstGeom>
            <a:ln w="3175">
              <a:solidFill>
                <a:schemeClr val="accent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373" name="Connecteur droit 372"/>
            <p:cNvCxnSpPr/>
            <p:nvPr/>
          </p:nvCxnSpPr>
          <p:spPr>
            <a:xfrm flipV="1">
              <a:off x="2009513" y="1613750"/>
              <a:ext cx="573508" cy="192258"/>
            </a:xfrm>
            <a:prstGeom prst="line">
              <a:avLst/>
            </a:prstGeom>
            <a:ln w="31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4" name="Connecteur en angle 373"/>
            <p:cNvCxnSpPr/>
            <p:nvPr/>
          </p:nvCxnSpPr>
          <p:spPr>
            <a:xfrm rot="16200000" flipH="1">
              <a:off x="2117766" y="2048582"/>
              <a:ext cx="692619" cy="207472"/>
            </a:xfrm>
            <a:prstGeom prst="bentConnector3">
              <a:avLst>
                <a:gd name="adj1" fmla="val 78589"/>
              </a:avLst>
            </a:prstGeom>
            <a:ln w="3175">
              <a:solidFill>
                <a:schemeClr val="tx1">
                  <a:lumMod val="95000"/>
                  <a:lumOff val="5000"/>
                </a:schemeClr>
              </a:solidFill>
              <a:prstDash val="dashDot"/>
            </a:ln>
            <a:effectLst/>
          </p:spPr>
          <p:style>
            <a:lnRef idx="1">
              <a:schemeClr val="accent1"/>
            </a:lnRef>
            <a:fillRef idx="0">
              <a:schemeClr val="accent1"/>
            </a:fillRef>
            <a:effectRef idx="0">
              <a:schemeClr val="accent1"/>
            </a:effectRef>
            <a:fontRef idx="minor">
              <a:schemeClr val="tx1"/>
            </a:fontRef>
          </p:style>
        </p:cxnSp>
        <p:sp>
          <p:nvSpPr>
            <p:cNvPr id="376" name="Ellipse 375"/>
            <p:cNvSpPr/>
            <p:nvPr/>
          </p:nvSpPr>
          <p:spPr>
            <a:xfrm>
              <a:off x="2077223" y="2061311"/>
              <a:ext cx="478497" cy="97775"/>
            </a:xfrm>
            <a:prstGeom prst="ellipse">
              <a:avLst/>
            </a:prstGeom>
            <a:noFill/>
            <a:ln w="3175">
              <a:solidFill>
                <a:schemeClr val="bg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a:solidFill>
                    <a:schemeClr val="tx2">
                      <a:lumMod val="50000"/>
                    </a:schemeClr>
                  </a:solidFill>
                  <a:latin typeface="Calibri" panose="020F0502020204030204" pitchFamily="34" charset="0"/>
                </a:rPr>
                <a:t>25</a:t>
              </a:r>
            </a:p>
          </p:txBody>
        </p:sp>
        <p:cxnSp>
          <p:nvCxnSpPr>
            <p:cNvPr id="377" name="Connecteur droit avec flèche 376"/>
            <p:cNvCxnSpPr/>
            <p:nvPr/>
          </p:nvCxnSpPr>
          <p:spPr>
            <a:xfrm flipH="1">
              <a:off x="2685374" y="2696618"/>
              <a:ext cx="21982" cy="315406"/>
            </a:xfrm>
            <a:prstGeom prst="straightConnector1">
              <a:avLst/>
            </a:prstGeom>
            <a:ln w="3175">
              <a:solidFill>
                <a:schemeClr val="tx1">
                  <a:lumMod val="95000"/>
                  <a:lumOff val="5000"/>
                </a:schemeClr>
              </a:solidFill>
              <a:prstDash val="sysDash"/>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sp>
          <p:nvSpPr>
            <p:cNvPr id="378" name="Ellipse 377"/>
            <p:cNvSpPr/>
            <p:nvPr/>
          </p:nvSpPr>
          <p:spPr>
            <a:xfrm>
              <a:off x="3555070" y="2521488"/>
              <a:ext cx="127340" cy="129511"/>
            </a:xfrm>
            <a:prstGeom prst="ellipse">
              <a:avLst/>
            </a:prstGeom>
            <a:solidFill>
              <a:schemeClr val="bg1"/>
            </a:solidFill>
            <a:ln w="3175">
              <a:solidFill>
                <a:schemeClr val="tx1">
                  <a:lumMod val="95000"/>
                  <a:lumOff val="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a:solidFill>
                    <a:schemeClr val="tx2">
                      <a:lumMod val="50000"/>
                    </a:schemeClr>
                  </a:solidFill>
                  <a:latin typeface="Calibri" panose="020F0502020204030204" pitchFamily="34" charset="0"/>
                </a:rPr>
                <a:t>1</a:t>
              </a:r>
            </a:p>
          </p:txBody>
        </p:sp>
        <p:sp>
          <p:nvSpPr>
            <p:cNvPr id="379" name="Ellipse 378"/>
            <p:cNvSpPr/>
            <p:nvPr/>
          </p:nvSpPr>
          <p:spPr>
            <a:xfrm>
              <a:off x="2773490" y="2341184"/>
              <a:ext cx="127340" cy="129511"/>
            </a:xfrm>
            <a:prstGeom prst="ellipse">
              <a:avLst/>
            </a:prstGeom>
            <a:solidFill>
              <a:schemeClr val="bg1"/>
            </a:solidFill>
            <a:ln w="3175">
              <a:solidFill>
                <a:schemeClr val="tx1">
                  <a:lumMod val="95000"/>
                  <a:lumOff val="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a:solidFill>
                    <a:schemeClr val="tx2">
                      <a:lumMod val="50000"/>
                    </a:schemeClr>
                  </a:solidFill>
                  <a:latin typeface="Calibri" panose="020F0502020204030204" pitchFamily="34" charset="0"/>
                </a:rPr>
                <a:t>2</a:t>
              </a:r>
            </a:p>
          </p:txBody>
        </p:sp>
        <p:sp>
          <p:nvSpPr>
            <p:cNvPr id="380" name="Ellipse 379"/>
            <p:cNvSpPr/>
            <p:nvPr/>
          </p:nvSpPr>
          <p:spPr>
            <a:xfrm>
              <a:off x="2316471" y="2571221"/>
              <a:ext cx="127340" cy="129511"/>
            </a:xfrm>
            <a:prstGeom prst="ellipse">
              <a:avLst/>
            </a:prstGeom>
            <a:solidFill>
              <a:schemeClr val="bg1"/>
            </a:solidFill>
            <a:ln w="3175">
              <a:solidFill>
                <a:schemeClr val="tx1">
                  <a:lumMod val="95000"/>
                  <a:lumOff val="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a:solidFill>
                    <a:schemeClr val="tx2">
                      <a:lumMod val="50000"/>
                    </a:schemeClr>
                  </a:solidFill>
                  <a:latin typeface="Calibri" panose="020F0502020204030204" pitchFamily="34" charset="0"/>
                </a:rPr>
                <a:t>3</a:t>
              </a:r>
            </a:p>
          </p:txBody>
        </p:sp>
        <p:sp>
          <p:nvSpPr>
            <p:cNvPr id="381" name="Ellipse 380"/>
            <p:cNvSpPr/>
            <p:nvPr/>
          </p:nvSpPr>
          <p:spPr>
            <a:xfrm>
              <a:off x="2632695" y="2764008"/>
              <a:ext cx="127340" cy="129511"/>
            </a:xfrm>
            <a:prstGeom prst="ellipse">
              <a:avLst/>
            </a:prstGeom>
            <a:solidFill>
              <a:schemeClr val="bg1"/>
            </a:solidFill>
            <a:ln w="3175">
              <a:solidFill>
                <a:schemeClr val="tx1">
                  <a:lumMod val="95000"/>
                  <a:lumOff val="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a:solidFill>
                    <a:schemeClr val="tx2">
                      <a:lumMod val="50000"/>
                    </a:schemeClr>
                  </a:solidFill>
                  <a:latin typeface="Calibri" panose="020F0502020204030204" pitchFamily="34" charset="0"/>
                </a:rPr>
                <a:t>4</a:t>
              </a:r>
            </a:p>
          </p:txBody>
        </p:sp>
        <p:sp>
          <p:nvSpPr>
            <p:cNvPr id="382" name="Ellipse 381"/>
            <p:cNvSpPr/>
            <p:nvPr/>
          </p:nvSpPr>
          <p:spPr>
            <a:xfrm>
              <a:off x="2947215" y="2994965"/>
              <a:ext cx="127340" cy="129511"/>
            </a:xfrm>
            <a:prstGeom prst="ellipse">
              <a:avLst/>
            </a:prstGeom>
            <a:solidFill>
              <a:schemeClr val="bg1"/>
            </a:solidFill>
            <a:ln w="3175">
              <a:solidFill>
                <a:schemeClr val="tx1">
                  <a:lumMod val="95000"/>
                  <a:lumOff val="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a:solidFill>
                    <a:schemeClr val="tx2">
                      <a:lumMod val="50000"/>
                    </a:schemeClr>
                  </a:solidFill>
                  <a:latin typeface="Calibri" panose="020F0502020204030204" pitchFamily="34" charset="0"/>
                </a:rPr>
                <a:t>5</a:t>
              </a:r>
            </a:p>
          </p:txBody>
        </p:sp>
        <p:sp>
          <p:nvSpPr>
            <p:cNvPr id="383" name="Ellipse 382"/>
            <p:cNvSpPr/>
            <p:nvPr/>
          </p:nvSpPr>
          <p:spPr>
            <a:xfrm>
              <a:off x="2915770" y="3731549"/>
              <a:ext cx="127340" cy="129511"/>
            </a:xfrm>
            <a:prstGeom prst="ellipse">
              <a:avLst/>
            </a:prstGeom>
            <a:solidFill>
              <a:schemeClr val="bg1"/>
            </a:solidFill>
            <a:ln w="3175">
              <a:solidFill>
                <a:schemeClr val="tx1">
                  <a:lumMod val="95000"/>
                  <a:lumOff val="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a:solidFill>
                    <a:schemeClr val="tx2">
                      <a:lumMod val="50000"/>
                    </a:schemeClr>
                  </a:solidFill>
                  <a:latin typeface="Calibri" panose="020F0502020204030204" pitchFamily="34" charset="0"/>
                </a:rPr>
                <a:t>6</a:t>
              </a:r>
            </a:p>
          </p:txBody>
        </p:sp>
        <p:sp>
          <p:nvSpPr>
            <p:cNvPr id="384" name="Ellipse 383"/>
            <p:cNvSpPr/>
            <p:nvPr/>
          </p:nvSpPr>
          <p:spPr>
            <a:xfrm>
              <a:off x="4397968" y="4107024"/>
              <a:ext cx="127340" cy="129511"/>
            </a:xfrm>
            <a:prstGeom prst="ellipse">
              <a:avLst/>
            </a:prstGeom>
            <a:solidFill>
              <a:schemeClr val="bg1"/>
            </a:solidFill>
            <a:ln w="3175">
              <a:solidFill>
                <a:schemeClr val="tx1">
                  <a:lumMod val="95000"/>
                  <a:lumOff val="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a:solidFill>
                    <a:schemeClr val="tx2">
                      <a:lumMod val="50000"/>
                    </a:schemeClr>
                  </a:solidFill>
                  <a:latin typeface="Calibri" panose="020F0502020204030204" pitchFamily="34" charset="0"/>
                </a:rPr>
                <a:t>7</a:t>
              </a:r>
            </a:p>
          </p:txBody>
        </p:sp>
        <p:sp>
          <p:nvSpPr>
            <p:cNvPr id="385" name="Ellipse 384"/>
            <p:cNvSpPr/>
            <p:nvPr/>
          </p:nvSpPr>
          <p:spPr>
            <a:xfrm>
              <a:off x="4997555" y="4109741"/>
              <a:ext cx="127340" cy="129511"/>
            </a:xfrm>
            <a:prstGeom prst="ellipse">
              <a:avLst/>
            </a:prstGeom>
            <a:solidFill>
              <a:schemeClr val="bg1"/>
            </a:solidFill>
            <a:ln w="3175">
              <a:solidFill>
                <a:schemeClr val="tx1">
                  <a:lumMod val="95000"/>
                  <a:lumOff val="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a:solidFill>
                    <a:schemeClr val="tx2">
                      <a:lumMod val="50000"/>
                    </a:schemeClr>
                  </a:solidFill>
                  <a:latin typeface="Calibri" panose="020F0502020204030204" pitchFamily="34" charset="0"/>
                </a:rPr>
                <a:t>8</a:t>
              </a:r>
            </a:p>
          </p:txBody>
        </p:sp>
        <p:sp>
          <p:nvSpPr>
            <p:cNvPr id="386" name="Ellipse 385"/>
            <p:cNvSpPr/>
            <p:nvPr/>
          </p:nvSpPr>
          <p:spPr>
            <a:xfrm>
              <a:off x="4679805" y="3653995"/>
              <a:ext cx="127340" cy="129511"/>
            </a:xfrm>
            <a:prstGeom prst="ellipse">
              <a:avLst/>
            </a:prstGeom>
            <a:solidFill>
              <a:schemeClr val="bg1"/>
            </a:solidFill>
            <a:ln w="3175">
              <a:solidFill>
                <a:schemeClr val="tx1">
                  <a:lumMod val="95000"/>
                  <a:lumOff val="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a:solidFill>
                    <a:schemeClr val="tx2">
                      <a:lumMod val="50000"/>
                    </a:schemeClr>
                  </a:solidFill>
                  <a:latin typeface="Calibri" panose="020F0502020204030204" pitchFamily="34" charset="0"/>
                </a:rPr>
                <a:t>9</a:t>
              </a:r>
            </a:p>
          </p:txBody>
        </p:sp>
        <p:sp>
          <p:nvSpPr>
            <p:cNvPr id="387" name="Organigramme : Connecteur 42"/>
            <p:cNvSpPr/>
            <p:nvPr/>
          </p:nvSpPr>
          <p:spPr>
            <a:xfrm>
              <a:off x="3436155" y="3423991"/>
              <a:ext cx="399145" cy="105600"/>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600">
                  <a:solidFill>
                    <a:schemeClr val="tx1"/>
                  </a:solidFill>
                  <a:latin typeface="Calibri" panose="020F0502020204030204" pitchFamily="34" charset="0"/>
                </a:rPr>
                <a:t>13</a:t>
              </a:r>
            </a:p>
          </p:txBody>
        </p:sp>
        <p:sp>
          <p:nvSpPr>
            <p:cNvPr id="388" name="Organigramme : Connecteur 42"/>
            <p:cNvSpPr/>
            <p:nvPr/>
          </p:nvSpPr>
          <p:spPr>
            <a:xfrm>
              <a:off x="5004060" y="1537704"/>
              <a:ext cx="399145" cy="91046"/>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600">
                  <a:solidFill>
                    <a:schemeClr val="tx1"/>
                  </a:solidFill>
                  <a:latin typeface="Calibri" panose="020F0502020204030204" pitchFamily="34" charset="0"/>
                </a:rPr>
                <a:t>18</a:t>
              </a:r>
            </a:p>
          </p:txBody>
        </p:sp>
        <p:sp>
          <p:nvSpPr>
            <p:cNvPr id="389" name="Organigramme : Connecteur 42"/>
            <p:cNvSpPr/>
            <p:nvPr/>
          </p:nvSpPr>
          <p:spPr>
            <a:xfrm>
              <a:off x="4830172" y="1903137"/>
              <a:ext cx="399145" cy="85663"/>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600">
                  <a:solidFill>
                    <a:schemeClr val="tx1"/>
                  </a:solidFill>
                  <a:latin typeface="Calibri" panose="020F0502020204030204" pitchFamily="34" charset="0"/>
                </a:rPr>
                <a:t>21</a:t>
              </a:r>
            </a:p>
          </p:txBody>
        </p:sp>
        <p:sp>
          <p:nvSpPr>
            <p:cNvPr id="390" name="Organigramme : Connecteur 42"/>
            <p:cNvSpPr/>
            <p:nvPr/>
          </p:nvSpPr>
          <p:spPr>
            <a:xfrm>
              <a:off x="4006656" y="3366111"/>
              <a:ext cx="375464" cy="115760"/>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600">
                  <a:solidFill>
                    <a:schemeClr val="tx1"/>
                  </a:solidFill>
                  <a:latin typeface="Calibri" panose="020F0502020204030204" pitchFamily="34" charset="0"/>
                </a:rPr>
                <a:t>12</a:t>
              </a:r>
            </a:p>
          </p:txBody>
        </p:sp>
        <p:sp>
          <p:nvSpPr>
            <p:cNvPr id="391" name="Organigramme : Connecteur 42"/>
            <p:cNvSpPr/>
            <p:nvPr/>
          </p:nvSpPr>
          <p:spPr>
            <a:xfrm>
              <a:off x="4499990" y="3284980"/>
              <a:ext cx="399145" cy="83464"/>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600">
                  <a:solidFill>
                    <a:schemeClr val="tx1"/>
                  </a:solidFill>
                  <a:latin typeface="Calibri" panose="020F0502020204030204" pitchFamily="34" charset="0"/>
                </a:rPr>
                <a:t>11</a:t>
              </a:r>
            </a:p>
          </p:txBody>
        </p:sp>
        <p:sp>
          <p:nvSpPr>
            <p:cNvPr id="392" name="Organigramme : Connecteur 42"/>
            <p:cNvSpPr/>
            <p:nvPr/>
          </p:nvSpPr>
          <p:spPr>
            <a:xfrm>
              <a:off x="4961353" y="3281779"/>
              <a:ext cx="399145" cy="92580"/>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600">
                  <a:solidFill>
                    <a:schemeClr val="tx1"/>
                  </a:solidFill>
                  <a:latin typeface="Calibri" panose="020F0502020204030204" pitchFamily="34" charset="0"/>
                </a:rPr>
                <a:t>10</a:t>
              </a:r>
            </a:p>
          </p:txBody>
        </p:sp>
        <p:sp>
          <p:nvSpPr>
            <p:cNvPr id="393" name="Organigramme : Connecteur 42"/>
            <p:cNvSpPr/>
            <p:nvPr/>
          </p:nvSpPr>
          <p:spPr>
            <a:xfrm>
              <a:off x="4857929" y="2310360"/>
              <a:ext cx="399145" cy="95579"/>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600">
                  <a:solidFill>
                    <a:schemeClr val="tx1"/>
                  </a:solidFill>
                  <a:latin typeface="Calibri" panose="020F0502020204030204" pitchFamily="34" charset="0"/>
                </a:rPr>
                <a:t>22</a:t>
              </a:r>
            </a:p>
          </p:txBody>
        </p:sp>
        <p:sp>
          <p:nvSpPr>
            <p:cNvPr id="394" name="Organigramme : Connecteur 42"/>
            <p:cNvSpPr/>
            <p:nvPr/>
          </p:nvSpPr>
          <p:spPr>
            <a:xfrm>
              <a:off x="5241525" y="2688336"/>
              <a:ext cx="399145" cy="120445"/>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600">
                  <a:solidFill>
                    <a:schemeClr val="tx1"/>
                  </a:solidFill>
                  <a:latin typeface="Calibri" panose="020F0502020204030204" pitchFamily="34" charset="0"/>
                </a:rPr>
                <a:t>23</a:t>
              </a:r>
            </a:p>
          </p:txBody>
        </p:sp>
        <p:sp>
          <p:nvSpPr>
            <p:cNvPr id="395" name="Organigramme : Connecteur 42"/>
            <p:cNvSpPr/>
            <p:nvPr/>
          </p:nvSpPr>
          <p:spPr>
            <a:xfrm>
              <a:off x="5284896" y="1715171"/>
              <a:ext cx="399145" cy="89104"/>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600">
                  <a:solidFill>
                    <a:schemeClr val="tx1"/>
                  </a:solidFill>
                  <a:latin typeface="Calibri" panose="020F0502020204030204" pitchFamily="34" charset="0"/>
                </a:rPr>
                <a:t>19</a:t>
              </a:r>
            </a:p>
          </p:txBody>
        </p:sp>
        <p:sp>
          <p:nvSpPr>
            <p:cNvPr id="396" name="Organigramme : Connecteur 42"/>
            <p:cNvSpPr/>
            <p:nvPr/>
          </p:nvSpPr>
          <p:spPr>
            <a:xfrm>
              <a:off x="5108985" y="2971040"/>
              <a:ext cx="399145" cy="97910"/>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600">
                  <a:solidFill>
                    <a:schemeClr val="tx1"/>
                  </a:solidFill>
                  <a:latin typeface="Calibri" panose="020F0502020204030204" pitchFamily="34" charset="0"/>
                </a:rPr>
                <a:t>16</a:t>
              </a:r>
            </a:p>
          </p:txBody>
        </p:sp>
        <p:sp>
          <p:nvSpPr>
            <p:cNvPr id="397" name="Organigramme : Connecteur 42"/>
            <p:cNvSpPr/>
            <p:nvPr/>
          </p:nvSpPr>
          <p:spPr>
            <a:xfrm>
              <a:off x="4553209" y="2688336"/>
              <a:ext cx="399145" cy="97929"/>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600">
                  <a:solidFill>
                    <a:schemeClr val="tx1"/>
                  </a:solidFill>
                  <a:latin typeface="Calibri" panose="020F0502020204030204" pitchFamily="34" charset="0"/>
                </a:rPr>
                <a:t>24</a:t>
              </a:r>
            </a:p>
          </p:txBody>
        </p:sp>
        <p:sp>
          <p:nvSpPr>
            <p:cNvPr id="398" name="Organigramme : Connecteur 42"/>
            <p:cNvSpPr/>
            <p:nvPr/>
          </p:nvSpPr>
          <p:spPr>
            <a:xfrm>
              <a:off x="4028835" y="2966600"/>
              <a:ext cx="399145" cy="102350"/>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600">
                  <a:solidFill>
                    <a:schemeClr val="tx1"/>
                  </a:solidFill>
                  <a:latin typeface="Calibri" panose="020F0502020204030204" pitchFamily="34" charset="0"/>
                </a:rPr>
                <a:t>15</a:t>
              </a:r>
            </a:p>
          </p:txBody>
        </p:sp>
        <p:sp>
          <p:nvSpPr>
            <p:cNvPr id="399" name="Organigramme : Connecteur 42"/>
            <p:cNvSpPr/>
            <p:nvPr/>
          </p:nvSpPr>
          <p:spPr>
            <a:xfrm>
              <a:off x="5724160" y="2289057"/>
              <a:ext cx="399145" cy="91704"/>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600">
                  <a:solidFill>
                    <a:schemeClr val="tx1"/>
                  </a:solidFill>
                  <a:latin typeface="Calibri" panose="020F0502020204030204" pitchFamily="34" charset="0"/>
                </a:rPr>
                <a:t>20</a:t>
              </a:r>
            </a:p>
          </p:txBody>
        </p:sp>
        <p:sp>
          <p:nvSpPr>
            <p:cNvPr id="400" name="Organigramme : Connecteur 42"/>
            <p:cNvSpPr/>
            <p:nvPr/>
          </p:nvSpPr>
          <p:spPr>
            <a:xfrm>
              <a:off x="5620713" y="3190233"/>
              <a:ext cx="399145" cy="96060"/>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600">
                  <a:solidFill>
                    <a:schemeClr val="tx1"/>
                  </a:solidFill>
                  <a:latin typeface="Calibri" panose="020F0502020204030204" pitchFamily="34" charset="0"/>
                </a:rPr>
                <a:t>17</a:t>
              </a:r>
            </a:p>
          </p:txBody>
        </p:sp>
        <p:sp>
          <p:nvSpPr>
            <p:cNvPr id="401" name="Organigramme : Connecteur 42"/>
            <p:cNvSpPr/>
            <p:nvPr/>
          </p:nvSpPr>
          <p:spPr>
            <a:xfrm>
              <a:off x="3690615" y="3045658"/>
              <a:ext cx="399145" cy="83464"/>
            </a:xfrm>
            <a:prstGeom prst="flowChartConnector">
              <a:avLst/>
            </a:prstGeom>
            <a:ln w="3175">
              <a:solidFill>
                <a:schemeClr val="accent4">
                  <a:lumMod val="95000"/>
                  <a:lumOff val="5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600">
                  <a:solidFill>
                    <a:schemeClr val="tx1"/>
                  </a:solidFill>
                  <a:latin typeface="Calibri" panose="020F0502020204030204" pitchFamily="34" charset="0"/>
                </a:rPr>
                <a:t>14</a:t>
              </a:r>
            </a:p>
          </p:txBody>
        </p:sp>
      </p:grpSp>
      <p:sp>
        <p:nvSpPr>
          <p:cNvPr id="87" name="Rectangle 86"/>
          <p:cNvSpPr/>
          <p:nvPr/>
        </p:nvSpPr>
        <p:spPr>
          <a:xfrm>
            <a:off x="3711849" y="5477622"/>
            <a:ext cx="5258345" cy="246221"/>
          </a:xfrm>
          <a:prstGeom prst="rect">
            <a:avLst/>
          </a:prstGeom>
        </p:spPr>
        <p:txBody>
          <a:bodyPr wrap="square">
            <a:spAutoFit/>
          </a:bodyPr>
          <a:lstStyle/>
          <a:p>
            <a:pPr algn="r"/>
            <a:r>
              <a:rPr lang="de-DE" sz="1000" err="1">
                <a:latin typeface="Calibri" panose="020F0502020204030204" pitchFamily="34" charset="0"/>
              </a:rPr>
              <a:t>Inspiré</a:t>
            </a:r>
            <a:r>
              <a:rPr lang="de-DE" sz="1000">
                <a:latin typeface="Calibri" panose="020F0502020204030204" pitchFamily="34" charset="0"/>
              </a:rPr>
              <a:t> de Bernard </a:t>
            </a:r>
            <a:r>
              <a:rPr lang="de-DE" sz="1000" err="1">
                <a:latin typeface="Calibri" panose="020F0502020204030204" pitchFamily="34" charset="0"/>
              </a:rPr>
              <a:t>Tribollet</a:t>
            </a:r>
            <a:r>
              <a:rPr lang="de-DE" sz="1000">
                <a:latin typeface="Calibri" panose="020F0502020204030204" pitchFamily="34" charset="0"/>
              </a:rPr>
              <a:t> (</a:t>
            </a:r>
            <a:r>
              <a:rPr lang="de-DE" sz="1000">
                <a:latin typeface="Calibri" panose="020F0502020204030204" pitchFamily="34" charset="0"/>
                <a:hlinkClick r:id="rId3"/>
              </a:rPr>
              <a:t>source</a:t>
            </a:r>
            <a:r>
              <a:rPr lang="de-DE" sz="1000">
                <a:latin typeface="Calibri" panose="020F0502020204030204" pitchFamily="34" charset="0"/>
              </a:rPr>
              <a:t>)</a:t>
            </a:r>
            <a:endParaRPr lang="en-US" sz="1000">
              <a:latin typeface="Calibri" panose="020F0502020204030204" pitchFamily="34" charset="0"/>
            </a:endParaRPr>
          </a:p>
        </p:txBody>
      </p:sp>
      <p:grpSp>
        <p:nvGrpSpPr>
          <p:cNvPr id="2" name="Groupe 1">
            <a:extLst>
              <a:ext uri="{FF2B5EF4-FFF2-40B4-BE49-F238E27FC236}">
                <a16:creationId xmlns:a16="http://schemas.microsoft.com/office/drawing/2014/main" id="{B6D4F0D5-CA58-45A8-B39A-A1CD61979549}"/>
              </a:ext>
            </a:extLst>
          </p:cNvPr>
          <p:cNvGrpSpPr/>
          <p:nvPr/>
        </p:nvGrpSpPr>
        <p:grpSpPr>
          <a:xfrm>
            <a:off x="5355027" y="137070"/>
            <a:ext cx="4554327" cy="769441"/>
            <a:chOff x="572465" y="487489"/>
            <a:chExt cx="5337962" cy="993821"/>
          </a:xfrm>
        </p:grpSpPr>
        <p:sp>
          <p:nvSpPr>
            <p:cNvPr id="88" name="Rectangle : coins arrondis 87">
              <a:extLst>
                <a:ext uri="{FF2B5EF4-FFF2-40B4-BE49-F238E27FC236}">
                  <a16:creationId xmlns:a16="http://schemas.microsoft.com/office/drawing/2014/main" id="{CD92DBD3-C9C1-4BFD-8C66-53D1BC6DC70A}"/>
                </a:ext>
              </a:extLst>
            </p:cNvPr>
            <p:cNvSpPr/>
            <p:nvPr/>
          </p:nvSpPr>
          <p:spPr>
            <a:xfrm>
              <a:off x="572465" y="510433"/>
              <a:ext cx="5240020" cy="846220"/>
            </a:xfrm>
            <a:prstGeom prst="roundRect">
              <a:avLst>
                <a:gd name="adj" fmla="val 50000"/>
              </a:avLst>
            </a:prstGeom>
            <a:solidFill>
              <a:srgbClr val="A86ED4"/>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9" name="Rectangle : coins arrondis 88">
              <a:extLst>
                <a:ext uri="{FF2B5EF4-FFF2-40B4-BE49-F238E27FC236}">
                  <a16:creationId xmlns:a16="http://schemas.microsoft.com/office/drawing/2014/main" id="{946261F5-C054-4639-B331-AF714A1C3F00}"/>
                </a:ext>
              </a:extLst>
            </p:cNvPr>
            <p:cNvSpPr/>
            <p:nvPr/>
          </p:nvSpPr>
          <p:spPr>
            <a:xfrm>
              <a:off x="1713842" y="523120"/>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2" name="ZoneTexte 91">
              <a:extLst>
                <a:ext uri="{FF2B5EF4-FFF2-40B4-BE49-F238E27FC236}">
                  <a16:creationId xmlns:a16="http://schemas.microsoft.com/office/drawing/2014/main" id="{9450C362-E6CF-409B-A173-860D164B5F6A}"/>
                </a:ext>
              </a:extLst>
            </p:cNvPr>
            <p:cNvSpPr txBox="1"/>
            <p:nvPr/>
          </p:nvSpPr>
          <p:spPr>
            <a:xfrm>
              <a:off x="735689" y="487489"/>
              <a:ext cx="550870" cy="993821"/>
            </a:xfrm>
            <a:prstGeom prst="rect">
              <a:avLst/>
            </a:prstGeom>
            <a:noFill/>
          </p:spPr>
          <p:txBody>
            <a:bodyPr wrap="none" lIns="91440" tIns="45720" rIns="91440" bIns="45720" rtlCol="0" anchor="t">
              <a:spAutoFit/>
            </a:bodyPr>
            <a:lstStyle/>
            <a:p>
              <a:r>
                <a:rPr lang="fr-FR" sz="4400" b="1">
                  <a:solidFill>
                    <a:schemeClr val="bg1"/>
                  </a:solidFill>
                  <a:latin typeface="+mn-lt"/>
                </a:rPr>
                <a:t>4</a:t>
              </a:r>
              <a:endParaRPr lang="en-US" sz="4400" b="1">
                <a:solidFill>
                  <a:schemeClr val="bg1"/>
                </a:solidFill>
                <a:latin typeface="+mn-lt"/>
              </a:endParaRPr>
            </a:p>
          </p:txBody>
        </p:sp>
        <p:sp>
          <p:nvSpPr>
            <p:cNvPr id="93" name="Organigramme : Fusion 8">
              <a:extLst>
                <a:ext uri="{FF2B5EF4-FFF2-40B4-BE49-F238E27FC236}">
                  <a16:creationId xmlns:a16="http://schemas.microsoft.com/office/drawing/2014/main" id="{46163C21-4772-4DCF-A262-761BD596A863}"/>
                </a:ext>
              </a:extLst>
            </p:cNvPr>
            <p:cNvSpPr/>
            <p:nvPr/>
          </p:nvSpPr>
          <p:spPr>
            <a:xfrm flipH="1">
              <a:off x="1261985" y="520584"/>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4" name="Groupe 93">
              <a:extLst>
                <a:ext uri="{FF2B5EF4-FFF2-40B4-BE49-F238E27FC236}">
                  <a16:creationId xmlns:a16="http://schemas.microsoft.com/office/drawing/2014/main" id="{C8046FE7-69A2-4DE0-BA91-74AF45EAAD09}"/>
                </a:ext>
              </a:extLst>
            </p:cNvPr>
            <p:cNvGrpSpPr/>
            <p:nvPr/>
          </p:nvGrpSpPr>
          <p:grpSpPr>
            <a:xfrm>
              <a:off x="1570755" y="490050"/>
              <a:ext cx="4339672" cy="892646"/>
              <a:chOff x="2377510" y="2814570"/>
              <a:chExt cx="4339672" cy="864013"/>
            </a:xfrm>
          </p:grpSpPr>
          <p:sp>
            <p:nvSpPr>
              <p:cNvPr id="95" name="ZoneTexte 94">
                <a:extLst>
                  <a:ext uri="{FF2B5EF4-FFF2-40B4-BE49-F238E27FC236}">
                    <a16:creationId xmlns:a16="http://schemas.microsoft.com/office/drawing/2014/main" id="{6DB8B351-2C97-4956-B97F-7114CB09BC8A}"/>
                  </a:ext>
                </a:extLst>
              </p:cNvPr>
              <p:cNvSpPr txBox="1"/>
              <p:nvPr/>
            </p:nvSpPr>
            <p:spPr>
              <a:xfrm>
                <a:off x="2377510" y="2814570"/>
                <a:ext cx="4012397" cy="577166"/>
              </a:xfrm>
              <a:prstGeom prst="rect">
                <a:avLst/>
              </a:prstGeom>
              <a:noFill/>
            </p:spPr>
            <p:txBody>
              <a:bodyPr wrap="square" lIns="91440" tIns="45720" rIns="91440" bIns="45720" anchor="t">
                <a:spAutoFit/>
              </a:bodyPr>
              <a:lstStyle/>
              <a:p>
                <a:r>
                  <a:rPr lang="fr-FR" sz="2400" b="1" i="1">
                    <a:solidFill>
                      <a:srgbClr val="A86ED4"/>
                    </a:solidFill>
                    <a:latin typeface="+mn-lt"/>
                  </a:rPr>
                  <a:t>RÉSEAU</a:t>
                </a:r>
                <a:endParaRPr lang="fr-FR"/>
              </a:p>
            </p:txBody>
          </p:sp>
          <p:sp>
            <p:nvSpPr>
              <p:cNvPr id="96" name="ZoneTexte 95">
                <a:extLst>
                  <a:ext uri="{FF2B5EF4-FFF2-40B4-BE49-F238E27FC236}">
                    <a16:creationId xmlns:a16="http://schemas.microsoft.com/office/drawing/2014/main" id="{792B6832-52D5-4314-A436-043F3957A5B8}"/>
                  </a:ext>
                </a:extLst>
              </p:cNvPr>
              <p:cNvSpPr txBox="1"/>
              <p:nvPr/>
            </p:nvSpPr>
            <p:spPr>
              <a:xfrm>
                <a:off x="2621169" y="3216851"/>
                <a:ext cx="4096013" cy="461732"/>
              </a:xfrm>
              <a:prstGeom prst="rect">
                <a:avLst/>
              </a:prstGeom>
              <a:noFill/>
            </p:spPr>
            <p:txBody>
              <a:bodyPr wrap="square" lIns="91440" tIns="45720" rIns="91440" bIns="45720" anchor="t">
                <a:spAutoFit/>
              </a:bodyPr>
              <a:lstStyle/>
              <a:p>
                <a:r>
                  <a:rPr lang="fr-FR" sz="1800" dirty="0">
                    <a:solidFill>
                      <a:srgbClr val="444444"/>
                    </a:solidFill>
                    <a:latin typeface="+mn-lt"/>
                  </a:rPr>
                  <a:t>Analyser la complexité</a:t>
                </a:r>
                <a:endParaRPr lang="fr-FR" sz="1800" dirty="0">
                  <a:solidFill>
                    <a:srgbClr val="444444"/>
                  </a:solidFill>
                  <a:latin typeface="Calibri"/>
                  <a:cs typeface="Calibri"/>
                </a:endParaRPr>
              </a:p>
            </p:txBody>
          </p:sp>
        </p:grpSp>
      </p:grpSp>
      <p:sp>
        <p:nvSpPr>
          <p:cNvPr id="90" name="Rectangle 89">
            <a:extLst>
              <a:ext uri="{FF2B5EF4-FFF2-40B4-BE49-F238E27FC236}">
                <a16:creationId xmlns:a16="http://schemas.microsoft.com/office/drawing/2014/main" id="{70B65720-7FB1-42B1-BD55-A2995A0CF71F}"/>
              </a:ext>
            </a:extLst>
          </p:cNvPr>
          <p:cNvSpPr/>
          <p:nvPr/>
        </p:nvSpPr>
        <p:spPr>
          <a:xfrm>
            <a:off x="2008948" y="3271673"/>
            <a:ext cx="114255" cy="113134"/>
          </a:xfrm>
          <a:prstGeom prst="rect">
            <a:avLst/>
          </a:prstGeom>
          <a:solidFill>
            <a:srgbClr val="A86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spTree>
    <p:extLst>
      <p:ext uri="{BB962C8B-B14F-4D97-AF65-F5344CB8AC3E}">
        <p14:creationId xmlns:p14="http://schemas.microsoft.com/office/powerpoint/2010/main" val="315775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randombar(horizontal)">
                                      <p:cBhvr>
                                        <p:cTn id="7" dur="500"/>
                                        <p:tgtEl>
                                          <p:spTgt spid="32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9DB885-ECBC-4A0E-A81E-12E71D3C6F77}"/>
              </a:ext>
            </a:extLst>
          </p:cNvPr>
          <p:cNvSpPr/>
          <p:nvPr/>
        </p:nvSpPr>
        <p:spPr>
          <a:xfrm>
            <a:off x="2005328" y="2233226"/>
            <a:ext cx="114255" cy="113134"/>
          </a:xfrm>
          <a:prstGeom prst="rect">
            <a:avLst/>
          </a:prstGeom>
          <a:solidFill>
            <a:srgbClr val="607ACE"/>
          </a:solidFill>
          <a:ln>
            <a:solidFill>
              <a:srgbClr val="607A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grpSp>
        <p:nvGrpSpPr>
          <p:cNvPr id="3" name="Groupe 2">
            <a:extLst>
              <a:ext uri="{FF2B5EF4-FFF2-40B4-BE49-F238E27FC236}">
                <a16:creationId xmlns:a16="http://schemas.microsoft.com/office/drawing/2014/main" id="{75C5114D-94D4-472D-B19E-475F654AF235}"/>
              </a:ext>
            </a:extLst>
          </p:cNvPr>
          <p:cNvGrpSpPr/>
          <p:nvPr/>
        </p:nvGrpSpPr>
        <p:grpSpPr>
          <a:xfrm>
            <a:off x="8108740" y="556"/>
            <a:ext cx="2029262" cy="445553"/>
            <a:chOff x="5153416" y="197578"/>
            <a:chExt cx="1062943" cy="445553"/>
          </a:xfrm>
        </p:grpSpPr>
        <p:sp>
          <p:nvSpPr>
            <p:cNvPr id="13" name="Rectangle : avec coins arrondis en diagonale 12">
              <a:extLst>
                <a:ext uri="{FF2B5EF4-FFF2-40B4-BE49-F238E27FC236}">
                  <a16:creationId xmlns:a16="http://schemas.microsoft.com/office/drawing/2014/main" id="{C39AD865-7E8F-4AF6-A87E-A0A9B3A6E3F2}"/>
                </a:ext>
              </a:extLst>
            </p:cNvPr>
            <p:cNvSpPr/>
            <p:nvPr/>
          </p:nvSpPr>
          <p:spPr>
            <a:xfrm>
              <a:off x="5153416" y="218527"/>
              <a:ext cx="1028132" cy="424604"/>
            </a:xfrm>
            <a:prstGeom prst="round2DiagRect">
              <a:avLst>
                <a:gd name="adj1" fmla="val 41346"/>
                <a:gd name="adj2"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avec coins arrondis en diagonale 4">
              <a:extLst>
                <a:ext uri="{FF2B5EF4-FFF2-40B4-BE49-F238E27FC236}">
                  <a16:creationId xmlns:a16="http://schemas.microsoft.com/office/drawing/2014/main" id="{9C43974F-2F80-440C-88FC-9B32351788F5}"/>
                </a:ext>
              </a:extLst>
            </p:cNvPr>
            <p:cNvSpPr/>
            <p:nvPr/>
          </p:nvSpPr>
          <p:spPr>
            <a:xfrm>
              <a:off x="5164205" y="197578"/>
              <a:ext cx="1052154" cy="424604"/>
            </a:xfrm>
            <a:prstGeom prst="round2DiagRect">
              <a:avLst>
                <a:gd name="adj1" fmla="val 41346"/>
                <a:gd name="adj2" fmla="val 0"/>
              </a:avLst>
            </a:prstGeom>
            <a:gradFill flip="none" rotWithShape="1">
              <a:gsLst>
                <a:gs pos="0">
                  <a:srgbClr val="A9C1CF">
                    <a:shade val="30000"/>
                    <a:satMod val="115000"/>
                  </a:srgbClr>
                </a:gs>
                <a:gs pos="50000">
                  <a:srgbClr val="A9C1CF">
                    <a:shade val="67500"/>
                    <a:satMod val="115000"/>
                  </a:srgbClr>
                </a:gs>
                <a:gs pos="100000">
                  <a:srgbClr val="A9C1CF">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000" b="1"/>
                <a:t>Les objectifs</a:t>
              </a:r>
              <a:endParaRPr lang="fr-FR" sz="2000" b="1">
                <a:cs typeface="Calibri"/>
              </a:endParaRPr>
            </a:p>
          </p:txBody>
        </p:sp>
      </p:grpSp>
      <p:cxnSp>
        <p:nvCxnSpPr>
          <p:cNvPr id="17" name="Straight Connector 25">
            <a:extLst>
              <a:ext uri="{FF2B5EF4-FFF2-40B4-BE49-F238E27FC236}">
                <a16:creationId xmlns:a16="http://schemas.microsoft.com/office/drawing/2014/main" id="{B44B306D-5916-4CB0-8F97-D42E2BAD9AA0}"/>
              </a:ext>
            </a:extLst>
          </p:cNvPr>
          <p:cNvCxnSpPr>
            <a:cxnSpLocks/>
            <a:stCxn id="19" idx="2"/>
            <a:endCxn id="24" idx="0"/>
          </p:cNvCxnSpPr>
          <p:nvPr/>
        </p:nvCxnSpPr>
        <p:spPr>
          <a:xfrm flipH="1">
            <a:off x="6455943" y="992015"/>
            <a:ext cx="1" cy="2503"/>
          </a:xfrm>
          <a:prstGeom prst="line">
            <a:avLst/>
          </a:prstGeom>
          <a:solidFill>
            <a:srgbClr val="92D050"/>
          </a:solidFill>
        </p:spPr>
        <p:style>
          <a:lnRef idx="1">
            <a:schemeClr val="dk1"/>
          </a:lnRef>
          <a:fillRef idx="0">
            <a:schemeClr val="dk1"/>
          </a:fillRef>
          <a:effectRef idx="0">
            <a:schemeClr val="dk1"/>
          </a:effectRef>
          <a:fontRef idx="minor">
            <a:schemeClr val="tx1"/>
          </a:fontRef>
        </p:style>
      </p:cxnSp>
      <p:sp>
        <p:nvSpPr>
          <p:cNvPr id="18" name="Rounded Rectangle 12">
            <a:extLst>
              <a:ext uri="{FF2B5EF4-FFF2-40B4-BE49-F238E27FC236}">
                <a16:creationId xmlns:a16="http://schemas.microsoft.com/office/drawing/2014/main" id="{98E23924-B709-46EB-A777-E039159805D5}"/>
              </a:ext>
            </a:extLst>
          </p:cNvPr>
          <p:cNvSpPr/>
          <p:nvPr/>
        </p:nvSpPr>
        <p:spPr>
          <a:xfrm>
            <a:off x="3729618" y="1598403"/>
            <a:ext cx="1263124" cy="396184"/>
          </a:xfrm>
          <a:prstGeom prst="roundRect">
            <a:avLst/>
          </a:prstGeom>
          <a:solidFill>
            <a:srgbClr val="92D050"/>
          </a:solid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rgbClr val="000000">
                    <a:lumMod val="95000"/>
                    <a:lumOff val="5000"/>
                  </a:srgbClr>
                </a:solidFill>
              </a:rPr>
              <a:t>Concepts</a:t>
            </a:r>
          </a:p>
        </p:txBody>
      </p:sp>
      <p:sp>
        <p:nvSpPr>
          <p:cNvPr id="19" name="Rounded Rectangle 7">
            <a:extLst>
              <a:ext uri="{FF2B5EF4-FFF2-40B4-BE49-F238E27FC236}">
                <a16:creationId xmlns:a16="http://schemas.microsoft.com/office/drawing/2014/main" id="{FB045F5B-8ABB-45B5-A37C-548D494D5B69}"/>
              </a:ext>
            </a:extLst>
          </p:cNvPr>
          <p:cNvSpPr/>
          <p:nvPr/>
        </p:nvSpPr>
        <p:spPr>
          <a:xfrm>
            <a:off x="5351322" y="540175"/>
            <a:ext cx="2209243" cy="451840"/>
          </a:xfrm>
          <a:prstGeom prst="roundRect">
            <a:avLst/>
          </a:prstGeom>
          <a:solidFill>
            <a:schemeClr val="accent6">
              <a:lumMod val="75000"/>
            </a:schemeClr>
          </a:solid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rgbClr val="FFFFFF"/>
                </a:solidFill>
              </a:rPr>
              <a:t>Carte conceptuelle</a:t>
            </a:r>
          </a:p>
        </p:txBody>
      </p:sp>
      <p:sp>
        <p:nvSpPr>
          <p:cNvPr id="21" name="Rounded Rectangle 13">
            <a:extLst>
              <a:ext uri="{FF2B5EF4-FFF2-40B4-BE49-F238E27FC236}">
                <a16:creationId xmlns:a16="http://schemas.microsoft.com/office/drawing/2014/main" id="{898DF6F3-FEC5-4235-8728-A77FDE2FD9C0}"/>
              </a:ext>
            </a:extLst>
          </p:cNvPr>
          <p:cNvSpPr/>
          <p:nvPr/>
        </p:nvSpPr>
        <p:spPr>
          <a:xfrm>
            <a:off x="5996346" y="1565219"/>
            <a:ext cx="919128" cy="414001"/>
          </a:xfrm>
          <a:prstGeom prst="roundRect">
            <a:avLst/>
          </a:prstGeom>
          <a:solidFill>
            <a:srgbClr val="ED8B00"/>
          </a:solid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a:solidFill>
                  <a:srgbClr val="000000">
                    <a:lumMod val="95000"/>
                    <a:lumOff val="5000"/>
                  </a:srgbClr>
                </a:solidFill>
              </a:rPr>
              <a:t>Liens</a:t>
            </a:r>
          </a:p>
        </p:txBody>
      </p:sp>
      <p:sp>
        <p:nvSpPr>
          <p:cNvPr id="22" name="Rounded Rectangle 14">
            <a:extLst>
              <a:ext uri="{FF2B5EF4-FFF2-40B4-BE49-F238E27FC236}">
                <a16:creationId xmlns:a16="http://schemas.microsoft.com/office/drawing/2014/main" id="{1FF8D50C-6248-4378-B444-D25E77F60006}"/>
              </a:ext>
            </a:extLst>
          </p:cNvPr>
          <p:cNvSpPr/>
          <p:nvPr/>
        </p:nvSpPr>
        <p:spPr>
          <a:xfrm>
            <a:off x="7737456" y="1547189"/>
            <a:ext cx="1351510" cy="414001"/>
          </a:xfrm>
          <a:prstGeom prst="roundRect">
            <a:avLst/>
          </a:prstGeom>
          <a:solidFill>
            <a:schemeClr val="accent1">
              <a:lumMod val="60000"/>
              <a:lumOff val="40000"/>
            </a:schemeClr>
          </a:soli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bg1"/>
                </a:solidFill>
              </a:rPr>
              <a:t>Ressources</a:t>
            </a:r>
          </a:p>
        </p:txBody>
      </p:sp>
      <p:grpSp>
        <p:nvGrpSpPr>
          <p:cNvPr id="23" name="Groupe 22">
            <a:extLst>
              <a:ext uri="{FF2B5EF4-FFF2-40B4-BE49-F238E27FC236}">
                <a16:creationId xmlns:a16="http://schemas.microsoft.com/office/drawing/2014/main" id="{279081A6-CFCF-4E08-9CD6-8D33C2E753E3}"/>
              </a:ext>
            </a:extLst>
          </p:cNvPr>
          <p:cNvGrpSpPr/>
          <p:nvPr/>
        </p:nvGrpSpPr>
        <p:grpSpPr>
          <a:xfrm>
            <a:off x="4992742" y="994518"/>
            <a:ext cx="2744714" cy="801977"/>
            <a:chOff x="4992742" y="994518"/>
            <a:chExt cx="2744714" cy="801977"/>
          </a:xfrm>
        </p:grpSpPr>
        <p:sp>
          <p:nvSpPr>
            <p:cNvPr id="24" name="TextBox 8">
              <a:extLst>
                <a:ext uri="{FF2B5EF4-FFF2-40B4-BE49-F238E27FC236}">
                  <a16:creationId xmlns:a16="http://schemas.microsoft.com/office/drawing/2014/main" id="{A21ED82A-E232-4863-B0B2-12FA89634CCE}"/>
                </a:ext>
              </a:extLst>
            </p:cNvPr>
            <p:cNvSpPr txBox="1"/>
            <p:nvPr/>
          </p:nvSpPr>
          <p:spPr>
            <a:xfrm>
              <a:off x="5840345" y="994518"/>
              <a:ext cx="1231196" cy="246221"/>
            </a:xfrm>
            <a:prstGeom prst="rect">
              <a:avLst/>
            </a:prstGeom>
            <a:noFill/>
          </p:spPr>
          <p:txBody>
            <a:bodyPr wrap="square" rtlCol="0">
              <a:spAutoFit/>
            </a:bodyPr>
            <a:lstStyle/>
            <a:p>
              <a:pPr algn="ctr"/>
              <a:r>
                <a:rPr lang="fr-FR" sz="1000" i="1" dirty="0">
                  <a:solidFill>
                    <a:srgbClr val="000000"/>
                  </a:solidFill>
                  <a:latin typeface="+mn-lt"/>
                </a:rPr>
                <a:t>est composée de</a:t>
              </a:r>
            </a:p>
          </p:txBody>
        </p:sp>
        <p:cxnSp>
          <p:nvCxnSpPr>
            <p:cNvPr id="25" name="Straight Arrow Connector 54">
              <a:extLst>
                <a:ext uri="{FF2B5EF4-FFF2-40B4-BE49-F238E27FC236}">
                  <a16:creationId xmlns:a16="http://schemas.microsoft.com/office/drawing/2014/main" id="{7771CC9F-39C0-403E-9A4A-4A27F04811E2}"/>
                </a:ext>
              </a:extLst>
            </p:cNvPr>
            <p:cNvCxnSpPr>
              <a:cxnSpLocks/>
              <a:endCxn id="18" idx="3"/>
            </p:cNvCxnSpPr>
            <p:nvPr/>
          </p:nvCxnSpPr>
          <p:spPr>
            <a:xfrm flipH="1">
              <a:off x="4992742" y="1317839"/>
              <a:ext cx="1120292" cy="478656"/>
            </a:xfrm>
            <a:prstGeom prst="straightConnector1">
              <a:avLst/>
            </a:prstGeom>
            <a:solidFill>
              <a:srgbClr val="92D050"/>
            </a:solidFill>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51">
              <a:extLst>
                <a:ext uri="{FF2B5EF4-FFF2-40B4-BE49-F238E27FC236}">
                  <a16:creationId xmlns:a16="http://schemas.microsoft.com/office/drawing/2014/main" id="{BC81823D-6FC8-466F-812D-A8C7FA3020CC}"/>
                </a:ext>
              </a:extLst>
            </p:cNvPr>
            <p:cNvCxnSpPr>
              <a:cxnSpLocks/>
              <a:endCxn id="21" idx="0"/>
            </p:cNvCxnSpPr>
            <p:nvPr/>
          </p:nvCxnSpPr>
          <p:spPr>
            <a:xfrm flipH="1">
              <a:off x="6455910" y="1286933"/>
              <a:ext cx="34" cy="278286"/>
            </a:xfrm>
            <a:prstGeom prst="straightConnector1">
              <a:avLst/>
            </a:prstGeom>
            <a:solidFill>
              <a:srgbClr val="ED8B00"/>
            </a:solidFill>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58">
              <a:extLst>
                <a:ext uri="{FF2B5EF4-FFF2-40B4-BE49-F238E27FC236}">
                  <a16:creationId xmlns:a16="http://schemas.microsoft.com/office/drawing/2014/main" id="{9C05F2B8-346E-4265-9BFB-1232C71EED7A}"/>
                </a:ext>
              </a:extLst>
            </p:cNvPr>
            <p:cNvCxnSpPr>
              <a:cxnSpLocks/>
            </p:cNvCxnSpPr>
            <p:nvPr/>
          </p:nvCxnSpPr>
          <p:spPr>
            <a:xfrm>
              <a:off x="6723495" y="1317839"/>
              <a:ext cx="1013961" cy="3689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8" name="Groupe 27">
            <a:extLst>
              <a:ext uri="{FF2B5EF4-FFF2-40B4-BE49-F238E27FC236}">
                <a16:creationId xmlns:a16="http://schemas.microsoft.com/office/drawing/2014/main" id="{F8B2E604-E577-49E3-A4EE-C394041C8D24}"/>
              </a:ext>
            </a:extLst>
          </p:cNvPr>
          <p:cNvGrpSpPr/>
          <p:nvPr/>
        </p:nvGrpSpPr>
        <p:grpSpPr>
          <a:xfrm>
            <a:off x="3702866" y="1828800"/>
            <a:ext cx="2228034" cy="1130657"/>
            <a:chOff x="4181533" y="1828800"/>
            <a:chExt cx="2228034" cy="1130657"/>
          </a:xfrm>
        </p:grpSpPr>
        <p:cxnSp>
          <p:nvCxnSpPr>
            <p:cNvPr id="29" name="Straight Connector 37">
              <a:extLst>
                <a:ext uri="{FF2B5EF4-FFF2-40B4-BE49-F238E27FC236}">
                  <a16:creationId xmlns:a16="http://schemas.microsoft.com/office/drawing/2014/main" id="{9558D082-95ED-49C4-B090-2A10D5A9D568}"/>
                </a:ext>
              </a:extLst>
            </p:cNvPr>
            <p:cNvCxnSpPr/>
            <p:nvPr/>
          </p:nvCxnSpPr>
          <p:spPr>
            <a:xfrm>
              <a:off x="4799417" y="2076567"/>
              <a:ext cx="1661" cy="150613"/>
            </a:xfrm>
            <a:prstGeom prst="line">
              <a:avLst/>
            </a:prstGeom>
          </p:spPr>
          <p:style>
            <a:lnRef idx="1">
              <a:schemeClr val="dk1"/>
            </a:lnRef>
            <a:fillRef idx="0">
              <a:schemeClr val="dk1"/>
            </a:fillRef>
            <a:effectRef idx="0">
              <a:schemeClr val="dk1"/>
            </a:effectRef>
            <a:fontRef idx="minor">
              <a:schemeClr val="tx1"/>
            </a:fontRef>
          </p:style>
        </p:cxnSp>
        <p:grpSp>
          <p:nvGrpSpPr>
            <p:cNvPr id="30" name="Groupe 29">
              <a:extLst>
                <a:ext uri="{FF2B5EF4-FFF2-40B4-BE49-F238E27FC236}">
                  <a16:creationId xmlns:a16="http://schemas.microsoft.com/office/drawing/2014/main" id="{61EDF080-19FD-47E1-B8B9-064867AE5572}"/>
                </a:ext>
              </a:extLst>
            </p:cNvPr>
            <p:cNvGrpSpPr/>
            <p:nvPr/>
          </p:nvGrpSpPr>
          <p:grpSpPr>
            <a:xfrm>
              <a:off x="4181533" y="1828800"/>
              <a:ext cx="2228034" cy="1130657"/>
              <a:chOff x="4181533" y="1828800"/>
              <a:chExt cx="2228034" cy="1130657"/>
            </a:xfrm>
          </p:grpSpPr>
          <p:cxnSp>
            <p:nvCxnSpPr>
              <p:cNvPr id="31" name="Straight Connector 50">
                <a:extLst>
                  <a:ext uri="{FF2B5EF4-FFF2-40B4-BE49-F238E27FC236}">
                    <a16:creationId xmlns:a16="http://schemas.microsoft.com/office/drawing/2014/main" id="{803CE929-041F-4F0D-B1A1-64234DAEB7EF}"/>
                  </a:ext>
                </a:extLst>
              </p:cNvPr>
              <p:cNvCxnSpPr>
                <a:cxnSpLocks/>
              </p:cNvCxnSpPr>
              <p:nvPr/>
            </p:nvCxnSpPr>
            <p:spPr>
              <a:xfrm flipH="1">
                <a:off x="5188218" y="1828800"/>
                <a:ext cx="1221349" cy="360644"/>
              </a:xfrm>
              <a:prstGeom prst="line">
                <a:avLst/>
              </a:prstGeom>
              <a:solidFill>
                <a:srgbClr val="ED8B00"/>
              </a:solidFill>
            </p:spPr>
            <p:style>
              <a:lnRef idx="1">
                <a:schemeClr val="dk1"/>
              </a:lnRef>
              <a:fillRef idx="0">
                <a:schemeClr val="dk1"/>
              </a:fillRef>
              <a:effectRef idx="0">
                <a:schemeClr val="dk1"/>
              </a:effectRef>
              <a:fontRef idx="minor">
                <a:schemeClr val="tx1"/>
              </a:fontRef>
            </p:style>
          </p:cxnSp>
          <p:grpSp>
            <p:nvGrpSpPr>
              <p:cNvPr id="32" name="Groupe 31">
                <a:extLst>
                  <a:ext uri="{FF2B5EF4-FFF2-40B4-BE49-F238E27FC236}">
                    <a16:creationId xmlns:a16="http://schemas.microsoft.com/office/drawing/2014/main" id="{2C8C77E9-1B34-470A-AACC-E0A0B02B019A}"/>
                  </a:ext>
                </a:extLst>
              </p:cNvPr>
              <p:cNvGrpSpPr/>
              <p:nvPr/>
            </p:nvGrpSpPr>
            <p:grpSpPr>
              <a:xfrm>
                <a:off x="4181533" y="2168191"/>
                <a:ext cx="1254131" cy="791266"/>
                <a:chOff x="4181533" y="2168191"/>
                <a:chExt cx="1254131" cy="791266"/>
              </a:xfrm>
            </p:grpSpPr>
            <p:grpSp>
              <p:nvGrpSpPr>
                <p:cNvPr id="33" name="Groupe 32">
                  <a:extLst>
                    <a:ext uri="{FF2B5EF4-FFF2-40B4-BE49-F238E27FC236}">
                      <a16:creationId xmlns:a16="http://schemas.microsoft.com/office/drawing/2014/main" id="{5FBA6241-0F5E-4F80-B567-28C320821579}"/>
                    </a:ext>
                  </a:extLst>
                </p:cNvPr>
                <p:cNvGrpSpPr/>
                <p:nvPr/>
              </p:nvGrpSpPr>
              <p:grpSpPr>
                <a:xfrm>
                  <a:off x="4181533" y="2168191"/>
                  <a:ext cx="1254131" cy="791266"/>
                  <a:chOff x="3654637" y="2055694"/>
                  <a:chExt cx="1254131" cy="696251"/>
                </a:xfrm>
                <a:solidFill>
                  <a:srgbClr val="92D050"/>
                </a:solidFill>
              </p:grpSpPr>
              <p:sp>
                <p:nvSpPr>
                  <p:cNvPr id="35" name="TextBox 26">
                    <a:extLst>
                      <a:ext uri="{FF2B5EF4-FFF2-40B4-BE49-F238E27FC236}">
                        <a16:creationId xmlns:a16="http://schemas.microsoft.com/office/drawing/2014/main" id="{2E61610B-6CB1-4810-AD16-3EA0077548B9}"/>
                      </a:ext>
                    </a:extLst>
                  </p:cNvPr>
                  <p:cNvSpPr txBox="1"/>
                  <p:nvPr/>
                </p:nvSpPr>
                <p:spPr>
                  <a:xfrm>
                    <a:off x="3670297" y="2055694"/>
                    <a:ext cx="1231196" cy="216655"/>
                  </a:xfrm>
                  <a:prstGeom prst="rect">
                    <a:avLst/>
                  </a:prstGeom>
                  <a:noFill/>
                </p:spPr>
                <p:txBody>
                  <a:bodyPr wrap="square" rtlCol="0">
                    <a:spAutoFit/>
                  </a:bodyPr>
                  <a:lstStyle/>
                  <a:p>
                    <a:pPr algn="ctr"/>
                    <a:r>
                      <a:rPr lang="fr-FR" sz="1000" i="1" dirty="0">
                        <a:solidFill>
                          <a:srgbClr val="000000"/>
                        </a:solidFill>
                        <a:latin typeface="+mn-lt"/>
                      </a:rPr>
                      <a:t>s’illustrent avec</a:t>
                    </a:r>
                  </a:p>
                </p:txBody>
              </p:sp>
              <p:sp>
                <p:nvSpPr>
                  <p:cNvPr id="36" name="Rounded Rectangle 15">
                    <a:extLst>
                      <a:ext uri="{FF2B5EF4-FFF2-40B4-BE49-F238E27FC236}">
                        <a16:creationId xmlns:a16="http://schemas.microsoft.com/office/drawing/2014/main" id="{CADC6F8E-3706-4187-A164-25F10B1F51F1}"/>
                      </a:ext>
                    </a:extLst>
                  </p:cNvPr>
                  <p:cNvSpPr/>
                  <p:nvPr/>
                </p:nvSpPr>
                <p:spPr>
                  <a:xfrm>
                    <a:off x="3654637" y="2408623"/>
                    <a:ext cx="1254131" cy="343322"/>
                  </a:xfrm>
                  <a:prstGeom prst="roundRect">
                    <a:avLst/>
                  </a:prstGeom>
                  <a:grp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rgbClr val="000000">
                            <a:lumMod val="95000"/>
                            <a:lumOff val="5000"/>
                          </a:srgbClr>
                        </a:solidFill>
                      </a:rPr>
                      <a:t>Objets graphiques</a:t>
                    </a:r>
                  </a:p>
                </p:txBody>
              </p:sp>
            </p:grpSp>
            <p:cxnSp>
              <p:nvCxnSpPr>
                <p:cNvPr id="34" name="Straight Arrow Connector 72">
                  <a:extLst>
                    <a:ext uri="{FF2B5EF4-FFF2-40B4-BE49-F238E27FC236}">
                      <a16:creationId xmlns:a16="http://schemas.microsoft.com/office/drawing/2014/main" id="{F80E9367-54D4-43D0-93B3-1B94316B7629}"/>
                    </a:ext>
                  </a:extLst>
                </p:cNvPr>
                <p:cNvCxnSpPr>
                  <a:cxnSpLocks/>
                  <a:stCxn id="35" idx="2"/>
                  <a:endCxn id="36" idx="0"/>
                </p:cNvCxnSpPr>
                <p:nvPr/>
              </p:nvCxnSpPr>
              <p:spPr>
                <a:xfrm flipH="1">
                  <a:off x="4808598" y="2414413"/>
                  <a:ext cx="4192" cy="1548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grpSp>
        <p:nvGrpSpPr>
          <p:cNvPr id="37" name="Groupe 36">
            <a:extLst>
              <a:ext uri="{FF2B5EF4-FFF2-40B4-BE49-F238E27FC236}">
                <a16:creationId xmlns:a16="http://schemas.microsoft.com/office/drawing/2014/main" id="{1124D3C0-A574-45C8-A0DE-3864CAB0355F}"/>
              </a:ext>
            </a:extLst>
          </p:cNvPr>
          <p:cNvGrpSpPr/>
          <p:nvPr/>
        </p:nvGrpSpPr>
        <p:grpSpPr>
          <a:xfrm>
            <a:off x="2488277" y="2969313"/>
            <a:ext cx="2283463" cy="896340"/>
            <a:chOff x="2708711" y="2969313"/>
            <a:chExt cx="2283463" cy="896340"/>
          </a:xfrm>
        </p:grpSpPr>
        <p:cxnSp>
          <p:nvCxnSpPr>
            <p:cNvPr id="38" name="Straight Connector 39">
              <a:extLst>
                <a:ext uri="{FF2B5EF4-FFF2-40B4-BE49-F238E27FC236}">
                  <a16:creationId xmlns:a16="http://schemas.microsoft.com/office/drawing/2014/main" id="{2737DD85-3F97-41E7-833E-35E54D839BAB}"/>
                </a:ext>
              </a:extLst>
            </p:cNvPr>
            <p:cNvCxnSpPr/>
            <p:nvPr/>
          </p:nvCxnSpPr>
          <p:spPr>
            <a:xfrm flipV="1">
              <a:off x="4158002" y="2969313"/>
              <a:ext cx="317675" cy="150789"/>
            </a:xfrm>
            <a:prstGeom prst="line">
              <a:avLst/>
            </a:prstGeom>
          </p:spPr>
          <p:style>
            <a:lnRef idx="1">
              <a:schemeClr val="dk1"/>
            </a:lnRef>
            <a:fillRef idx="0">
              <a:schemeClr val="dk1"/>
            </a:fillRef>
            <a:effectRef idx="0">
              <a:schemeClr val="dk1"/>
            </a:effectRef>
            <a:fontRef idx="minor">
              <a:schemeClr val="tx1"/>
            </a:fontRef>
          </p:style>
        </p:cxnSp>
        <p:grpSp>
          <p:nvGrpSpPr>
            <p:cNvPr id="39" name="Groupe 38">
              <a:extLst>
                <a:ext uri="{FF2B5EF4-FFF2-40B4-BE49-F238E27FC236}">
                  <a16:creationId xmlns:a16="http://schemas.microsoft.com/office/drawing/2014/main" id="{CD34A9FD-4A41-4DFD-B438-92578A21304C}"/>
                </a:ext>
              </a:extLst>
            </p:cNvPr>
            <p:cNvGrpSpPr/>
            <p:nvPr/>
          </p:nvGrpSpPr>
          <p:grpSpPr>
            <a:xfrm>
              <a:off x="2708711" y="3065574"/>
              <a:ext cx="2283463" cy="800079"/>
              <a:chOff x="2339707" y="2849026"/>
              <a:chExt cx="2283463" cy="683575"/>
            </a:xfrm>
            <a:solidFill>
              <a:srgbClr val="92D050"/>
            </a:solidFill>
          </p:grpSpPr>
          <p:sp>
            <p:nvSpPr>
              <p:cNvPr id="40" name="Rounded Rectangle 16">
                <a:extLst>
                  <a:ext uri="{FF2B5EF4-FFF2-40B4-BE49-F238E27FC236}">
                    <a16:creationId xmlns:a16="http://schemas.microsoft.com/office/drawing/2014/main" id="{4A5DB2A0-76B2-4F38-8D6A-10F4458A6ABC}"/>
                  </a:ext>
                </a:extLst>
              </p:cNvPr>
              <p:cNvSpPr/>
              <p:nvPr/>
            </p:nvSpPr>
            <p:spPr>
              <a:xfrm>
                <a:off x="2339707" y="3275238"/>
                <a:ext cx="1026100" cy="257363"/>
              </a:xfrm>
              <a:prstGeom prst="roundRect">
                <a:avLst/>
              </a:prstGeom>
              <a:grp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rgbClr val="000000">
                        <a:lumMod val="95000"/>
                        <a:lumOff val="5000"/>
                      </a:srgbClr>
                    </a:solidFill>
                  </a:rPr>
                  <a:t>Connecteurs</a:t>
                </a:r>
              </a:p>
            </p:txBody>
          </p:sp>
          <p:sp>
            <p:nvSpPr>
              <p:cNvPr id="41" name="Rounded Rectangle 17">
                <a:extLst>
                  <a:ext uri="{FF2B5EF4-FFF2-40B4-BE49-F238E27FC236}">
                    <a16:creationId xmlns:a16="http://schemas.microsoft.com/office/drawing/2014/main" id="{C2122CEA-B62F-4CC1-A480-1C2FCA7EAF4B}"/>
                  </a:ext>
                </a:extLst>
              </p:cNvPr>
              <p:cNvSpPr/>
              <p:nvPr/>
            </p:nvSpPr>
            <p:spPr>
              <a:xfrm>
                <a:off x="3576611" y="3273032"/>
                <a:ext cx="1046559" cy="257363"/>
              </a:xfrm>
              <a:prstGeom prst="roundRect">
                <a:avLst/>
              </a:prstGeom>
              <a:grp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rgbClr val="000000">
                        <a:lumMod val="95000"/>
                        <a:lumOff val="5000"/>
                      </a:srgbClr>
                    </a:solidFill>
                  </a:rPr>
                  <a:t>Formes</a:t>
                </a:r>
              </a:p>
            </p:txBody>
          </p:sp>
          <p:sp>
            <p:nvSpPr>
              <p:cNvPr id="42" name="TextBox 27">
                <a:extLst>
                  <a:ext uri="{FF2B5EF4-FFF2-40B4-BE49-F238E27FC236}">
                    <a16:creationId xmlns:a16="http://schemas.microsoft.com/office/drawing/2014/main" id="{984BA35C-25CB-4A11-AAB7-463DF334973B}"/>
                  </a:ext>
                </a:extLst>
              </p:cNvPr>
              <p:cNvSpPr txBox="1"/>
              <p:nvPr/>
            </p:nvSpPr>
            <p:spPr>
              <a:xfrm>
                <a:off x="3306725" y="2849026"/>
                <a:ext cx="615598" cy="210367"/>
              </a:xfrm>
              <a:prstGeom prst="rect">
                <a:avLst/>
              </a:prstGeom>
              <a:noFill/>
            </p:spPr>
            <p:txBody>
              <a:bodyPr wrap="square" rtlCol="0">
                <a:spAutoFit/>
              </a:bodyPr>
              <a:lstStyle/>
              <a:p>
                <a:pPr algn="ctr"/>
                <a:r>
                  <a:rPr lang="fr-FR" sz="1000" i="1" dirty="0">
                    <a:solidFill>
                      <a:srgbClr val="000000"/>
                    </a:solidFill>
                    <a:latin typeface="+mn-lt"/>
                  </a:rPr>
                  <a:t>sont</a:t>
                </a:r>
              </a:p>
            </p:txBody>
          </p:sp>
          <p:cxnSp>
            <p:nvCxnSpPr>
              <p:cNvPr id="43" name="Straight Arrow Connector 78">
                <a:extLst>
                  <a:ext uri="{FF2B5EF4-FFF2-40B4-BE49-F238E27FC236}">
                    <a16:creationId xmlns:a16="http://schemas.microsoft.com/office/drawing/2014/main" id="{77963CEC-19CF-4961-B3D1-5D283FCE842F}"/>
                  </a:ext>
                </a:extLst>
              </p:cNvPr>
              <p:cNvCxnSpPr>
                <a:cxnSpLocks/>
              </p:cNvCxnSpPr>
              <p:nvPr/>
            </p:nvCxnSpPr>
            <p:spPr>
              <a:xfrm flipH="1">
                <a:off x="3086075" y="3040174"/>
                <a:ext cx="391441" cy="219726"/>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85">
                <a:extLst>
                  <a:ext uri="{FF2B5EF4-FFF2-40B4-BE49-F238E27FC236}">
                    <a16:creationId xmlns:a16="http://schemas.microsoft.com/office/drawing/2014/main" id="{47D3C7D9-2053-47C8-890A-6A7330E4BCE1}"/>
                  </a:ext>
                </a:extLst>
              </p:cNvPr>
              <p:cNvCxnSpPr>
                <a:cxnSpLocks/>
                <a:endCxn id="41" idx="0"/>
              </p:cNvCxnSpPr>
              <p:nvPr/>
            </p:nvCxnSpPr>
            <p:spPr>
              <a:xfrm>
                <a:off x="3734610" y="3020914"/>
                <a:ext cx="365281" cy="252118"/>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grpSp>
      </p:grpSp>
      <p:grpSp>
        <p:nvGrpSpPr>
          <p:cNvPr id="45" name="Groupe 44">
            <a:extLst>
              <a:ext uri="{FF2B5EF4-FFF2-40B4-BE49-F238E27FC236}">
                <a16:creationId xmlns:a16="http://schemas.microsoft.com/office/drawing/2014/main" id="{85D03DA0-86F5-41C0-9E68-E8D6DA0F366F}"/>
              </a:ext>
            </a:extLst>
          </p:cNvPr>
          <p:cNvGrpSpPr/>
          <p:nvPr/>
        </p:nvGrpSpPr>
        <p:grpSpPr>
          <a:xfrm>
            <a:off x="4956997" y="2764370"/>
            <a:ext cx="3136997" cy="2041935"/>
            <a:chOff x="5222237" y="2723050"/>
            <a:chExt cx="2871755" cy="2083254"/>
          </a:xfrm>
        </p:grpSpPr>
        <p:cxnSp>
          <p:nvCxnSpPr>
            <p:cNvPr id="46" name="Straight Connector 48">
              <a:extLst>
                <a:ext uri="{FF2B5EF4-FFF2-40B4-BE49-F238E27FC236}">
                  <a16:creationId xmlns:a16="http://schemas.microsoft.com/office/drawing/2014/main" id="{F570DCDA-6BC0-4CE7-A303-04044127C052}"/>
                </a:ext>
              </a:extLst>
            </p:cNvPr>
            <p:cNvCxnSpPr/>
            <p:nvPr/>
          </p:nvCxnSpPr>
          <p:spPr>
            <a:xfrm>
              <a:off x="7179881" y="3535431"/>
              <a:ext cx="1661" cy="150613"/>
            </a:xfrm>
            <a:prstGeom prst="line">
              <a:avLst/>
            </a:prstGeom>
          </p:spPr>
          <p:style>
            <a:lnRef idx="1">
              <a:schemeClr val="dk1"/>
            </a:lnRef>
            <a:fillRef idx="0">
              <a:schemeClr val="dk1"/>
            </a:fillRef>
            <a:effectRef idx="0">
              <a:schemeClr val="dk1"/>
            </a:effectRef>
            <a:fontRef idx="minor">
              <a:schemeClr val="tx1"/>
            </a:fontRef>
          </p:style>
        </p:cxnSp>
        <p:grpSp>
          <p:nvGrpSpPr>
            <p:cNvPr id="47" name="Groupe 46">
              <a:extLst>
                <a:ext uri="{FF2B5EF4-FFF2-40B4-BE49-F238E27FC236}">
                  <a16:creationId xmlns:a16="http://schemas.microsoft.com/office/drawing/2014/main" id="{39F478E8-F578-4696-AF5C-67F166BBD684}"/>
                </a:ext>
              </a:extLst>
            </p:cNvPr>
            <p:cNvGrpSpPr/>
            <p:nvPr/>
          </p:nvGrpSpPr>
          <p:grpSpPr>
            <a:xfrm>
              <a:off x="7163099" y="3902119"/>
              <a:ext cx="885269" cy="904185"/>
              <a:chOff x="6219890" y="3451567"/>
              <a:chExt cx="885269" cy="977206"/>
            </a:xfrm>
          </p:grpSpPr>
          <p:sp>
            <p:nvSpPr>
              <p:cNvPr id="54" name="Rounded Rectangle 24">
                <a:extLst>
                  <a:ext uri="{FF2B5EF4-FFF2-40B4-BE49-F238E27FC236}">
                    <a16:creationId xmlns:a16="http://schemas.microsoft.com/office/drawing/2014/main" id="{C92C4E79-DD81-4ADB-9346-56AF37A03ABB}"/>
                  </a:ext>
                </a:extLst>
              </p:cNvPr>
              <p:cNvSpPr/>
              <p:nvPr/>
            </p:nvSpPr>
            <p:spPr>
              <a:xfrm>
                <a:off x="6219890" y="3983778"/>
                <a:ext cx="885269" cy="444995"/>
              </a:xfrm>
              <a:prstGeom prst="roundRect">
                <a:avLst/>
              </a:prstGeom>
              <a:solidFill>
                <a:srgbClr val="7030A0"/>
              </a:solid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rgbClr val="FFFFFF"/>
                    </a:solidFill>
                  </a:rPr>
                  <a:t>Réseau de concepts</a:t>
                </a:r>
              </a:p>
            </p:txBody>
          </p:sp>
          <p:sp>
            <p:nvSpPr>
              <p:cNvPr id="55" name="TextBox 31">
                <a:extLst>
                  <a:ext uri="{FF2B5EF4-FFF2-40B4-BE49-F238E27FC236}">
                    <a16:creationId xmlns:a16="http://schemas.microsoft.com/office/drawing/2014/main" id="{358FF3FE-1C58-4850-BC22-0AB934A81BE6}"/>
                  </a:ext>
                </a:extLst>
              </p:cNvPr>
              <p:cNvSpPr txBox="1"/>
              <p:nvPr/>
            </p:nvSpPr>
            <p:spPr>
              <a:xfrm>
                <a:off x="6236672" y="3451567"/>
                <a:ext cx="851706" cy="266106"/>
              </a:xfrm>
              <a:prstGeom prst="rect">
                <a:avLst/>
              </a:prstGeom>
              <a:noFill/>
            </p:spPr>
            <p:txBody>
              <a:bodyPr wrap="square" rtlCol="0">
                <a:spAutoFit/>
              </a:bodyPr>
              <a:lstStyle/>
              <a:p>
                <a:pPr algn="ctr"/>
                <a:r>
                  <a:rPr lang="fr-FR" sz="1000" i="1" dirty="0">
                    <a:solidFill>
                      <a:srgbClr val="000000"/>
                    </a:solidFill>
                    <a:latin typeface="+mn-lt"/>
                  </a:rPr>
                  <a:t>érigent</a:t>
                </a:r>
              </a:p>
            </p:txBody>
          </p:sp>
          <p:cxnSp>
            <p:nvCxnSpPr>
              <p:cNvPr id="56" name="Straight Arrow Connector 104">
                <a:extLst>
                  <a:ext uri="{FF2B5EF4-FFF2-40B4-BE49-F238E27FC236}">
                    <a16:creationId xmlns:a16="http://schemas.microsoft.com/office/drawing/2014/main" id="{08B2204D-780A-4170-9920-E0FCD15DE2F9}"/>
                  </a:ext>
                </a:extLst>
              </p:cNvPr>
              <p:cNvCxnSpPr>
                <a:cxnSpLocks/>
              </p:cNvCxnSpPr>
              <p:nvPr/>
            </p:nvCxnSpPr>
            <p:spPr>
              <a:xfrm>
                <a:off x="6648415" y="3717673"/>
                <a:ext cx="0" cy="233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48" name="Straight Connector 105">
              <a:extLst>
                <a:ext uri="{FF2B5EF4-FFF2-40B4-BE49-F238E27FC236}">
                  <a16:creationId xmlns:a16="http://schemas.microsoft.com/office/drawing/2014/main" id="{52294B3B-405D-43C4-A202-B182A30FFB09}"/>
                </a:ext>
              </a:extLst>
            </p:cNvPr>
            <p:cNvCxnSpPr>
              <a:cxnSpLocks/>
              <a:stCxn id="36" idx="3"/>
            </p:cNvCxnSpPr>
            <p:nvPr/>
          </p:nvCxnSpPr>
          <p:spPr>
            <a:xfrm>
              <a:off x="5222237" y="2723050"/>
              <a:ext cx="687362" cy="267718"/>
            </a:xfrm>
            <a:prstGeom prst="line">
              <a:avLst/>
            </a:prstGeom>
          </p:spPr>
          <p:style>
            <a:lnRef idx="1">
              <a:schemeClr val="dk1"/>
            </a:lnRef>
            <a:fillRef idx="0">
              <a:schemeClr val="dk1"/>
            </a:fillRef>
            <a:effectRef idx="0">
              <a:schemeClr val="dk1"/>
            </a:effectRef>
            <a:fontRef idx="minor">
              <a:schemeClr val="tx1"/>
            </a:fontRef>
          </p:style>
        </p:cxnSp>
        <p:grpSp>
          <p:nvGrpSpPr>
            <p:cNvPr id="49" name="Groupe 48">
              <a:extLst>
                <a:ext uri="{FF2B5EF4-FFF2-40B4-BE49-F238E27FC236}">
                  <a16:creationId xmlns:a16="http://schemas.microsoft.com/office/drawing/2014/main" id="{96CAD0EC-0911-431B-9920-75A792AEBFD9}"/>
                </a:ext>
              </a:extLst>
            </p:cNvPr>
            <p:cNvGrpSpPr/>
            <p:nvPr/>
          </p:nvGrpSpPr>
          <p:grpSpPr>
            <a:xfrm>
              <a:off x="5855045" y="2981377"/>
              <a:ext cx="2238947" cy="775257"/>
              <a:chOff x="5113260" y="2681315"/>
              <a:chExt cx="2049390" cy="662205"/>
            </a:xfrm>
          </p:grpSpPr>
          <p:sp>
            <p:nvSpPr>
              <p:cNvPr id="51" name="Rounded Rectangle 23">
                <a:extLst>
                  <a:ext uri="{FF2B5EF4-FFF2-40B4-BE49-F238E27FC236}">
                    <a16:creationId xmlns:a16="http://schemas.microsoft.com/office/drawing/2014/main" id="{EFB2F083-209B-4CCB-954C-566A6C0B13E9}"/>
                  </a:ext>
                </a:extLst>
              </p:cNvPr>
              <p:cNvSpPr/>
              <p:nvPr/>
            </p:nvSpPr>
            <p:spPr>
              <a:xfrm>
                <a:off x="6203608" y="3042294"/>
                <a:ext cx="959042" cy="301226"/>
              </a:xfrm>
              <a:prstGeom prst="roundRect">
                <a:avLst/>
              </a:prstGeom>
              <a:solidFill>
                <a:srgbClr val="7030A0"/>
              </a:solid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rgbClr val="FFFFFF"/>
                    </a:solidFill>
                  </a:rPr>
                  <a:t>Propositions</a:t>
                </a:r>
              </a:p>
            </p:txBody>
          </p:sp>
          <p:sp>
            <p:nvSpPr>
              <p:cNvPr id="52" name="TextBox 30">
                <a:extLst>
                  <a:ext uri="{FF2B5EF4-FFF2-40B4-BE49-F238E27FC236}">
                    <a16:creationId xmlns:a16="http://schemas.microsoft.com/office/drawing/2014/main" id="{5CC533F5-562E-436C-989F-9286E2C37BE6}"/>
                  </a:ext>
                </a:extLst>
              </p:cNvPr>
              <p:cNvSpPr txBox="1"/>
              <p:nvPr/>
            </p:nvSpPr>
            <p:spPr>
              <a:xfrm>
                <a:off x="5113260" y="2681315"/>
                <a:ext cx="851706" cy="210316"/>
              </a:xfrm>
              <a:prstGeom prst="rect">
                <a:avLst/>
              </a:prstGeom>
              <a:noFill/>
            </p:spPr>
            <p:txBody>
              <a:bodyPr wrap="square" rtlCol="0">
                <a:spAutoFit/>
              </a:bodyPr>
              <a:lstStyle/>
              <a:p>
                <a:pPr algn="ctr"/>
                <a:r>
                  <a:rPr lang="fr-FR" sz="1000" i="1" dirty="0">
                    <a:solidFill>
                      <a:srgbClr val="000000"/>
                    </a:solidFill>
                    <a:latin typeface="+mn-lt"/>
                  </a:rPr>
                  <a:t>forment</a:t>
                </a:r>
              </a:p>
            </p:txBody>
          </p:sp>
          <p:cxnSp>
            <p:nvCxnSpPr>
              <p:cNvPr id="53" name="Straight Arrow Connector 107">
                <a:extLst>
                  <a:ext uri="{FF2B5EF4-FFF2-40B4-BE49-F238E27FC236}">
                    <a16:creationId xmlns:a16="http://schemas.microsoft.com/office/drawing/2014/main" id="{585D0E94-1232-47D6-A673-FF84B8A90542}"/>
                  </a:ext>
                </a:extLst>
              </p:cNvPr>
              <p:cNvCxnSpPr/>
              <p:nvPr/>
            </p:nvCxnSpPr>
            <p:spPr>
              <a:xfrm>
                <a:off x="5586350" y="2876385"/>
                <a:ext cx="617258" cy="3065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50" name="Connecteur droit 49">
              <a:extLst>
                <a:ext uri="{FF2B5EF4-FFF2-40B4-BE49-F238E27FC236}">
                  <a16:creationId xmlns:a16="http://schemas.microsoft.com/office/drawing/2014/main" id="{6A163FFC-AC04-4ED6-A810-894E6B6C8B6A}"/>
                </a:ext>
              </a:extLst>
            </p:cNvPr>
            <p:cNvCxnSpPr>
              <a:cxnSpLocks/>
            </p:cNvCxnSpPr>
            <p:nvPr/>
          </p:nvCxnSpPr>
          <p:spPr>
            <a:xfrm>
              <a:off x="7591962" y="3756634"/>
              <a:ext cx="0" cy="1770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e 56">
            <a:extLst>
              <a:ext uri="{FF2B5EF4-FFF2-40B4-BE49-F238E27FC236}">
                <a16:creationId xmlns:a16="http://schemas.microsoft.com/office/drawing/2014/main" id="{3C1FEB7C-4D6B-4A7B-A607-08724820B101}"/>
              </a:ext>
            </a:extLst>
          </p:cNvPr>
          <p:cNvGrpSpPr/>
          <p:nvPr/>
        </p:nvGrpSpPr>
        <p:grpSpPr>
          <a:xfrm>
            <a:off x="7480858" y="1955079"/>
            <a:ext cx="2173134" cy="1483879"/>
            <a:chOff x="7480858" y="1955079"/>
            <a:chExt cx="2173134" cy="1483879"/>
          </a:xfrm>
        </p:grpSpPr>
        <p:sp>
          <p:nvSpPr>
            <p:cNvPr id="58" name="Rounded Rectangle 32">
              <a:extLst>
                <a:ext uri="{FF2B5EF4-FFF2-40B4-BE49-F238E27FC236}">
                  <a16:creationId xmlns:a16="http://schemas.microsoft.com/office/drawing/2014/main" id="{EEBC0F24-5D3F-439E-9483-EAF42C009737}"/>
                </a:ext>
              </a:extLst>
            </p:cNvPr>
            <p:cNvSpPr/>
            <p:nvPr/>
          </p:nvSpPr>
          <p:spPr>
            <a:xfrm>
              <a:off x="7480858" y="2544257"/>
              <a:ext cx="885269" cy="409185"/>
            </a:xfrm>
            <a:prstGeom prst="roundRect">
              <a:avLst/>
            </a:prstGeom>
            <a:solidFill>
              <a:schemeClr val="accent1">
                <a:lumMod val="60000"/>
                <a:lumOff val="40000"/>
              </a:schemeClr>
            </a:solidFill>
            <a:ln w="31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chemeClr val="bg1"/>
                  </a:solidFill>
                </a:rPr>
                <a:t>Liens Internet</a:t>
              </a:r>
            </a:p>
          </p:txBody>
        </p:sp>
        <p:sp>
          <p:nvSpPr>
            <p:cNvPr id="59" name="Rounded Rectangle 33">
              <a:extLst>
                <a:ext uri="{FF2B5EF4-FFF2-40B4-BE49-F238E27FC236}">
                  <a16:creationId xmlns:a16="http://schemas.microsoft.com/office/drawing/2014/main" id="{3208107A-E908-41C0-B625-D4D2049AA085}"/>
                </a:ext>
              </a:extLst>
            </p:cNvPr>
            <p:cNvSpPr/>
            <p:nvPr/>
          </p:nvSpPr>
          <p:spPr>
            <a:xfrm>
              <a:off x="8951297" y="2587814"/>
              <a:ext cx="702695" cy="285201"/>
            </a:xfrm>
            <a:prstGeom prst="roundRect">
              <a:avLst/>
            </a:prstGeom>
            <a:solidFill>
              <a:schemeClr val="accent1">
                <a:lumMod val="60000"/>
                <a:lumOff val="40000"/>
              </a:schemeClr>
            </a:solidFill>
            <a:ln w="31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bg1"/>
                  </a:solidFill>
                </a:rPr>
                <a:t>Images</a:t>
              </a:r>
            </a:p>
          </p:txBody>
        </p:sp>
        <p:sp>
          <p:nvSpPr>
            <p:cNvPr id="60" name="TextBox 34">
              <a:extLst>
                <a:ext uri="{FF2B5EF4-FFF2-40B4-BE49-F238E27FC236}">
                  <a16:creationId xmlns:a16="http://schemas.microsoft.com/office/drawing/2014/main" id="{D3C1FD72-8F3C-4D02-8AF1-9D7CCAECC812}"/>
                </a:ext>
              </a:extLst>
            </p:cNvPr>
            <p:cNvSpPr txBox="1"/>
            <p:nvPr/>
          </p:nvSpPr>
          <p:spPr>
            <a:xfrm>
              <a:off x="8074450" y="2029822"/>
              <a:ext cx="851706" cy="246221"/>
            </a:xfrm>
            <a:prstGeom prst="rect">
              <a:avLst/>
            </a:prstGeom>
            <a:noFill/>
          </p:spPr>
          <p:txBody>
            <a:bodyPr wrap="square" rtlCol="0">
              <a:spAutoFit/>
            </a:bodyPr>
            <a:lstStyle/>
            <a:p>
              <a:pPr algn="ctr"/>
              <a:r>
                <a:rPr lang="fr-FR" sz="1000" i="1" dirty="0">
                  <a:solidFill>
                    <a:srgbClr val="000000"/>
                  </a:solidFill>
                  <a:latin typeface="+mn-lt"/>
                </a:rPr>
                <a:t>peuvent être</a:t>
              </a:r>
            </a:p>
          </p:txBody>
        </p:sp>
        <p:cxnSp>
          <p:nvCxnSpPr>
            <p:cNvPr id="61" name="Straight Connector 38">
              <a:extLst>
                <a:ext uri="{FF2B5EF4-FFF2-40B4-BE49-F238E27FC236}">
                  <a16:creationId xmlns:a16="http://schemas.microsoft.com/office/drawing/2014/main" id="{0F9583D2-6870-4A1F-B517-421E5F5FC53D}"/>
                </a:ext>
              </a:extLst>
            </p:cNvPr>
            <p:cNvCxnSpPr>
              <a:cxnSpLocks/>
            </p:cNvCxnSpPr>
            <p:nvPr/>
          </p:nvCxnSpPr>
          <p:spPr>
            <a:xfrm>
              <a:off x="8446616" y="1955079"/>
              <a:ext cx="1661" cy="150613"/>
            </a:xfrm>
            <a:prstGeom prst="line">
              <a:avLst/>
            </a:prstGeom>
          </p:spPr>
          <p:style>
            <a:lnRef idx="1">
              <a:schemeClr val="dk1"/>
            </a:lnRef>
            <a:fillRef idx="0">
              <a:schemeClr val="dk1"/>
            </a:fillRef>
            <a:effectRef idx="0">
              <a:schemeClr val="dk1"/>
            </a:effectRef>
            <a:fontRef idx="minor">
              <a:schemeClr val="tx1"/>
            </a:fontRef>
          </p:style>
        </p:cxnSp>
        <p:cxnSp>
          <p:nvCxnSpPr>
            <p:cNvPr id="62" name="Straight Arrow Connector 65">
              <a:extLst>
                <a:ext uri="{FF2B5EF4-FFF2-40B4-BE49-F238E27FC236}">
                  <a16:creationId xmlns:a16="http://schemas.microsoft.com/office/drawing/2014/main" id="{501F4091-F279-4C2F-8ABF-4A4DBE9BE5CE}"/>
                </a:ext>
              </a:extLst>
            </p:cNvPr>
            <p:cNvCxnSpPr>
              <a:cxnSpLocks/>
              <a:endCxn id="58" idx="0"/>
            </p:cNvCxnSpPr>
            <p:nvPr/>
          </p:nvCxnSpPr>
          <p:spPr>
            <a:xfrm flipH="1">
              <a:off x="7923493" y="2276043"/>
              <a:ext cx="391149" cy="2682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8">
              <a:extLst>
                <a:ext uri="{FF2B5EF4-FFF2-40B4-BE49-F238E27FC236}">
                  <a16:creationId xmlns:a16="http://schemas.microsoft.com/office/drawing/2014/main" id="{1250043C-4700-4315-BB09-BA90F25857B0}"/>
                </a:ext>
              </a:extLst>
            </p:cNvPr>
            <p:cNvCxnSpPr>
              <a:cxnSpLocks/>
              <a:endCxn id="59" idx="0"/>
            </p:cNvCxnSpPr>
            <p:nvPr/>
          </p:nvCxnSpPr>
          <p:spPr>
            <a:xfrm>
              <a:off x="8757276" y="2276043"/>
              <a:ext cx="545369" cy="3117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4" name="Rounded Rectangle 32">
              <a:extLst>
                <a:ext uri="{FF2B5EF4-FFF2-40B4-BE49-F238E27FC236}">
                  <a16:creationId xmlns:a16="http://schemas.microsoft.com/office/drawing/2014/main" id="{DA626004-E557-4C80-9213-1F457C2D7656}"/>
                </a:ext>
              </a:extLst>
            </p:cNvPr>
            <p:cNvSpPr/>
            <p:nvPr/>
          </p:nvSpPr>
          <p:spPr>
            <a:xfrm>
              <a:off x="8314642" y="3128601"/>
              <a:ext cx="885269" cy="310357"/>
            </a:xfrm>
            <a:prstGeom prst="roundRect">
              <a:avLst/>
            </a:prstGeom>
            <a:solidFill>
              <a:schemeClr val="accent1">
                <a:lumMod val="60000"/>
                <a:lumOff val="40000"/>
              </a:schemeClr>
            </a:solidFill>
            <a:ln w="31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bg1"/>
                  </a:solidFill>
                </a:rPr>
                <a:t>Tableaux</a:t>
              </a:r>
            </a:p>
          </p:txBody>
        </p:sp>
        <p:cxnSp>
          <p:nvCxnSpPr>
            <p:cNvPr id="65" name="Straight Arrow Connector 68">
              <a:extLst>
                <a:ext uri="{FF2B5EF4-FFF2-40B4-BE49-F238E27FC236}">
                  <a16:creationId xmlns:a16="http://schemas.microsoft.com/office/drawing/2014/main" id="{6D3AFB27-DEB9-4935-B845-BE56BF46DE28}"/>
                </a:ext>
              </a:extLst>
            </p:cNvPr>
            <p:cNvCxnSpPr>
              <a:cxnSpLocks/>
              <a:stCxn id="60" idx="2"/>
            </p:cNvCxnSpPr>
            <p:nvPr/>
          </p:nvCxnSpPr>
          <p:spPr>
            <a:xfrm>
              <a:off x="8500303" y="2276043"/>
              <a:ext cx="200192" cy="8402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66" name="Groupe 65">
            <a:extLst>
              <a:ext uri="{FF2B5EF4-FFF2-40B4-BE49-F238E27FC236}">
                <a16:creationId xmlns:a16="http://schemas.microsoft.com/office/drawing/2014/main" id="{25BBD8E3-75A2-4EA5-82FD-4B6F333B5DAD}"/>
              </a:ext>
            </a:extLst>
          </p:cNvPr>
          <p:cNvGrpSpPr/>
          <p:nvPr/>
        </p:nvGrpSpPr>
        <p:grpSpPr>
          <a:xfrm>
            <a:off x="4383673" y="2969313"/>
            <a:ext cx="2102514" cy="2374114"/>
            <a:chOff x="4604107" y="2969313"/>
            <a:chExt cx="2102514" cy="2374114"/>
          </a:xfrm>
        </p:grpSpPr>
        <p:grpSp>
          <p:nvGrpSpPr>
            <p:cNvPr id="67" name="Groupe 66">
              <a:extLst>
                <a:ext uri="{FF2B5EF4-FFF2-40B4-BE49-F238E27FC236}">
                  <a16:creationId xmlns:a16="http://schemas.microsoft.com/office/drawing/2014/main" id="{36857FE7-2F83-4A58-87B1-145F3B158F9D}"/>
                </a:ext>
              </a:extLst>
            </p:cNvPr>
            <p:cNvGrpSpPr/>
            <p:nvPr/>
          </p:nvGrpSpPr>
          <p:grpSpPr>
            <a:xfrm>
              <a:off x="4604107" y="2969313"/>
              <a:ext cx="2102514" cy="2374114"/>
              <a:chOff x="4604107" y="2969313"/>
              <a:chExt cx="2102514" cy="2374114"/>
            </a:xfrm>
          </p:grpSpPr>
          <p:cxnSp>
            <p:nvCxnSpPr>
              <p:cNvPr id="69" name="Straight Connector 49">
                <a:extLst>
                  <a:ext uri="{FF2B5EF4-FFF2-40B4-BE49-F238E27FC236}">
                    <a16:creationId xmlns:a16="http://schemas.microsoft.com/office/drawing/2014/main" id="{BDBA5B35-391B-4979-ABB5-61E3DFE3D55E}"/>
                  </a:ext>
                </a:extLst>
              </p:cNvPr>
              <p:cNvCxnSpPr/>
              <p:nvPr/>
            </p:nvCxnSpPr>
            <p:spPr>
              <a:xfrm>
                <a:off x="5501162" y="3769575"/>
                <a:ext cx="1661" cy="150613"/>
              </a:xfrm>
              <a:prstGeom prst="line">
                <a:avLst/>
              </a:prstGeom>
            </p:spPr>
            <p:style>
              <a:lnRef idx="1">
                <a:schemeClr val="dk1"/>
              </a:lnRef>
              <a:fillRef idx="0">
                <a:schemeClr val="dk1"/>
              </a:fillRef>
              <a:effectRef idx="0">
                <a:schemeClr val="dk1"/>
              </a:effectRef>
              <a:fontRef idx="minor">
                <a:schemeClr val="tx1"/>
              </a:fontRef>
            </p:style>
          </p:cxnSp>
          <p:grpSp>
            <p:nvGrpSpPr>
              <p:cNvPr id="70" name="Groupe 69">
                <a:extLst>
                  <a:ext uri="{FF2B5EF4-FFF2-40B4-BE49-F238E27FC236}">
                    <a16:creationId xmlns:a16="http://schemas.microsoft.com/office/drawing/2014/main" id="{7AF16A64-245D-4175-861F-EB9708FB3950}"/>
                  </a:ext>
                </a:extLst>
              </p:cNvPr>
              <p:cNvGrpSpPr/>
              <p:nvPr/>
            </p:nvGrpSpPr>
            <p:grpSpPr>
              <a:xfrm>
                <a:off x="4604107" y="2969313"/>
                <a:ext cx="2102514" cy="2374114"/>
                <a:chOff x="4604107" y="2969313"/>
                <a:chExt cx="2102514" cy="2374114"/>
              </a:xfrm>
            </p:grpSpPr>
            <p:cxnSp>
              <p:nvCxnSpPr>
                <p:cNvPr id="71" name="Straight Connector 45">
                  <a:extLst>
                    <a:ext uri="{FF2B5EF4-FFF2-40B4-BE49-F238E27FC236}">
                      <a16:creationId xmlns:a16="http://schemas.microsoft.com/office/drawing/2014/main" id="{C2625DAE-103D-4F37-BE81-038E306223EE}"/>
                    </a:ext>
                  </a:extLst>
                </p:cNvPr>
                <p:cNvCxnSpPr>
                  <a:cxnSpLocks/>
                  <a:endCxn id="78" idx="0"/>
                </p:cNvCxnSpPr>
                <p:nvPr/>
              </p:nvCxnSpPr>
              <p:spPr>
                <a:xfrm>
                  <a:off x="5109819" y="2969313"/>
                  <a:ext cx="241503" cy="155801"/>
                </a:xfrm>
                <a:prstGeom prst="line">
                  <a:avLst/>
                </a:prstGeom>
              </p:spPr>
              <p:style>
                <a:lnRef idx="1">
                  <a:schemeClr val="dk1"/>
                </a:lnRef>
                <a:fillRef idx="0">
                  <a:schemeClr val="dk1"/>
                </a:fillRef>
                <a:effectRef idx="0">
                  <a:schemeClr val="dk1"/>
                </a:effectRef>
                <a:fontRef idx="minor">
                  <a:schemeClr val="tx1"/>
                </a:fontRef>
              </p:style>
            </p:cxnSp>
            <p:grpSp>
              <p:nvGrpSpPr>
                <p:cNvPr id="72" name="Groupe 71">
                  <a:extLst>
                    <a:ext uri="{FF2B5EF4-FFF2-40B4-BE49-F238E27FC236}">
                      <a16:creationId xmlns:a16="http://schemas.microsoft.com/office/drawing/2014/main" id="{C19437BA-89F4-40EA-BD83-B5E2BF65DFE1}"/>
                    </a:ext>
                  </a:extLst>
                </p:cNvPr>
                <p:cNvGrpSpPr/>
                <p:nvPr/>
              </p:nvGrpSpPr>
              <p:grpSpPr>
                <a:xfrm>
                  <a:off x="4604107" y="3125113"/>
                  <a:ext cx="2102514" cy="2218314"/>
                  <a:chOff x="4060386" y="2943442"/>
                  <a:chExt cx="2102514" cy="2218314"/>
                </a:xfrm>
                <a:solidFill>
                  <a:srgbClr val="92D050"/>
                </a:solidFill>
              </p:grpSpPr>
              <p:sp>
                <p:nvSpPr>
                  <p:cNvPr id="73" name="Rounded Rectangle 18">
                    <a:extLst>
                      <a:ext uri="{FF2B5EF4-FFF2-40B4-BE49-F238E27FC236}">
                        <a16:creationId xmlns:a16="http://schemas.microsoft.com/office/drawing/2014/main" id="{E944B258-88BC-40E4-9D6C-CB27B5B4D8C3}"/>
                      </a:ext>
                    </a:extLst>
                  </p:cNvPr>
                  <p:cNvSpPr/>
                  <p:nvPr/>
                </p:nvSpPr>
                <p:spPr>
                  <a:xfrm>
                    <a:off x="4614350" y="3382754"/>
                    <a:ext cx="782254" cy="301226"/>
                  </a:xfrm>
                  <a:prstGeom prst="roundRect">
                    <a:avLst/>
                  </a:prstGeom>
                  <a:grp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rgbClr val="000000">
                            <a:lumMod val="95000"/>
                            <a:lumOff val="5000"/>
                          </a:srgbClr>
                        </a:solidFill>
                      </a:rPr>
                      <a:t>Attributs</a:t>
                    </a:r>
                  </a:p>
                </p:txBody>
              </p:sp>
              <p:sp>
                <p:nvSpPr>
                  <p:cNvPr id="74" name="Rounded Rectangle 19">
                    <a:extLst>
                      <a:ext uri="{FF2B5EF4-FFF2-40B4-BE49-F238E27FC236}">
                        <a16:creationId xmlns:a16="http://schemas.microsoft.com/office/drawing/2014/main" id="{B32E93D9-C990-49F0-8F1D-6BA3D9EF345F}"/>
                      </a:ext>
                    </a:extLst>
                  </p:cNvPr>
                  <p:cNvSpPr/>
                  <p:nvPr/>
                </p:nvSpPr>
                <p:spPr>
                  <a:xfrm>
                    <a:off x="4060386" y="4025312"/>
                    <a:ext cx="553293" cy="301226"/>
                  </a:xfrm>
                  <a:prstGeom prst="roundRect">
                    <a:avLst/>
                  </a:prstGeom>
                  <a:grpFill/>
                  <a:ln w="3175">
                    <a:solidFill>
                      <a:schemeClr val="tx2">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rgbClr val="000000">
                            <a:lumMod val="95000"/>
                            <a:lumOff val="5000"/>
                          </a:srgbClr>
                        </a:solidFill>
                      </a:rPr>
                      <a:t>Texte</a:t>
                    </a:r>
                  </a:p>
                </p:txBody>
              </p:sp>
              <p:sp>
                <p:nvSpPr>
                  <p:cNvPr id="75" name="Rounded Rectangle 20">
                    <a:extLst>
                      <a:ext uri="{FF2B5EF4-FFF2-40B4-BE49-F238E27FC236}">
                        <a16:creationId xmlns:a16="http://schemas.microsoft.com/office/drawing/2014/main" id="{79AD5DA4-3AF8-46D3-9970-E2B5B7E7AFB1}"/>
                      </a:ext>
                    </a:extLst>
                  </p:cNvPr>
                  <p:cNvSpPr/>
                  <p:nvPr/>
                </p:nvSpPr>
                <p:spPr>
                  <a:xfrm>
                    <a:off x="4264877" y="4469019"/>
                    <a:ext cx="740600" cy="301226"/>
                  </a:xfrm>
                  <a:prstGeom prst="roundRect">
                    <a:avLst/>
                  </a:prstGeom>
                  <a:grpFill/>
                  <a:ln w="3175">
                    <a:solidFill>
                      <a:schemeClr val="tx2">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rgbClr val="000000">
                            <a:lumMod val="95000"/>
                            <a:lumOff val="5000"/>
                          </a:srgbClr>
                        </a:solidFill>
                      </a:rPr>
                      <a:t>Couleur</a:t>
                    </a:r>
                  </a:p>
                </p:txBody>
              </p:sp>
              <p:sp>
                <p:nvSpPr>
                  <p:cNvPr id="76" name="Rounded Rectangle 21">
                    <a:extLst>
                      <a:ext uri="{FF2B5EF4-FFF2-40B4-BE49-F238E27FC236}">
                        <a16:creationId xmlns:a16="http://schemas.microsoft.com/office/drawing/2014/main" id="{66D87C49-C6FC-4B0D-A3D5-56C1701EDF2D}"/>
                      </a:ext>
                    </a:extLst>
                  </p:cNvPr>
                  <p:cNvSpPr/>
                  <p:nvPr/>
                </p:nvSpPr>
                <p:spPr>
                  <a:xfrm>
                    <a:off x="4761224" y="4860530"/>
                    <a:ext cx="686887" cy="301226"/>
                  </a:xfrm>
                  <a:prstGeom prst="roundRect">
                    <a:avLst/>
                  </a:prstGeom>
                  <a:grpFill/>
                  <a:ln w="3175">
                    <a:solidFill>
                      <a:schemeClr val="tx2">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a:solidFill>
                          <a:srgbClr val="000000">
                            <a:lumMod val="95000"/>
                            <a:lumOff val="5000"/>
                          </a:srgbClr>
                        </a:solidFill>
                      </a:rPr>
                      <a:t>Position</a:t>
                    </a:r>
                  </a:p>
                </p:txBody>
              </p:sp>
              <p:sp>
                <p:nvSpPr>
                  <p:cNvPr id="77" name="Rounded Rectangle 22">
                    <a:extLst>
                      <a:ext uri="{FF2B5EF4-FFF2-40B4-BE49-F238E27FC236}">
                        <a16:creationId xmlns:a16="http://schemas.microsoft.com/office/drawing/2014/main" id="{7322FB95-01D8-4607-AA83-5E4435105C4F}"/>
                      </a:ext>
                    </a:extLst>
                  </p:cNvPr>
                  <p:cNvSpPr/>
                  <p:nvPr/>
                </p:nvSpPr>
                <p:spPr>
                  <a:xfrm>
                    <a:off x="5223474" y="4182770"/>
                    <a:ext cx="939426" cy="301226"/>
                  </a:xfrm>
                  <a:prstGeom prst="roundRect">
                    <a:avLst/>
                  </a:prstGeom>
                  <a:grpFill/>
                  <a:ln w="3175">
                    <a:solidFill>
                      <a:schemeClr val="tx2">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rgbClr val="000000">
                            <a:lumMod val="95000"/>
                            <a:lumOff val="5000"/>
                          </a:srgbClr>
                        </a:solidFill>
                      </a:rPr>
                      <a:t>Alignement</a:t>
                    </a:r>
                  </a:p>
                </p:txBody>
              </p:sp>
              <p:sp>
                <p:nvSpPr>
                  <p:cNvPr id="78" name="TextBox 28">
                    <a:extLst>
                      <a:ext uri="{FF2B5EF4-FFF2-40B4-BE49-F238E27FC236}">
                        <a16:creationId xmlns:a16="http://schemas.microsoft.com/office/drawing/2014/main" id="{FD924E0B-CF00-444A-953F-0711495121B0}"/>
                      </a:ext>
                    </a:extLst>
                  </p:cNvPr>
                  <p:cNvSpPr txBox="1"/>
                  <p:nvPr/>
                </p:nvSpPr>
                <p:spPr>
                  <a:xfrm>
                    <a:off x="4381747" y="2943442"/>
                    <a:ext cx="851706" cy="246221"/>
                  </a:xfrm>
                  <a:prstGeom prst="rect">
                    <a:avLst/>
                  </a:prstGeom>
                  <a:noFill/>
                </p:spPr>
                <p:txBody>
                  <a:bodyPr wrap="square" rtlCol="0">
                    <a:spAutoFit/>
                  </a:bodyPr>
                  <a:lstStyle/>
                  <a:p>
                    <a:pPr algn="ctr"/>
                    <a:r>
                      <a:rPr lang="fr-FR" sz="1000" i="1">
                        <a:solidFill>
                          <a:srgbClr val="000000"/>
                        </a:solidFill>
                        <a:latin typeface="+mn-lt"/>
                      </a:rPr>
                      <a:t>possèdent</a:t>
                    </a:r>
                  </a:p>
                </p:txBody>
              </p:sp>
              <p:sp>
                <p:nvSpPr>
                  <p:cNvPr id="79" name="TextBox 29">
                    <a:extLst>
                      <a:ext uri="{FF2B5EF4-FFF2-40B4-BE49-F238E27FC236}">
                        <a16:creationId xmlns:a16="http://schemas.microsoft.com/office/drawing/2014/main" id="{25CC9C29-99D8-4F18-9AA9-C12ACCE23440}"/>
                      </a:ext>
                    </a:extLst>
                  </p:cNvPr>
                  <p:cNvSpPr txBox="1"/>
                  <p:nvPr/>
                </p:nvSpPr>
                <p:spPr>
                  <a:xfrm>
                    <a:off x="4547549" y="3656477"/>
                    <a:ext cx="851706" cy="246221"/>
                  </a:xfrm>
                  <a:prstGeom prst="rect">
                    <a:avLst/>
                  </a:prstGeom>
                  <a:noFill/>
                </p:spPr>
                <p:txBody>
                  <a:bodyPr wrap="square" rtlCol="0">
                    <a:spAutoFit/>
                  </a:bodyPr>
                  <a:lstStyle/>
                  <a:p>
                    <a:pPr algn="ctr"/>
                    <a:r>
                      <a:rPr lang="fr-FR" sz="1000" i="1" dirty="0">
                        <a:solidFill>
                          <a:srgbClr val="000000"/>
                        </a:solidFill>
                        <a:latin typeface="+mn-lt"/>
                      </a:rPr>
                      <a:t>peuvent être</a:t>
                    </a:r>
                  </a:p>
                </p:txBody>
              </p:sp>
              <p:cxnSp>
                <p:nvCxnSpPr>
                  <p:cNvPr id="80" name="Straight Arrow Connector 82">
                    <a:extLst>
                      <a:ext uri="{FF2B5EF4-FFF2-40B4-BE49-F238E27FC236}">
                        <a16:creationId xmlns:a16="http://schemas.microsoft.com/office/drawing/2014/main" id="{BDA83948-D15A-4093-A295-15BE74147630}"/>
                      </a:ext>
                    </a:extLst>
                  </p:cNvPr>
                  <p:cNvCxnSpPr/>
                  <p:nvPr/>
                </p:nvCxnSpPr>
                <p:spPr>
                  <a:xfrm>
                    <a:off x="4902587" y="3138112"/>
                    <a:ext cx="5529" cy="221168"/>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8">
                    <a:extLst>
                      <a:ext uri="{FF2B5EF4-FFF2-40B4-BE49-F238E27FC236}">
                        <a16:creationId xmlns:a16="http://schemas.microsoft.com/office/drawing/2014/main" id="{4C918B38-6969-4D2F-9C6C-820C400C68C2}"/>
                      </a:ext>
                    </a:extLst>
                  </p:cNvPr>
                  <p:cNvCxnSpPr/>
                  <p:nvPr/>
                </p:nvCxnSpPr>
                <p:spPr>
                  <a:xfrm flipH="1">
                    <a:off x="4613679" y="3851699"/>
                    <a:ext cx="295091" cy="208818"/>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90">
                    <a:extLst>
                      <a:ext uri="{FF2B5EF4-FFF2-40B4-BE49-F238E27FC236}">
                        <a16:creationId xmlns:a16="http://schemas.microsoft.com/office/drawing/2014/main" id="{93AE2D28-8896-4F79-8411-0A58EE397A36}"/>
                      </a:ext>
                    </a:extLst>
                  </p:cNvPr>
                  <p:cNvCxnSpPr>
                    <a:cxnSpLocks/>
                    <a:endCxn id="75" idx="0"/>
                  </p:cNvCxnSpPr>
                  <p:nvPr/>
                </p:nvCxnSpPr>
                <p:spPr>
                  <a:xfrm flipH="1">
                    <a:off x="4635177" y="3876188"/>
                    <a:ext cx="321948" cy="592831"/>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83" name="Straight Arrow Connector 92">
                    <a:extLst>
                      <a:ext uri="{FF2B5EF4-FFF2-40B4-BE49-F238E27FC236}">
                        <a16:creationId xmlns:a16="http://schemas.microsoft.com/office/drawing/2014/main" id="{55BC06B5-88E0-4522-8381-C043AA23818F}"/>
                      </a:ext>
                    </a:extLst>
                  </p:cNvPr>
                  <p:cNvCxnSpPr>
                    <a:stCxn id="79" idx="2"/>
                    <a:endCxn id="76" idx="0"/>
                  </p:cNvCxnSpPr>
                  <p:nvPr/>
                </p:nvCxnSpPr>
                <p:spPr>
                  <a:xfrm>
                    <a:off x="4973402" y="3902698"/>
                    <a:ext cx="131266" cy="957832"/>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94">
                    <a:extLst>
                      <a:ext uri="{FF2B5EF4-FFF2-40B4-BE49-F238E27FC236}">
                        <a16:creationId xmlns:a16="http://schemas.microsoft.com/office/drawing/2014/main" id="{0C968AC2-FB65-420A-AD02-765B76554782}"/>
                      </a:ext>
                    </a:extLst>
                  </p:cNvPr>
                  <p:cNvCxnSpPr>
                    <a:endCxn id="77" idx="0"/>
                  </p:cNvCxnSpPr>
                  <p:nvPr/>
                </p:nvCxnSpPr>
                <p:spPr>
                  <a:xfrm>
                    <a:off x="5075929" y="3876188"/>
                    <a:ext cx="617258" cy="306582"/>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grpSp>
          </p:grpSp>
        </p:grpSp>
        <p:cxnSp>
          <p:nvCxnSpPr>
            <p:cNvPr id="68" name="Straight Connector 50">
              <a:extLst>
                <a:ext uri="{FF2B5EF4-FFF2-40B4-BE49-F238E27FC236}">
                  <a16:creationId xmlns:a16="http://schemas.microsoft.com/office/drawing/2014/main" id="{B993CAAC-170B-45E5-A0FD-7311BE881E48}"/>
                </a:ext>
              </a:extLst>
            </p:cNvPr>
            <p:cNvCxnSpPr>
              <a:cxnSpLocks/>
            </p:cNvCxnSpPr>
            <p:nvPr/>
          </p:nvCxnSpPr>
          <p:spPr>
            <a:xfrm flipH="1">
              <a:off x="5002589" y="3711382"/>
              <a:ext cx="137736" cy="0"/>
            </a:xfrm>
            <a:prstGeom prst="line">
              <a:avLst/>
            </a:prstGeom>
            <a:solidFill>
              <a:srgbClr val="ED8B00"/>
            </a:solidFill>
          </p:spPr>
          <p:style>
            <a:lnRef idx="1">
              <a:schemeClr val="dk1"/>
            </a:lnRef>
            <a:fillRef idx="0">
              <a:schemeClr val="dk1"/>
            </a:fillRef>
            <a:effectRef idx="0">
              <a:schemeClr val="dk1"/>
            </a:effectRef>
            <a:fontRef idx="minor">
              <a:schemeClr val="tx1"/>
            </a:fontRef>
          </p:style>
        </p:cxnSp>
      </p:grpSp>
      <p:grpSp>
        <p:nvGrpSpPr>
          <p:cNvPr id="85" name="Groupe 84">
            <a:extLst>
              <a:ext uri="{FF2B5EF4-FFF2-40B4-BE49-F238E27FC236}">
                <a16:creationId xmlns:a16="http://schemas.microsoft.com/office/drawing/2014/main" id="{FD0144BF-82E1-4762-976A-60D2F9F40C4B}"/>
              </a:ext>
            </a:extLst>
          </p:cNvPr>
          <p:cNvGrpSpPr/>
          <p:nvPr/>
        </p:nvGrpSpPr>
        <p:grpSpPr>
          <a:xfrm>
            <a:off x="6045210" y="1983112"/>
            <a:ext cx="919128" cy="911268"/>
            <a:chOff x="6045210" y="1983112"/>
            <a:chExt cx="919128" cy="911268"/>
          </a:xfrm>
        </p:grpSpPr>
        <p:cxnSp>
          <p:nvCxnSpPr>
            <p:cNvPr id="86" name="Straight Connector 38">
              <a:extLst>
                <a:ext uri="{FF2B5EF4-FFF2-40B4-BE49-F238E27FC236}">
                  <a16:creationId xmlns:a16="http://schemas.microsoft.com/office/drawing/2014/main" id="{A82DD270-97AE-4ED9-8534-F37669C99F5B}"/>
                </a:ext>
              </a:extLst>
            </p:cNvPr>
            <p:cNvCxnSpPr>
              <a:cxnSpLocks/>
            </p:cNvCxnSpPr>
            <p:nvPr/>
          </p:nvCxnSpPr>
          <p:spPr>
            <a:xfrm>
              <a:off x="6454249" y="1983112"/>
              <a:ext cx="1661" cy="150613"/>
            </a:xfrm>
            <a:prstGeom prst="line">
              <a:avLst/>
            </a:prstGeom>
          </p:spPr>
          <p:style>
            <a:lnRef idx="1">
              <a:schemeClr val="dk1"/>
            </a:lnRef>
            <a:fillRef idx="0">
              <a:schemeClr val="dk1"/>
            </a:fillRef>
            <a:effectRef idx="0">
              <a:schemeClr val="dk1"/>
            </a:effectRef>
            <a:fontRef idx="minor">
              <a:schemeClr val="tx1"/>
            </a:fontRef>
          </p:style>
        </p:cxnSp>
        <p:sp>
          <p:nvSpPr>
            <p:cNvPr id="87" name="Rounded Rectangle 13">
              <a:extLst>
                <a:ext uri="{FF2B5EF4-FFF2-40B4-BE49-F238E27FC236}">
                  <a16:creationId xmlns:a16="http://schemas.microsoft.com/office/drawing/2014/main" id="{F8110A23-B7C4-4B6D-A261-64E0780C49D2}"/>
                </a:ext>
              </a:extLst>
            </p:cNvPr>
            <p:cNvSpPr/>
            <p:nvPr/>
          </p:nvSpPr>
          <p:spPr>
            <a:xfrm>
              <a:off x="6045210" y="2480379"/>
              <a:ext cx="919128" cy="414001"/>
            </a:xfrm>
            <a:prstGeom prst="roundRect">
              <a:avLst/>
            </a:prstGeom>
            <a:solidFill>
              <a:srgbClr val="ED8B00"/>
            </a:solidFill>
            <a:ln w="3175">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solidFill>
                    <a:srgbClr val="000000">
                      <a:lumMod val="95000"/>
                      <a:lumOff val="5000"/>
                    </a:srgbClr>
                  </a:solidFill>
                </a:rPr>
                <a:t>Verbes</a:t>
              </a:r>
            </a:p>
          </p:txBody>
        </p:sp>
        <p:cxnSp>
          <p:nvCxnSpPr>
            <p:cNvPr id="88" name="Straight Connector 38">
              <a:extLst>
                <a:ext uri="{FF2B5EF4-FFF2-40B4-BE49-F238E27FC236}">
                  <a16:creationId xmlns:a16="http://schemas.microsoft.com/office/drawing/2014/main" id="{2B7AE6ED-22F3-4C5B-BE10-6382E7244DE7}"/>
                </a:ext>
              </a:extLst>
            </p:cNvPr>
            <p:cNvCxnSpPr>
              <a:cxnSpLocks/>
            </p:cNvCxnSpPr>
            <p:nvPr/>
          </p:nvCxnSpPr>
          <p:spPr>
            <a:xfrm>
              <a:off x="6454098" y="2328147"/>
              <a:ext cx="0" cy="152232"/>
            </a:xfrm>
            <a:prstGeom prst="line">
              <a:avLst/>
            </a:prstGeom>
            <a:ln>
              <a:tailEnd type="triangle"/>
            </a:ln>
          </p:spPr>
          <p:style>
            <a:lnRef idx="1">
              <a:schemeClr val="dk1"/>
            </a:lnRef>
            <a:fillRef idx="0">
              <a:schemeClr val="dk1"/>
            </a:fillRef>
            <a:effectRef idx="0">
              <a:schemeClr val="dk1"/>
            </a:effectRef>
            <a:fontRef idx="minor">
              <a:schemeClr val="tx1"/>
            </a:fontRef>
          </p:style>
        </p:cxnSp>
        <p:sp>
          <p:nvSpPr>
            <p:cNvPr id="89" name="TextBox 34">
              <a:extLst>
                <a:ext uri="{FF2B5EF4-FFF2-40B4-BE49-F238E27FC236}">
                  <a16:creationId xmlns:a16="http://schemas.microsoft.com/office/drawing/2014/main" id="{0799A506-1828-457D-A018-0EB53C248DD4}"/>
                </a:ext>
              </a:extLst>
            </p:cNvPr>
            <p:cNvSpPr txBox="1"/>
            <p:nvPr/>
          </p:nvSpPr>
          <p:spPr>
            <a:xfrm>
              <a:off x="6072913" y="2098683"/>
              <a:ext cx="851706" cy="246221"/>
            </a:xfrm>
            <a:prstGeom prst="rect">
              <a:avLst/>
            </a:prstGeom>
            <a:solidFill>
              <a:schemeClr val="bg1"/>
            </a:solidFill>
          </p:spPr>
          <p:txBody>
            <a:bodyPr wrap="square" rtlCol="0">
              <a:spAutoFit/>
            </a:bodyPr>
            <a:lstStyle/>
            <a:p>
              <a:pPr algn="ctr"/>
              <a:r>
                <a:rPr lang="fr-FR" sz="1000" i="1" dirty="0">
                  <a:solidFill>
                    <a:srgbClr val="000000"/>
                  </a:solidFill>
                  <a:latin typeface="+mn-lt"/>
                </a:rPr>
                <a:t>qualifiés par</a:t>
              </a:r>
            </a:p>
          </p:txBody>
        </p:sp>
      </p:grpSp>
    </p:spTree>
    <p:extLst>
      <p:ext uri="{BB962C8B-B14F-4D97-AF65-F5344CB8AC3E}">
        <p14:creationId xmlns:p14="http://schemas.microsoft.com/office/powerpoint/2010/main" val="3074210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3E2D3CE0-F814-4959-B419-5269E2B34CEE}"/>
              </a:ext>
            </a:extLst>
          </p:cNvPr>
          <p:cNvGrpSpPr/>
          <p:nvPr/>
        </p:nvGrpSpPr>
        <p:grpSpPr>
          <a:xfrm>
            <a:off x="4068906" y="2221379"/>
            <a:ext cx="2672599" cy="1753026"/>
            <a:chOff x="2413752" y="4041063"/>
            <a:chExt cx="1791076" cy="1268812"/>
          </a:xfrm>
        </p:grpSpPr>
        <p:pic>
          <p:nvPicPr>
            <p:cNvPr id="13" name="Picture 2" descr="Aucune description de photo disponible.">
              <a:hlinkClick r:id="rId3"/>
              <a:extLst>
                <a:ext uri="{FF2B5EF4-FFF2-40B4-BE49-F238E27FC236}">
                  <a16:creationId xmlns:a16="http://schemas.microsoft.com/office/drawing/2014/main" id="{29886057-F837-451D-B15D-25FCE71EA33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09" r="1081" b="-1"/>
            <a:stretch/>
          </p:blipFill>
          <p:spPr bwMode="auto">
            <a:xfrm>
              <a:off x="2413752" y="4041063"/>
              <a:ext cx="1560197" cy="11321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D66976B-F057-4B0D-B872-1221AEB13230}"/>
                </a:ext>
              </a:extLst>
            </p:cNvPr>
            <p:cNvSpPr/>
            <p:nvPr/>
          </p:nvSpPr>
          <p:spPr>
            <a:xfrm>
              <a:off x="3444697" y="5129819"/>
              <a:ext cx="760131" cy="180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0BE8EE04-7C70-4EE0-B0D8-35537A94EA40}"/>
                </a:ext>
              </a:extLst>
            </p:cNvPr>
            <p:cNvSpPr/>
            <p:nvPr/>
          </p:nvSpPr>
          <p:spPr>
            <a:xfrm>
              <a:off x="3734498" y="4957610"/>
              <a:ext cx="320675" cy="180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4" name="Picture 4" descr="Aucune description de photo disponible.">
            <a:hlinkClick r:id="rId5"/>
            <a:extLst>
              <a:ext uri="{FF2B5EF4-FFF2-40B4-BE49-F238E27FC236}">
                <a16:creationId xmlns:a16="http://schemas.microsoft.com/office/drawing/2014/main" id="{A380DB8C-C873-4EBF-879F-C9B29E89E5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3252" y="2460001"/>
            <a:ext cx="2423907" cy="18179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L’image contient peut-être : 1 personne">
            <a:hlinkClick r:id="rId7"/>
            <a:extLst>
              <a:ext uri="{FF2B5EF4-FFF2-40B4-BE49-F238E27FC236}">
                <a16:creationId xmlns:a16="http://schemas.microsoft.com/office/drawing/2014/main" id="{7609BE48-D40A-4928-8F14-EB51CA2B4D0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7349" y="2621188"/>
            <a:ext cx="2499813" cy="17511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Aucune description de photo disponible.">
            <a:hlinkClick r:id="rId9"/>
            <a:extLst>
              <a:ext uri="{FF2B5EF4-FFF2-40B4-BE49-F238E27FC236}">
                <a16:creationId xmlns:a16="http://schemas.microsoft.com/office/drawing/2014/main" id="{0E33E7EE-4884-47BB-8061-A4AD3068975A}"/>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22" t="1024" r="1022" b="2401"/>
          <a:stretch/>
        </p:blipFill>
        <p:spPr bwMode="auto">
          <a:xfrm>
            <a:off x="4591003" y="2822201"/>
            <a:ext cx="2307381" cy="157978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7430" y="1275564"/>
            <a:ext cx="7018456" cy="707886"/>
          </a:xfrm>
          <a:prstGeom prst="rect">
            <a:avLst/>
          </a:prstGeom>
        </p:spPr>
        <p:txBody>
          <a:bodyPr wrap="square">
            <a:spAutoFit/>
          </a:bodyPr>
          <a:lstStyle/>
          <a:p>
            <a:pPr marL="0" lvl="1"/>
            <a:r>
              <a:rPr lang="fr-FR" sz="2000" dirty="0">
                <a:solidFill>
                  <a:srgbClr val="313131"/>
                </a:solidFill>
                <a:latin typeface="+mn-lt"/>
              </a:rPr>
              <a:t>Partagez la photo de votre première carte « à la main », sur le MOOC ou sur Facebook </a:t>
            </a:r>
            <a:r>
              <a:rPr lang="fr-FR" sz="2000" b="1" dirty="0">
                <a:latin typeface="+mn-lt"/>
              </a:rPr>
              <a:t>#PhotoDeMaCarte </a:t>
            </a:r>
            <a:r>
              <a:rPr lang="fr-FR" sz="2000" dirty="0">
                <a:latin typeface="+mn-lt"/>
              </a:rPr>
              <a:t>: </a:t>
            </a:r>
            <a:r>
              <a:rPr lang="fr-FR" sz="2000" dirty="0">
                <a:latin typeface="+mn-lt"/>
                <a:hlinkClick r:id="rId11"/>
              </a:rPr>
              <a:t>tinyurl.com/2a83j6ke</a:t>
            </a:r>
            <a:r>
              <a:rPr lang="fr-FR" sz="2000" dirty="0">
                <a:latin typeface="+mn-lt"/>
              </a:rPr>
              <a:t> </a:t>
            </a:r>
          </a:p>
        </p:txBody>
      </p:sp>
      <p:grpSp>
        <p:nvGrpSpPr>
          <p:cNvPr id="9" name="Group 9"/>
          <p:cNvGrpSpPr/>
          <p:nvPr/>
        </p:nvGrpSpPr>
        <p:grpSpPr>
          <a:xfrm>
            <a:off x="5227082" y="4738660"/>
            <a:ext cx="1678195" cy="688869"/>
            <a:chOff x="4260027" y="4608090"/>
            <a:chExt cx="1678195" cy="688869"/>
          </a:xfrm>
        </p:grpSpPr>
        <p:pic>
          <p:nvPicPr>
            <p:cNvPr id="10"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60027" y="4608090"/>
              <a:ext cx="760131" cy="688869"/>
            </a:xfrm>
            <a:prstGeom prst="rect">
              <a:avLst/>
            </a:prstGeom>
          </p:spPr>
        </p:pic>
        <p:sp>
          <p:nvSpPr>
            <p:cNvPr id="11" name="TextBox 11"/>
            <p:cNvSpPr txBox="1"/>
            <p:nvPr/>
          </p:nvSpPr>
          <p:spPr>
            <a:xfrm>
              <a:off x="5036968" y="4724514"/>
              <a:ext cx="901254" cy="461665"/>
            </a:xfrm>
            <a:prstGeom prst="rect">
              <a:avLst/>
            </a:prstGeom>
            <a:noFill/>
          </p:spPr>
          <p:txBody>
            <a:bodyPr wrap="square" rtlCol="0">
              <a:spAutoFit/>
            </a:bodyPr>
            <a:lstStyle/>
            <a:p>
              <a:r>
                <a:rPr lang="en-US" sz="2400" b="1"/>
                <a:t>Quiz</a:t>
              </a:r>
            </a:p>
          </p:txBody>
        </p:sp>
      </p:grpSp>
      <p:grpSp>
        <p:nvGrpSpPr>
          <p:cNvPr id="6" name="Groupe 5">
            <a:extLst>
              <a:ext uri="{FF2B5EF4-FFF2-40B4-BE49-F238E27FC236}">
                <a16:creationId xmlns:a16="http://schemas.microsoft.com/office/drawing/2014/main" id="{92CCA314-8011-4196-8AF3-04E17F1FA0C9}"/>
              </a:ext>
            </a:extLst>
          </p:cNvPr>
          <p:cNvGrpSpPr/>
          <p:nvPr/>
        </p:nvGrpSpPr>
        <p:grpSpPr>
          <a:xfrm>
            <a:off x="8813124" y="-16809"/>
            <a:ext cx="1302830" cy="1296075"/>
            <a:chOff x="8813124" y="-16809"/>
            <a:chExt cx="1302830" cy="1296075"/>
          </a:xfrm>
        </p:grpSpPr>
        <p:sp>
          <p:nvSpPr>
            <p:cNvPr id="2" name="Larme 1">
              <a:extLst>
                <a:ext uri="{FF2B5EF4-FFF2-40B4-BE49-F238E27FC236}">
                  <a16:creationId xmlns:a16="http://schemas.microsoft.com/office/drawing/2014/main" id="{6FF8EE98-9503-48C2-B905-9CCCF06F7A2E}"/>
                </a:ext>
              </a:extLst>
            </p:cNvPr>
            <p:cNvSpPr/>
            <p:nvPr/>
          </p:nvSpPr>
          <p:spPr>
            <a:xfrm>
              <a:off x="8813124" y="-16809"/>
              <a:ext cx="1302830" cy="1296075"/>
            </a:xfrm>
            <a:prstGeom prst="teardrop">
              <a:avLst/>
            </a:prstGeom>
            <a:solidFill>
              <a:srgbClr val="A86ED4">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b="1">
                <a:solidFill>
                  <a:schemeClr val="bg1"/>
                </a:solidFill>
                <a:ea typeface="+mn-lt"/>
                <a:cs typeface="+mn-lt"/>
              </a:endParaRPr>
            </a:p>
          </p:txBody>
        </p:sp>
        <p:sp>
          <p:nvSpPr>
            <p:cNvPr id="21" name="Larme 20">
              <a:extLst>
                <a:ext uri="{FF2B5EF4-FFF2-40B4-BE49-F238E27FC236}">
                  <a16:creationId xmlns:a16="http://schemas.microsoft.com/office/drawing/2014/main" id="{B4C6558B-D231-4527-AC02-95C44089388A}"/>
                </a:ext>
              </a:extLst>
            </p:cNvPr>
            <p:cNvSpPr/>
            <p:nvPr/>
          </p:nvSpPr>
          <p:spPr>
            <a:xfrm>
              <a:off x="8891429" y="51697"/>
              <a:ext cx="1144081" cy="1133947"/>
            </a:xfrm>
            <a:prstGeom prst="teardrop">
              <a:avLst/>
            </a:prstGeom>
            <a:solidFill>
              <a:srgbClr val="A86ED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sz="1400" b="1">
                <a:solidFill>
                  <a:schemeClr val="bg1"/>
                </a:solidFill>
                <a:ea typeface="+mn-lt"/>
                <a:cs typeface="+mn-lt"/>
              </a:endParaRPr>
            </a:p>
          </p:txBody>
        </p:sp>
        <p:sp>
          <p:nvSpPr>
            <p:cNvPr id="5" name="ZoneTexte 4">
              <a:extLst>
                <a:ext uri="{FF2B5EF4-FFF2-40B4-BE49-F238E27FC236}">
                  <a16:creationId xmlns:a16="http://schemas.microsoft.com/office/drawing/2014/main" id="{15B29F6B-3D20-4D36-A57D-27D5F6849E42}"/>
                </a:ext>
              </a:extLst>
            </p:cNvPr>
            <p:cNvSpPr txBox="1"/>
            <p:nvPr/>
          </p:nvSpPr>
          <p:spPr>
            <a:xfrm>
              <a:off x="8972559" y="263407"/>
              <a:ext cx="1013838" cy="58477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fr-FR" sz="1600" b="1">
                  <a:solidFill>
                    <a:srgbClr val="FFFFFF"/>
                  </a:solidFill>
                  <a:latin typeface="Calibri"/>
                </a:rPr>
                <a:t>À vous </a:t>
              </a:r>
              <a:endParaRPr lang="fr-FR" sz="1600">
                <a:solidFill>
                  <a:srgbClr val="000000"/>
                </a:solidFill>
                <a:cs typeface="Times New Roman"/>
              </a:endParaRPr>
            </a:p>
            <a:p>
              <a:pPr algn="ctr"/>
              <a:r>
                <a:rPr lang="fr-FR" sz="1600" b="1">
                  <a:solidFill>
                    <a:srgbClr val="FFFFFF"/>
                  </a:solidFill>
                  <a:latin typeface="Calibri"/>
                </a:rPr>
                <a:t>de jouer !</a:t>
              </a:r>
              <a:r>
                <a:rPr lang="fr-FR" sz="1600">
                  <a:latin typeface="Calibri"/>
                  <a:cs typeface="Calibri"/>
                </a:rPr>
                <a:t>​</a:t>
              </a:r>
              <a:endParaRPr lang="fr-FR" sz="1600">
                <a:cs typeface="Times New Roman"/>
              </a:endParaRPr>
            </a:p>
          </p:txBody>
        </p:sp>
      </p:grpSp>
      <p:sp>
        <p:nvSpPr>
          <p:cNvPr id="19" name="AutoShape 5">
            <a:extLst>
              <a:ext uri="{FF2B5EF4-FFF2-40B4-BE49-F238E27FC236}">
                <a16:creationId xmlns:a16="http://schemas.microsoft.com/office/drawing/2014/main" id="{DA38A59D-9802-414D-AE18-F9072CCB8114}"/>
              </a:ext>
            </a:extLst>
          </p:cNvPr>
          <p:cNvSpPr>
            <a:spLocks noChangeArrowheads="1"/>
          </p:cNvSpPr>
          <p:nvPr/>
        </p:nvSpPr>
        <p:spPr bwMode="auto">
          <a:xfrm>
            <a:off x="2580894" y="555794"/>
            <a:ext cx="4424062" cy="510778"/>
          </a:xfrm>
          <a:prstGeom prst="roundRect">
            <a:avLst>
              <a:gd name="adj" fmla="val 16667"/>
            </a:avLst>
          </a:prstGeom>
          <a:solidFill>
            <a:srgbClr val="FF0000"/>
          </a:solidFill>
          <a:ln w="19050">
            <a:solidFill>
              <a:srgbClr val="C00000"/>
            </a:solidFill>
            <a:round/>
            <a:headEnd/>
            <a:tailEnd/>
          </a:ln>
          <a:effectLst>
            <a:outerShdw blurRad="50800" dist="38100" dir="2700000" algn="tl" rotWithShape="0">
              <a:prstClr val="black">
                <a:alpha val="40000"/>
              </a:prstClr>
            </a:outerShdw>
          </a:effectLst>
        </p:spPr>
        <p:txBody>
          <a:bodyPr wrap="square" lIns="91440" tIns="45720" rIns="91440" bIns="45720" anchor="t">
            <a:spAutoFit/>
          </a:bodyPr>
          <a:lstStyle/>
          <a:p>
            <a:pPr algn="ctr"/>
            <a:endParaRPr lang="fr-FR" sz="200" b="1" dirty="0">
              <a:highlight>
                <a:srgbClr val="FF0000"/>
              </a:highlight>
              <a:latin typeface="Calibri" panose="020F0502020204030204" pitchFamily="34" charset="0"/>
              <a:cs typeface="Calibri"/>
            </a:endParaRPr>
          </a:p>
          <a:p>
            <a:pPr algn="ctr"/>
            <a:r>
              <a:rPr lang="fr-FR" sz="2000" b="1" dirty="0">
                <a:solidFill>
                  <a:srgbClr val="FFFFFF"/>
                </a:solidFill>
                <a:highlight>
                  <a:srgbClr val="FF0000"/>
                </a:highlight>
                <a:latin typeface="Calibri"/>
                <a:cs typeface="Calibri"/>
              </a:rPr>
              <a:t>Comment organiser la fête de l’école ?</a:t>
            </a:r>
          </a:p>
          <a:p>
            <a:pPr algn="ctr"/>
            <a:endParaRPr lang="fr-FR" sz="200" b="1" dirty="0">
              <a:highlight>
                <a:srgbClr val="FF0000"/>
              </a:highlight>
              <a:latin typeface="Calibri" panose="020F0502020204030204" pitchFamily="34" charset="0"/>
              <a:cs typeface="Calibri"/>
            </a:endParaRPr>
          </a:p>
        </p:txBody>
      </p:sp>
    </p:spTree>
    <p:extLst>
      <p:ext uri="{BB962C8B-B14F-4D97-AF65-F5344CB8AC3E}">
        <p14:creationId xmlns:p14="http://schemas.microsoft.com/office/powerpoint/2010/main" val="97301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A200860-443A-4655-A87D-9F65C18AE987}"/>
              </a:ext>
            </a:extLst>
          </p:cNvPr>
          <p:cNvSpPr>
            <a:spLocks noGrp="1"/>
          </p:cNvSpPr>
          <p:nvPr>
            <p:ph type="body" sz="quarter" idx="10"/>
          </p:nvPr>
        </p:nvSpPr>
        <p:spPr>
          <a:xfrm>
            <a:off x="1911649" y="2485762"/>
            <a:ext cx="7230278" cy="1379851"/>
          </a:xfrm>
        </p:spPr>
        <p:txBody>
          <a:bodyPr/>
          <a:lstStyle/>
          <a:p>
            <a:r>
              <a:rPr lang="fr-FR" sz="4400" b="1">
                <a:latin typeface="Calibri" panose="020F0502020204030204" pitchFamily="34" charset="0"/>
              </a:rPr>
              <a:t>Démarche et méthodologie</a:t>
            </a:r>
          </a:p>
        </p:txBody>
      </p:sp>
    </p:spTree>
    <p:extLst>
      <p:ext uri="{BB962C8B-B14F-4D97-AF65-F5344CB8AC3E}">
        <p14:creationId xmlns:p14="http://schemas.microsoft.com/office/powerpoint/2010/main" val="3804515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 37">
            <a:extLst>
              <a:ext uri="{FF2B5EF4-FFF2-40B4-BE49-F238E27FC236}">
                <a16:creationId xmlns:a16="http://schemas.microsoft.com/office/drawing/2014/main" id="{28E42261-F51B-4378-92D6-9CE61F022618}"/>
              </a:ext>
            </a:extLst>
          </p:cNvPr>
          <p:cNvPicPr>
            <a:picLocks noChangeAspect="1"/>
          </p:cNvPicPr>
          <p:nvPr/>
        </p:nvPicPr>
        <p:blipFill>
          <a:blip r:embed="rId3"/>
          <a:stretch>
            <a:fillRect/>
          </a:stretch>
        </p:blipFill>
        <p:spPr>
          <a:xfrm>
            <a:off x="2622967" y="2216063"/>
            <a:ext cx="1328485" cy="964265"/>
          </a:xfrm>
          <a:prstGeom prst="rect">
            <a:avLst/>
          </a:prstGeom>
        </p:spPr>
      </p:pic>
      <p:pic>
        <p:nvPicPr>
          <p:cNvPr id="22" name="Image 21">
            <a:extLst>
              <a:ext uri="{FF2B5EF4-FFF2-40B4-BE49-F238E27FC236}">
                <a16:creationId xmlns:a16="http://schemas.microsoft.com/office/drawing/2014/main" id="{C9061F17-82D6-43A5-A5D6-46807E31F075}"/>
              </a:ext>
            </a:extLst>
          </p:cNvPr>
          <p:cNvPicPr>
            <a:picLocks noChangeAspect="1"/>
          </p:cNvPicPr>
          <p:nvPr/>
        </p:nvPicPr>
        <p:blipFill>
          <a:blip r:embed="rId4"/>
          <a:stretch>
            <a:fillRect/>
          </a:stretch>
        </p:blipFill>
        <p:spPr>
          <a:xfrm>
            <a:off x="4391382" y="4068282"/>
            <a:ext cx="1213766" cy="850912"/>
          </a:xfrm>
          <a:prstGeom prst="rect">
            <a:avLst/>
          </a:prstGeom>
        </p:spPr>
      </p:pic>
      <p:grpSp>
        <p:nvGrpSpPr>
          <p:cNvPr id="23" name="Groupe 22">
            <a:extLst>
              <a:ext uri="{FF2B5EF4-FFF2-40B4-BE49-F238E27FC236}">
                <a16:creationId xmlns:a16="http://schemas.microsoft.com/office/drawing/2014/main" id="{397D88C6-128F-4E16-864D-AC8D3D2A1180}"/>
              </a:ext>
            </a:extLst>
          </p:cNvPr>
          <p:cNvGrpSpPr/>
          <p:nvPr/>
        </p:nvGrpSpPr>
        <p:grpSpPr>
          <a:xfrm>
            <a:off x="4342888" y="596105"/>
            <a:ext cx="1217687" cy="877059"/>
            <a:chOff x="9029903" y="3291314"/>
            <a:chExt cx="2048389" cy="1347577"/>
          </a:xfrm>
        </p:grpSpPr>
        <p:grpSp>
          <p:nvGrpSpPr>
            <p:cNvPr id="24" name="Groupe 23">
              <a:extLst>
                <a:ext uri="{FF2B5EF4-FFF2-40B4-BE49-F238E27FC236}">
                  <a16:creationId xmlns:a16="http://schemas.microsoft.com/office/drawing/2014/main" id="{104C35D5-E3B1-46AB-9DC6-D501039E488E}"/>
                </a:ext>
              </a:extLst>
            </p:cNvPr>
            <p:cNvGrpSpPr/>
            <p:nvPr/>
          </p:nvGrpSpPr>
          <p:grpSpPr>
            <a:xfrm>
              <a:off x="9356233" y="3291314"/>
              <a:ext cx="1722059" cy="1120695"/>
              <a:chOff x="2637065" y="1517859"/>
              <a:chExt cx="7674449" cy="4965974"/>
            </a:xfrm>
          </p:grpSpPr>
          <p:pic>
            <p:nvPicPr>
              <p:cNvPr id="52" name="Picture 4">
                <a:extLst>
                  <a:ext uri="{FF2B5EF4-FFF2-40B4-BE49-F238E27FC236}">
                    <a16:creationId xmlns:a16="http://schemas.microsoft.com/office/drawing/2014/main" id="{08C5C7EB-873F-48A3-BDB5-1BC9AAFDE5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7065" y="1566239"/>
                <a:ext cx="3562350" cy="307657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
                <a:extLst>
                  <a:ext uri="{FF2B5EF4-FFF2-40B4-BE49-F238E27FC236}">
                    <a16:creationId xmlns:a16="http://schemas.microsoft.com/office/drawing/2014/main" id="{501FA541-E3F1-4D37-B76C-33678562FF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5775" y="2784804"/>
                <a:ext cx="360045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a:extLst>
                  <a:ext uri="{FF2B5EF4-FFF2-40B4-BE49-F238E27FC236}">
                    <a16:creationId xmlns:a16="http://schemas.microsoft.com/office/drawing/2014/main" id="{430A0696-8617-4A66-9A68-BAD71348F3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7577" y="1517859"/>
                <a:ext cx="4305300" cy="328612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7">
                <a:extLst>
                  <a:ext uri="{FF2B5EF4-FFF2-40B4-BE49-F238E27FC236}">
                    <a16:creationId xmlns:a16="http://schemas.microsoft.com/office/drawing/2014/main" id="{F425EB1B-1875-4723-9E61-39F9FBCBB97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2939" y="3521558"/>
                <a:ext cx="3838575" cy="29622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e 24">
              <a:extLst>
                <a:ext uri="{FF2B5EF4-FFF2-40B4-BE49-F238E27FC236}">
                  <a16:creationId xmlns:a16="http://schemas.microsoft.com/office/drawing/2014/main" id="{1A95A592-BEEA-44B3-B92F-F9B78FAD583B}"/>
                </a:ext>
              </a:extLst>
            </p:cNvPr>
            <p:cNvGrpSpPr/>
            <p:nvPr/>
          </p:nvGrpSpPr>
          <p:grpSpPr>
            <a:xfrm>
              <a:off x="9029903" y="3786005"/>
              <a:ext cx="1562705" cy="852886"/>
              <a:chOff x="9114970" y="3522117"/>
              <a:chExt cx="2681379" cy="1940990"/>
            </a:xfrm>
          </p:grpSpPr>
          <p:sp>
            <p:nvSpPr>
              <p:cNvPr id="29" name="Rectangle : coins arrondis 28">
                <a:extLst>
                  <a:ext uri="{FF2B5EF4-FFF2-40B4-BE49-F238E27FC236}">
                    <a16:creationId xmlns:a16="http://schemas.microsoft.com/office/drawing/2014/main" id="{A49EAD50-5B5F-429F-B372-85AB58C5F99F}"/>
                  </a:ext>
                </a:extLst>
              </p:cNvPr>
              <p:cNvSpPr/>
              <p:nvPr/>
            </p:nvSpPr>
            <p:spPr>
              <a:xfrm>
                <a:off x="9469522" y="3522117"/>
                <a:ext cx="1789479" cy="405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a:t>Concept</a:t>
                </a:r>
                <a:endParaRPr lang="en-US" sz="600"/>
              </a:p>
            </p:txBody>
          </p:sp>
          <p:cxnSp>
            <p:nvCxnSpPr>
              <p:cNvPr id="31" name="Connecteur droit avec flèche 30">
                <a:extLst>
                  <a:ext uri="{FF2B5EF4-FFF2-40B4-BE49-F238E27FC236}">
                    <a16:creationId xmlns:a16="http://schemas.microsoft.com/office/drawing/2014/main" id="{38B6D145-2589-4881-B404-664469C43CE0}"/>
                  </a:ext>
                </a:extLst>
              </p:cNvPr>
              <p:cNvCxnSpPr>
                <a:cxnSpLocks/>
              </p:cNvCxnSpPr>
              <p:nvPr/>
            </p:nvCxnSpPr>
            <p:spPr>
              <a:xfrm>
                <a:off x="9932610" y="3880152"/>
                <a:ext cx="0" cy="129146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36" name="Connecteur : en angle 35">
                <a:extLst>
                  <a:ext uri="{FF2B5EF4-FFF2-40B4-BE49-F238E27FC236}">
                    <a16:creationId xmlns:a16="http://schemas.microsoft.com/office/drawing/2014/main" id="{229FBFA1-772A-47BD-B6AB-FAE394CCBD67}"/>
                  </a:ext>
                </a:extLst>
              </p:cNvPr>
              <p:cNvCxnSpPr>
                <a:cxnSpLocks/>
                <a:stCxn id="29" idx="2"/>
              </p:cNvCxnSpPr>
              <p:nvPr/>
            </p:nvCxnSpPr>
            <p:spPr>
              <a:xfrm rot="16200000" flipH="1">
                <a:off x="9931587" y="4360213"/>
                <a:ext cx="1244072" cy="37872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Connecteur : en arc 36">
                <a:extLst>
                  <a:ext uri="{FF2B5EF4-FFF2-40B4-BE49-F238E27FC236}">
                    <a16:creationId xmlns:a16="http://schemas.microsoft.com/office/drawing/2014/main" id="{921A7560-9FD8-406C-AA5E-8C7822F06CB6}"/>
                  </a:ext>
                </a:extLst>
              </p:cNvPr>
              <p:cNvCxnSpPr>
                <a:cxnSpLocks/>
              </p:cNvCxnSpPr>
              <p:nvPr/>
            </p:nvCxnSpPr>
            <p:spPr>
              <a:xfrm rot="16200000" flipV="1">
                <a:off x="10178030" y="4156983"/>
                <a:ext cx="1214312" cy="814946"/>
              </a:xfrm>
              <a:prstGeom prst="curvedConnector3">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 coins arrondis 38">
                <a:extLst>
                  <a:ext uri="{FF2B5EF4-FFF2-40B4-BE49-F238E27FC236}">
                    <a16:creationId xmlns:a16="http://schemas.microsoft.com/office/drawing/2014/main" id="{5E79B84C-D7B6-4AFC-8A3D-009A9DA7295D}"/>
                  </a:ext>
                </a:extLst>
              </p:cNvPr>
              <p:cNvSpPr/>
              <p:nvPr/>
            </p:nvSpPr>
            <p:spPr>
              <a:xfrm>
                <a:off x="10033694" y="4518662"/>
                <a:ext cx="1666041" cy="2947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600">
                    <a:solidFill>
                      <a:schemeClr val="tx1"/>
                    </a:solidFill>
                  </a:rPr>
                  <a:t>propositions</a:t>
                </a:r>
                <a:endParaRPr lang="en-US" sz="600">
                  <a:solidFill>
                    <a:schemeClr val="tx1"/>
                  </a:solidFill>
                  <a:cs typeface="Calibri"/>
                </a:endParaRPr>
              </a:p>
            </p:txBody>
          </p:sp>
          <p:sp>
            <p:nvSpPr>
              <p:cNvPr id="40" name="Organigramme : Préparation 39">
                <a:extLst>
                  <a:ext uri="{FF2B5EF4-FFF2-40B4-BE49-F238E27FC236}">
                    <a16:creationId xmlns:a16="http://schemas.microsoft.com/office/drawing/2014/main" id="{64A2882B-BE23-4D09-A50C-15C84A04FC2F}"/>
                  </a:ext>
                </a:extLst>
              </p:cNvPr>
              <p:cNvSpPr/>
              <p:nvPr/>
            </p:nvSpPr>
            <p:spPr>
              <a:xfrm>
                <a:off x="9114970" y="5171612"/>
                <a:ext cx="1262743" cy="291495"/>
              </a:xfrm>
              <a:prstGeom prst="flowChartPreparation">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 b="1"/>
                  <a:t>Concept</a:t>
                </a:r>
                <a:endParaRPr lang="en-US" sz="200" b="1"/>
              </a:p>
            </p:txBody>
          </p:sp>
          <p:sp>
            <p:nvSpPr>
              <p:cNvPr id="50" name="Rectangle : coins arrondis 49">
                <a:extLst>
                  <a:ext uri="{FF2B5EF4-FFF2-40B4-BE49-F238E27FC236}">
                    <a16:creationId xmlns:a16="http://schemas.microsoft.com/office/drawing/2014/main" id="{325E6004-D402-49AF-9358-6CC7538051DB}"/>
                  </a:ext>
                </a:extLst>
              </p:cNvPr>
              <p:cNvSpPr/>
              <p:nvPr/>
            </p:nvSpPr>
            <p:spPr>
              <a:xfrm>
                <a:off x="10533606" y="5171611"/>
                <a:ext cx="1262743" cy="291495"/>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 b="1"/>
                  <a:t>Concept</a:t>
                </a:r>
                <a:endParaRPr lang="en-US" sz="300" b="1"/>
              </a:p>
            </p:txBody>
          </p:sp>
          <p:sp>
            <p:nvSpPr>
              <p:cNvPr id="51" name="Rectangle : coins arrondis 50">
                <a:extLst>
                  <a:ext uri="{FF2B5EF4-FFF2-40B4-BE49-F238E27FC236}">
                    <a16:creationId xmlns:a16="http://schemas.microsoft.com/office/drawing/2014/main" id="{26E94B2A-F3B5-4A3F-A710-293C609BD557}"/>
                  </a:ext>
                </a:extLst>
              </p:cNvPr>
              <p:cNvSpPr/>
              <p:nvPr/>
            </p:nvSpPr>
            <p:spPr>
              <a:xfrm>
                <a:off x="9530896" y="4067671"/>
                <a:ext cx="665680" cy="291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
                    <a:solidFill>
                      <a:schemeClr val="tx1"/>
                    </a:solidFill>
                  </a:rPr>
                  <a:t>verbe</a:t>
                </a:r>
                <a:endParaRPr lang="en-US" sz="200">
                  <a:solidFill>
                    <a:schemeClr val="tx1"/>
                  </a:solidFill>
                </a:endParaRPr>
              </a:p>
            </p:txBody>
          </p:sp>
        </p:grpSp>
      </p:grpSp>
      <p:sp>
        <p:nvSpPr>
          <p:cNvPr id="57" name="Cercle : creux 56">
            <a:extLst>
              <a:ext uri="{FF2B5EF4-FFF2-40B4-BE49-F238E27FC236}">
                <a16:creationId xmlns:a16="http://schemas.microsoft.com/office/drawing/2014/main" id="{0BBA85E9-E899-4E83-AF7F-B80D3C490447}"/>
              </a:ext>
            </a:extLst>
          </p:cNvPr>
          <p:cNvSpPr/>
          <p:nvPr/>
        </p:nvSpPr>
        <p:spPr>
          <a:xfrm>
            <a:off x="2583090" y="2018058"/>
            <a:ext cx="1458000" cy="1457325"/>
          </a:xfrm>
          <a:prstGeom prst="donut">
            <a:avLst>
              <a:gd name="adj" fmla="val 5693"/>
            </a:avLst>
          </a:prstGeom>
          <a:solidFill>
            <a:schemeClr val="tx1"/>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ercle : creux 57">
            <a:extLst>
              <a:ext uri="{FF2B5EF4-FFF2-40B4-BE49-F238E27FC236}">
                <a16:creationId xmlns:a16="http://schemas.microsoft.com/office/drawing/2014/main" id="{A75AB667-F8E9-4BF9-8E54-F828AADB1AB4}"/>
              </a:ext>
            </a:extLst>
          </p:cNvPr>
          <p:cNvSpPr/>
          <p:nvPr/>
        </p:nvSpPr>
        <p:spPr>
          <a:xfrm>
            <a:off x="4157909" y="339935"/>
            <a:ext cx="1458000" cy="1457325"/>
          </a:xfrm>
          <a:prstGeom prst="donut">
            <a:avLst>
              <a:gd name="adj" fmla="val 5693"/>
            </a:avLst>
          </a:prstGeom>
          <a:solidFill>
            <a:srgbClr val="A86ED4"/>
          </a:solidFill>
          <a:ln>
            <a:solidFill>
              <a:srgbClr val="A86ED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ercle : creux 58">
            <a:extLst>
              <a:ext uri="{FF2B5EF4-FFF2-40B4-BE49-F238E27FC236}">
                <a16:creationId xmlns:a16="http://schemas.microsoft.com/office/drawing/2014/main" id="{AD7C67DC-D3D0-48D5-9965-E6BD07A2259A}"/>
              </a:ext>
            </a:extLst>
          </p:cNvPr>
          <p:cNvSpPr/>
          <p:nvPr/>
        </p:nvSpPr>
        <p:spPr>
          <a:xfrm>
            <a:off x="5142129" y="1967471"/>
            <a:ext cx="1458000" cy="1457325"/>
          </a:xfrm>
          <a:prstGeom prst="donut">
            <a:avLst>
              <a:gd name="adj" fmla="val 5693"/>
            </a:avLst>
          </a:prstGeom>
          <a:solidFill>
            <a:srgbClr val="ED8B00"/>
          </a:solidFill>
          <a:ln>
            <a:solidFill>
              <a:srgbClr val="ED8B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ercle : creux 59">
            <a:extLst>
              <a:ext uri="{FF2B5EF4-FFF2-40B4-BE49-F238E27FC236}">
                <a16:creationId xmlns:a16="http://schemas.microsoft.com/office/drawing/2014/main" id="{AD44141B-C636-4BBF-A361-A0BA89558C8D}"/>
              </a:ext>
            </a:extLst>
          </p:cNvPr>
          <p:cNvSpPr/>
          <p:nvPr/>
        </p:nvSpPr>
        <p:spPr>
          <a:xfrm>
            <a:off x="4222731" y="3742411"/>
            <a:ext cx="1458000" cy="1457325"/>
          </a:xfrm>
          <a:prstGeom prst="donut">
            <a:avLst>
              <a:gd name="adj" fmla="val 5693"/>
            </a:avLst>
          </a:prstGeom>
          <a:solidFill>
            <a:schemeClr val="accent6">
              <a:lumMod val="60000"/>
              <a:lumOff val="40000"/>
            </a:schemeClr>
          </a:solidFill>
          <a:ln>
            <a:solidFill>
              <a:schemeClr val="accent6">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Connecteur : en arc 60">
            <a:extLst>
              <a:ext uri="{FF2B5EF4-FFF2-40B4-BE49-F238E27FC236}">
                <a16:creationId xmlns:a16="http://schemas.microsoft.com/office/drawing/2014/main" id="{82F28EA7-B909-489A-A247-0478952DA8B4}"/>
              </a:ext>
            </a:extLst>
          </p:cNvPr>
          <p:cNvCxnSpPr>
            <a:cxnSpLocks/>
          </p:cNvCxnSpPr>
          <p:nvPr/>
        </p:nvCxnSpPr>
        <p:spPr>
          <a:xfrm rot="5400000" flipH="1" flipV="1">
            <a:off x="3248518" y="1044260"/>
            <a:ext cx="968594" cy="778578"/>
          </a:xfrm>
          <a:prstGeom prst="curvedConnector3">
            <a:avLst>
              <a:gd name="adj1" fmla="val 99746"/>
            </a:avLst>
          </a:prstGeom>
          <a:ln w="57150">
            <a:solidFill>
              <a:srgbClr val="A86ED4"/>
            </a:solidFill>
            <a:headEnd type="oval"/>
            <a:tailEnd type="triangle"/>
          </a:ln>
        </p:spPr>
        <p:style>
          <a:lnRef idx="3">
            <a:schemeClr val="accent2"/>
          </a:lnRef>
          <a:fillRef idx="0">
            <a:schemeClr val="accent2"/>
          </a:fillRef>
          <a:effectRef idx="2">
            <a:schemeClr val="accent2"/>
          </a:effectRef>
          <a:fontRef idx="minor">
            <a:schemeClr val="tx1"/>
          </a:fontRef>
        </p:style>
      </p:cxnSp>
      <p:cxnSp>
        <p:nvCxnSpPr>
          <p:cNvPr id="62" name="Connecteur : en arc 61">
            <a:extLst>
              <a:ext uri="{FF2B5EF4-FFF2-40B4-BE49-F238E27FC236}">
                <a16:creationId xmlns:a16="http://schemas.microsoft.com/office/drawing/2014/main" id="{421ADEDD-D2DF-4D8F-899E-48DB09B17CBD}"/>
              </a:ext>
            </a:extLst>
          </p:cNvPr>
          <p:cNvCxnSpPr>
            <a:cxnSpLocks/>
          </p:cNvCxnSpPr>
          <p:nvPr/>
        </p:nvCxnSpPr>
        <p:spPr>
          <a:xfrm rot="16200000" flipH="1">
            <a:off x="3248519" y="3716017"/>
            <a:ext cx="968594" cy="778578"/>
          </a:xfrm>
          <a:prstGeom prst="curvedConnector3">
            <a:avLst>
              <a:gd name="adj1" fmla="val 99746"/>
            </a:avLst>
          </a:prstGeom>
          <a:ln w="57150">
            <a:solidFill>
              <a:schemeClr val="accent6">
                <a:lumMod val="60000"/>
                <a:lumOff val="40000"/>
              </a:schemeClr>
            </a:solidFill>
            <a:headEnd type="oval"/>
            <a:tailEnd type="triangle"/>
          </a:ln>
        </p:spPr>
        <p:style>
          <a:lnRef idx="3">
            <a:schemeClr val="accent2"/>
          </a:lnRef>
          <a:fillRef idx="0">
            <a:schemeClr val="accent2"/>
          </a:fillRef>
          <a:effectRef idx="2">
            <a:schemeClr val="accent2"/>
          </a:effectRef>
          <a:fontRef idx="minor">
            <a:schemeClr val="tx1"/>
          </a:fontRef>
        </p:style>
      </p:cxnSp>
      <p:cxnSp>
        <p:nvCxnSpPr>
          <p:cNvPr id="64" name="Connecteur : en arc 63">
            <a:extLst>
              <a:ext uri="{FF2B5EF4-FFF2-40B4-BE49-F238E27FC236}">
                <a16:creationId xmlns:a16="http://schemas.microsoft.com/office/drawing/2014/main" id="{B012B42C-584A-4BC5-AFF1-8A23BB2D372D}"/>
              </a:ext>
            </a:extLst>
          </p:cNvPr>
          <p:cNvCxnSpPr>
            <a:cxnSpLocks/>
          </p:cNvCxnSpPr>
          <p:nvPr/>
        </p:nvCxnSpPr>
        <p:spPr>
          <a:xfrm>
            <a:off x="4158040" y="2741958"/>
            <a:ext cx="911501" cy="9525"/>
          </a:xfrm>
          <a:prstGeom prst="curvedConnector3">
            <a:avLst>
              <a:gd name="adj1" fmla="val 50000"/>
            </a:avLst>
          </a:prstGeom>
          <a:ln w="57150">
            <a:solidFill>
              <a:srgbClr val="ED8B00"/>
            </a:solidFill>
            <a:headEnd type="oval"/>
            <a:tailEnd type="triangle"/>
          </a:ln>
        </p:spPr>
        <p:style>
          <a:lnRef idx="3">
            <a:schemeClr val="accent2"/>
          </a:lnRef>
          <a:fillRef idx="0">
            <a:schemeClr val="accent2"/>
          </a:fillRef>
          <a:effectRef idx="2">
            <a:schemeClr val="accent2"/>
          </a:effectRef>
          <a:fontRef idx="minor">
            <a:schemeClr val="tx1"/>
          </a:fontRef>
        </p:style>
      </p:cxnSp>
      <p:sp>
        <p:nvSpPr>
          <p:cNvPr id="66" name="ZoneTexte 65">
            <a:extLst>
              <a:ext uri="{FF2B5EF4-FFF2-40B4-BE49-F238E27FC236}">
                <a16:creationId xmlns:a16="http://schemas.microsoft.com/office/drawing/2014/main" id="{3410B4A3-D859-4E5B-AE3A-06E2CBC4718C}"/>
              </a:ext>
            </a:extLst>
          </p:cNvPr>
          <p:cNvSpPr txBox="1"/>
          <p:nvPr/>
        </p:nvSpPr>
        <p:spPr>
          <a:xfrm>
            <a:off x="5721029" y="246114"/>
            <a:ext cx="3766544" cy="1477328"/>
          </a:xfrm>
          <a:prstGeom prst="rect">
            <a:avLst/>
          </a:prstGeom>
          <a:noFill/>
        </p:spPr>
        <p:txBody>
          <a:bodyPr wrap="none" lIns="91440" tIns="45720" rIns="91440" bIns="45720" rtlCol="0" anchor="t">
            <a:spAutoFit/>
          </a:bodyPr>
          <a:lstStyle/>
          <a:p>
            <a:r>
              <a:rPr lang="fr-FR" sz="1800" b="1" dirty="0">
                <a:latin typeface="Calibri"/>
                <a:cs typeface="Calibri"/>
              </a:rPr>
              <a:t>Qu’est-ce qu’une carte conceptuelle ?</a:t>
            </a:r>
          </a:p>
          <a:p>
            <a:endParaRPr lang="fr-FR" sz="900" dirty="0">
              <a:latin typeface="Calibri"/>
              <a:cs typeface="Calibri"/>
            </a:endParaRPr>
          </a:p>
          <a:p>
            <a:r>
              <a:rPr lang="fr-FR" sz="900" dirty="0">
                <a:latin typeface="Calibri"/>
                <a:cs typeface="Calibri"/>
              </a:rPr>
              <a:t>Notions clés :</a:t>
            </a:r>
          </a:p>
          <a:p>
            <a:pPr marL="128270" indent="-128270">
              <a:buFont typeface="Wingdings" panose="05000000000000000000" pitchFamily="2" charset="2"/>
              <a:buChar char="v"/>
            </a:pPr>
            <a:r>
              <a:rPr lang="fr-FR" sz="900" dirty="0">
                <a:latin typeface="Calibri"/>
                <a:cs typeface="Calibri"/>
              </a:rPr>
              <a:t>Concepts</a:t>
            </a:r>
          </a:p>
          <a:p>
            <a:pPr marL="128270" indent="-128270">
              <a:buFont typeface="Wingdings" panose="05000000000000000000" pitchFamily="2" charset="2"/>
              <a:buChar char="v"/>
            </a:pPr>
            <a:r>
              <a:rPr lang="fr-FR" sz="900" dirty="0">
                <a:latin typeface="Calibri"/>
                <a:cs typeface="Calibri"/>
              </a:rPr>
              <a:t>Liens</a:t>
            </a:r>
          </a:p>
          <a:p>
            <a:pPr marL="128270" indent="-128270">
              <a:buFont typeface="Wingdings" panose="05000000000000000000" pitchFamily="2" charset="2"/>
              <a:buChar char="v"/>
            </a:pPr>
            <a:r>
              <a:rPr lang="fr-FR" sz="900" dirty="0">
                <a:latin typeface="Calibri"/>
                <a:cs typeface="Calibri"/>
              </a:rPr>
              <a:t>Propositions</a:t>
            </a:r>
          </a:p>
          <a:p>
            <a:r>
              <a:rPr lang="fr-FR" sz="900" dirty="0">
                <a:latin typeface="Calibri"/>
                <a:cs typeface="Calibri"/>
              </a:rPr>
              <a:t>Les types de raisonnement </a:t>
            </a:r>
          </a:p>
          <a:p>
            <a:endParaRPr lang="fr-FR" sz="900" dirty="0">
              <a:latin typeface="Calibri"/>
              <a:cs typeface="Calibri"/>
            </a:endParaRPr>
          </a:p>
          <a:p>
            <a:r>
              <a:rPr lang="fr-FR" sz="900" dirty="0">
                <a:latin typeface="Calibri"/>
                <a:cs typeface="Calibri"/>
              </a:rPr>
              <a:t>Exercice : la fête de l’école</a:t>
            </a:r>
            <a:endParaRPr lang="en-US" sz="900" dirty="0">
              <a:latin typeface="Calibri"/>
              <a:cs typeface="Calibri"/>
            </a:endParaRPr>
          </a:p>
        </p:txBody>
      </p:sp>
      <p:sp>
        <p:nvSpPr>
          <p:cNvPr id="67" name="ZoneTexte 66">
            <a:extLst>
              <a:ext uri="{FF2B5EF4-FFF2-40B4-BE49-F238E27FC236}">
                <a16:creationId xmlns:a16="http://schemas.microsoft.com/office/drawing/2014/main" id="{FA6A3740-149F-488F-95A9-074449F42734}"/>
              </a:ext>
            </a:extLst>
          </p:cNvPr>
          <p:cNvSpPr txBox="1"/>
          <p:nvPr/>
        </p:nvSpPr>
        <p:spPr>
          <a:xfrm>
            <a:off x="5880267" y="4093101"/>
            <a:ext cx="1615186" cy="1061829"/>
          </a:xfrm>
          <a:prstGeom prst="rect">
            <a:avLst/>
          </a:prstGeom>
          <a:noFill/>
        </p:spPr>
        <p:txBody>
          <a:bodyPr wrap="none" lIns="91440" tIns="45720" rIns="91440" bIns="45720" rtlCol="0" anchor="t">
            <a:spAutoFit/>
          </a:bodyPr>
          <a:lstStyle/>
          <a:p>
            <a:r>
              <a:rPr lang="fr-FR" sz="1800" b="1" dirty="0">
                <a:latin typeface="Calibri"/>
                <a:cs typeface="Calibri"/>
              </a:rPr>
              <a:t>Mise en œuvre</a:t>
            </a:r>
          </a:p>
          <a:p>
            <a:endParaRPr lang="fr-FR" sz="900" dirty="0">
              <a:latin typeface="Calibri"/>
              <a:cs typeface="Calibri"/>
            </a:endParaRPr>
          </a:p>
          <a:p>
            <a:r>
              <a:rPr lang="fr-FR" sz="900" dirty="0">
                <a:latin typeface="Calibri"/>
                <a:cs typeface="Calibri"/>
              </a:rPr>
              <a:t>Logiciel / Application web</a:t>
            </a:r>
          </a:p>
          <a:p>
            <a:r>
              <a:rPr lang="fr-FR" sz="900" dirty="0">
                <a:latin typeface="Calibri"/>
                <a:cs typeface="Calibri"/>
              </a:rPr>
              <a:t>Démonstration</a:t>
            </a:r>
          </a:p>
          <a:p>
            <a:r>
              <a:rPr lang="fr-FR" sz="900" dirty="0">
                <a:latin typeface="Calibri"/>
                <a:cs typeface="Calibri"/>
              </a:rPr>
              <a:t>Exemples</a:t>
            </a:r>
          </a:p>
          <a:p>
            <a:r>
              <a:rPr lang="fr-FR" sz="900" dirty="0">
                <a:latin typeface="Calibri"/>
                <a:cs typeface="Calibri"/>
              </a:rPr>
              <a:t>À vous de jouer !</a:t>
            </a:r>
          </a:p>
        </p:txBody>
      </p:sp>
      <p:cxnSp>
        <p:nvCxnSpPr>
          <p:cNvPr id="68" name="Connecteur droit 67">
            <a:extLst>
              <a:ext uri="{FF2B5EF4-FFF2-40B4-BE49-F238E27FC236}">
                <a16:creationId xmlns:a16="http://schemas.microsoft.com/office/drawing/2014/main" id="{BB576D4E-52CC-44B1-AD67-C5277504EC7F}"/>
              </a:ext>
            </a:extLst>
          </p:cNvPr>
          <p:cNvCxnSpPr>
            <a:cxnSpLocks/>
          </p:cNvCxnSpPr>
          <p:nvPr/>
        </p:nvCxnSpPr>
        <p:spPr>
          <a:xfrm>
            <a:off x="5821444" y="598348"/>
            <a:ext cx="3585912" cy="768"/>
          </a:xfrm>
          <a:prstGeom prst="line">
            <a:avLst/>
          </a:prstGeom>
          <a:ln w="38100">
            <a:solidFill>
              <a:srgbClr val="A86ED4"/>
            </a:solidFill>
          </a:ln>
        </p:spPr>
        <p:style>
          <a:lnRef idx="1">
            <a:schemeClr val="accent2"/>
          </a:lnRef>
          <a:fillRef idx="0">
            <a:schemeClr val="accent2"/>
          </a:fillRef>
          <a:effectRef idx="0">
            <a:schemeClr val="accent2"/>
          </a:effectRef>
          <a:fontRef idx="minor">
            <a:schemeClr val="tx1"/>
          </a:fontRef>
        </p:style>
      </p:cxnSp>
      <p:cxnSp>
        <p:nvCxnSpPr>
          <p:cNvPr id="70" name="Connecteur droit 69">
            <a:extLst>
              <a:ext uri="{FF2B5EF4-FFF2-40B4-BE49-F238E27FC236}">
                <a16:creationId xmlns:a16="http://schemas.microsoft.com/office/drawing/2014/main" id="{7A7C7B51-DF96-4B3B-8FD6-48C8FE7AD995}"/>
              </a:ext>
            </a:extLst>
          </p:cNvPr>
          <p:cNvCxnSpPr>
            <a:cxnSpLocks/>
          </p:cNvCxnSpPr>
          <p:nvPr/>
        </p:nvCxnSpPr>
        <p:spPr>
          <a:xfrm>
            <a:off x="6813576" y="2168929"/>
            <a:ext cx="2695480" cy="1154"/>
          </a:xfrm>
          <a:prstGeom prst="line">
            <a:avLst/>
          </a:prstGeom>
          <a:ln w="3810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graphicFrame>
        <p:nvGraphicFramePr>
          <p:cNvPr id="71" name="Diagramme 70">
            <a:extLst>
              <a:ext uri="{FF2B5EF4-FFF2-40B4-BE49-F238E27FC236}">
                <a16:creationId xmlns:a16="http://schemas.microsoft.com/office/drawing/2014/main" id="{904B7D69-82BE-4592-B82E-833E476EFCA0}"/>
              </a:ext>
            </a:extLst>
          </p:cNvPr>
          <p:cNvGraphicFramePr/>
          <p:nvPr>
            <p:extLst>
              <p:ext uri="{D42A27DB-BD31-4B8C-83A1-F6EECF244321}">
                <p14:modId xmlns:p14="http://schemas.microsoft.com/office/powerpoint/2010/main" val="2737347546"/>
              </p:ext>
            </p:extLst>
          </p:nvPr>
        </p:nvGraphicFramePr>
        <p:xfrm>
          <a:off x="4904159" y="2106675"/>
          <a:ext cx="1430422" cy="135890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72" name="Connecteur droit 71">
            <a:extLst>
              <a:ext uri="{FF2B5EF4-FFF2-40B4-BE49-F238E27FC236}">
                <a16:creationId xmlns:a16="http://schemas.microsoft.com/office/drawing/2014/main" id="{40C956BA-1C00-4CE8-A079-9EEF920062B9}"/>
              </a:ext>
            </a:extLst>
          </p:cNvPr>
          <p:cNvCxnSpPr>
            <a:cxnSpLocks/>
          </p:cNvCxnSpPr>
          <p:nvPr/>
        </p:nvCxnSpPr>
        <p:spPr>
          <a:xfrm>
            <a:off x="5969697" y="4418733"/>
            <a:ext cx="1496812" cy="1154"/>
          </a:xfrm>
          <a:prstGeom prst="line">
            <a:avLst/>
          </a:prstGeom>
          <a:ln w="381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74" name="Rectangle 73">
            <a:extLst>
              <a:ext uri="{FF2B5EF4-FFF2-40B4-BE49-F238E27FC236}">
                <a16:creationId xmlns:a16="http://schemas.microsoft.com/office/drawing/2014/main" id="{F1E6A9C0-33F2-4B5C-95B5-8C4B4AE301C0}"/>
              </a:ext>
            </a:extLst>
          </p:cNvPr>
          <p:cNvSpPr/>
          <p:nvPr/>
        </p:nvSpPr>
        <p:spPr>
          <a:xfrm>
            <a:off x="2958021" y="3531031"/>
            <a:ext cx="4696510" cy="172902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DC8A08C-14F5-4695-B88A-67372EAF3B27}"/>
              </a:ext>
            </a:extLst>
          </p:cNvPr>
          <p:cNvSpPr/>
          <p:nvPr/>
        </p:nvSpPr>
        <p:spPr>
          <a:xfrm>
            <a:off x="4108520" y="248493"/>
            <a:ext cx="5338902" cy="1645823"/>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C84A95A-1074-4D05-939E-EA1E0D96321E}"/>
              </a:ext>
            </a:extLst>
          </p:cNvPr>
          <p:cNvSpPr/>
          <p:nvPr/>
        </p:nvSpPr>
        <p:spPr>
          <a:xfrm>
            <a:off x="2982489" y="311001"/>
            <a:ext cx="1148172" cy="1716377"/>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ZoneTexte 68">
            <a:extLst>
              <a:ext uri="{FF2B5EF4-FFF2-40B4-BE49-F238E27FC236}">
                <a16:creationId xmlns:a16="http://schemas.microsoft.com/office/drawing/2014/main" id="{E81FB790-2EED-4850-B01C-278E50BA9A53}"/>
              </a:ext>
            </a:extLst>
          </p:cNvPr>
          <p:cNvSpPr txBox="1"/>
          <p:nvPr/>
        </p:nvSpPr>
        <p:spPr>
          <a:xfrm>
            <a:off x="6714965" y="1823538"/>
            <a:ext cx="2795894" cy="1585049"/>
          </a:xfrm>
          <a:prstGeom prst="rect">
            <a:avLst/>
          </a:prstGeom>
          <a:noFill/>
        </p:spPr>
        <p:txBody>
          <a:bodyPr wrap="square" lIns="91440" tIns="45720" rIns="91440" bIns="45720" rtlCol="0" anchor="t">
            <a:spAutoFit/>
          </a:bodyPr>
          <a:lstStyle/>
          <a:p>
            <a:r>
              <a:rPr lang="fr-FR" sz="1800" b="1">
                <a:latin typeface="Calibri"/>
                <a:cs typeface="Calibri"/>
              </a:rPr>
              <a:t>Démarche et méthodologie</a:t>
            </a:r>
          </a:p>
          <a:p>
            <a:endParaRPr lang="fr-FR" sz="900"/>
          </a:p>
          <a:p>
            <a:r>
              <a:rPr lang="fr-FR" sz="1000">
                <a:latin typeface="Calibri"/>
                <a:cs typeface="Calibri"/>
              </a:rPr>
              <a:t>Démarche de conception :</a:t>
            </a:r>
          </a:p>
          <a:p>
            <a:pPr marL="128270" indent="-128270">
              <a:buFont typeface="Wingdings" panose="05000000000000000000" pitchFamily="2" charset="2"/>
              <a:buChar char="v"/>
            </a:pPr>
            <a:r>
              <a:rPr lang="fr-FR" sz="1000">
                <a:solidFill>
                  <a:srgbClr val="000000"/>
                </a:solidFill>
                <a:latin typeface="Calibri"/>
                <a:cs typeface="Calibri"/>
              </a:rPr>
              <a:t>Élaborer et valider : </a:t>
            </a:r>
            <a:r>
              <a:rPr lang="fr-FR" sz="1000" i="1">
                <a:solidFill>
                  <a:srgbClr val="000000"/>
                </a:solidFill>
                <a:latin typeface="Calibri"/>
                <a:cs typeface="Calibri"/>
              </a:rPr>
              <a:t>question de départ</a:t>
            </a:r>
            <a:r>
              <a:rPr lang="fr-FR" sz="1000">
                <a:solidFill>
                  <a:srgbClr val="000000"/>
                </a:solidFill>
                <a:latin typeface="Calibri"/>
                <a:cs typeface="Calibri"/>
              </a:rPr>
              <a:t>​</a:t>
            </a:r>
          </a:p>
          <a:p>
            <a:pPr marL="128270" indent="-128270">
              <a:buFont typeface="Wingdings" panose="05000000000000000000" pitchFamily="2" charset="2"/>
              <a:buChar char="v"/>
            </a:pPr>
            <a:r>
              <a:rPr lang="fr-CA" sz="1000">
                <a:solidFill>
                  <a:srgbClr val="000000"/>
                </a:solidFill>
                <a:latin typeface="Calibri"/>
                <a:cs typeface="Calibri"/>
              </a:rPr>
              <a:t>Recenser les concepts : </a:t>
            </a:r>
            <a:r>
              <a:rPr lang="fr-CA" sz="1000" i="1">
                <a:solidFill>
                  <a:srgbClr val="000000"/>
                </a:solidFill>
                <a:latin typeface="Calibri"/>
                <a:cs typeface="Calibri"/>
              </a:rPr>
              <a:t>brainstorming</a:t>
            </a:r>
          </a:p>
          <a:p>
            <a:pPr marL="128270" indent="-128270">
              <a:buFont typeface="Wingdings" panose="05000000000000000000" pitchFamily="2" charset="2"/>
              <a:buChar char="v"/>
            </a:pPr>
            <a:r>
              <a:rPr lang="fr-FR" sz="1000">
                <a:solidFill>
                  <a:srgbClr val="000000"/>
                </a:solidFill>
                <a:latin typeface="Calibri"/>
                <a:cs typeface="Calibri"/>
              </a:rPr>
              <a:t>Classer et valider les concepts : </a:t>
            </a:r>
            <a:r>
              <a:rPr lang="fr-FR" sz="1000" i="1" err="1">
                <a:solidFill>
                  <a:srgbClr val="000000"/>
                </a:solidFill>
                <a:latin typeface="Calibri"/>
                <a:cs typeface="Calibri"/>
              </a:rPr>
              <a:t>mind</a:t>
            </a:r>
            <a:r>
              <a:rPr lang="fr-FR" sz="1000" i="1">
                <a:solidFill>
                  <a:srgbClr val="000000"/>
                </a:solidFill>
                <a:latin typeface="Calibri"/>
                <a:cs typeface="Calibri"/>
              </a:rPr>
              <a:t> </a:t>
            </a:r>
            <a:r>
              <a:rPr lang="fr-FR" sz="1000" i="1" err="1">
                <a:solidFill>
                  <a:srgbClr val="000000"/>
                </a:solidFill>
                <a:latin typeface="Calibri"/>
                <a:cs typeface="Calibri"/>
              </a:rPr>
              <a:t>map</a:t>
            </a:r>
            <a:r>
              <a:rPr lang="fr-FR" sz="1000">
                <a:solidFill>
                  <a:srgbClr val="000000"/>
                </a:solidFill>
                <a:latin typeface="Calibri"/>
                <a:cs typeface="Calibri"/>
              </a:rPr>
              <a:t>​</a:t>
            </a:r>
          </a:p>
          <a:p>
            <a:pPr marL="128270" indent="-128270">
              <a:buFont typeface="Wingdings" panose="05000000000000000000" pitchFamily="2" charset="2"/>
              <a:buChar char="v"/>
            </a:pPr>
            <a:r>
              <a:rPr lang="fr-FR" sz="1000">
                <a:solidFill>
                  <a:srgbClr val="000000"/>
                </a:solidFill>
                <a:latin typeface="Calibri"/>
                <a:cs typeface="Calibri"/>
              </a:rPr>
              <a:t>Former des propositions : </a:t>
            </a:r>
            <a:r>
              <a:rPr lang="fr-FR" sz="1000" i="1">
                <a:solidFill>
                  <a:srgbClr val="000000"/>
                </a:solidFill>
                <a:latin typeface="Calibri"/>
                <a:cs typeface="Calibri"/>
              </a:rPr>
              <a:t>carte conceptuelle</a:t>
            </a:r>
            <a:r>
              <a:rPr lang="fr-FR" sz="1000">
                <a:solidFill>
                  <a:srgbClr val="000000"/>
                </a:solidFill>
                <a:latin typeface="Calibri"/>
                <a:cs typeface="Calibri"/>
              </a:rPr>
              <a:t>​</a:t>
            </a:r>
          </a:p>
          <a:p>
            <a:pPr marL="128270" indent="-128270">
              <a:buFont typeface="Wingdings" panose="05000000000000000000" pitchFamily="2" charset="2"/>
              <a:buChar char="v"/>
            </a:pPr>
            <a:r>
              <a:rPr lang="fr-FR" sz="1000">
                <a:solidFill>
                  <a:srgbClr val="000000"/>
                </a:solidFill>
                <a:latin typeface="Calibri"/>
                <a:cs typeface="Calibri"/>
              </a:rPr>
              <a:t>Enrichir : </a:t>
            </a:r>
            <a:r>
              <a:rPr lang="fr-FR" sz="1000" i="1">
                <a:solidFill>
                  <a:srgbClr val="000000"/>
                </a:solidFill>
                <a:latin typeface="Calibri"/>
                <a:cs typeface="Calibri"/>
              </a:rPr>
              <a:t>réviser,</a:t>
            </a:r>
            <a:r>
              <a:rPr lang="fr-FR" sz="1000">
                <a:solidFill>
                  <a:srgbClr val="000000"/>
                </a:solidFill>
                <a:latin typeface="Calibri"/>
                <a:cs typeface="Calibri"/>
              </a:rPr>
              <a:t> </a:t>
            </a:r>
            <a:r>
              <a:rPr lang="fr-FR" sz="1000" i="1">
                <a:solidFill>
                  <a:srgbClr val="000000"/>
                </a:solidFill>
                <a:latin typeface="Calibri"/>
                <a:cs typeface="Calibri"/>
              </a:rPr>
              <a:t>ajouter des ressources</a:t>
            </a:r>
            <a:r>
              <a:rPr lang="fr-FR" sz="1000">
                <a:solidFill>
                  <a:srgbClr val="000000"/>
                </a:solidFill>
                <a:latin typeface="Calibri"/>
                <a:cs typeface="Calibri"/>
              </a:rPr>
              <a:t>​</a:t>
            </a:r>
          </a:p>
          <a:p>
            <a:pPr marL="128270" indent="-128270">
              <a:buFont typeface="Wingdings" panose="05000000000000000000" pitchFamily="2" charset="2"/>
              <a:buChar char="v"/>
            </a:pPr>
            <a:r>
              <a:rPr lang="fr-FR" sz="1000">
                <a:solidFill>
                  <a:srgbClr val="000000"/>
                </a:solidFill>
                <a:latin typeface="Calibri"/>
                <a:cs typeface="Calibri"/>
              </a:rPr>
              <a:t>Présenter : </a:t>
            </a:r>
            <a:r>
              <a:rPr lang="fr-FR" sz="1000" i="1">
                <a:solidFill>
                  <a:srgbClr val="000000"/>
                </a:solidFill>
                <a:latin typeface="Calibri"/>
                <a:cs typeface="Calibri"/>
              </a:rPr>
              <a:t>partager la version finale</a:t>
            </a:r>
            <a:r>
              <a:rPr lang="fr-FR" sz="1000">
                <a:solidFill>
                  <a:srgbClr val="000000"/>
                </a:solidFill>
                <a:latin typeface="Calibri"/>
                <a:cs typeface="Calibri"/>
              </a:rPr>
              <a:t>​</a:t>
            </a:r>
          </a:p>
        </p:txBody>
      </p:sp>
    </p:spTree>
    <p:extLst>
      <p:ext uri="{BB962C8B-B14F-4D97-AF65-F5344CB8AC3E}">
        <p14:creationId xmlns:p14="http://schemas.microsoft.com/office/powerpoint/2010/main" val="776504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e 53">
            <a:extLst>
              <a:ext uri="{FF2B5EF4-FFF2-40B4-BE49-F238E27FC236}">
                <a16:creationId xmlns:a16="http://schemas.microsoft.com/office/drawing/2014/main" id="{3E102D15-3078-4EE1-BAB3-2F842B63A74A}"/>
              </a:ext>
            </a:extLst>
          </p:cNvPr>
          <p:cNvGrpSpPr/>
          <p:nvPr/>
        </p:nvGrpSpPr>
        <p:grpSpPr>
          <a:xfrm>
            <a:off x="2979961" y="402898"/>
            <a:ext cx="3920783" cy="769441"/>
            <a:chOff x="572465" y="487489"/>
            <a:chExt cx="5240020" cy="993820"/>
          </a:xfrm>
        </p:grpSpPr>
        <p:sp>
          <p:nvSpPr>
            <p:cNvPr id="95" name="Rectangle : coins arrondis 94">
              <a:extLst>
                <a:ext uri="{FF2B5EF4-FFF2-40B4-BE49-F238E27FC236}">
                  <a16:creationId xmlns:a16="http://schemas.microsoft.com/office/drawing/2014/main" id="{6DDE23B9-FED0-4770-9112-A43FBAE70EA4}"/>
                </a:ext>
              </a:extLst>
            </p:cNvPr>
            <p:cNvSpPr/>
            <p:nvPr/>
          </p:nvSpPr>
          <p:spPr>
            <a:xfrm>
              <a:off x="572465" y="510433"/>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6" name="Rectangle : coins arrondis 95">
              <a:extLst>
                <a:ext uri="{FF2B5EF4-FFF2-40B4-BE49-F238E27FC236}">
                  <a16:creationId xmlns:a16="http://schemas.microsoft.com/office/drawing/2014/main" id="{1AF62F85-4244-4B37-9436-93C4CA963300}"/>
                </a:ext>
              </a:extLst>
            </p:cNvPr>
            <p:cNvSpPr/>
            <p:nvPr/>
          </p:nvSpPr>
          <p:spPr>
            <a:xfrm>
              <a:off x="1713842" y="523120"/>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7" name="ZoneTexte 96">
              <a:extLst>
                <a:ext uri="{FF2B5EF4-FFF2-40B4-BE49-F238E27FC236}">
                  <a16:creationId xmlns:a16="http://schemas.microsoft.com/office/drawing/2014/main" id="{110087C1-750E-4065-A4B9-8E75F0B4F193}"/>
                </a:ext>
              </a:extLst>
            </p:cNvPr>
            <p:cNvSpPr txBox="1"/>
            <p:nvPr/>
          </p:nvSpPr>
          <p:spPr>
            <a:xfrm>
              <a:off x="735688" y="487489"/>
              <a:ext cx="628142" cy="993820"/>
            </a:xfrm>
            <a:prstGeom prst="rect">
              <a:avLst/>
            </a:prstGeom>
            <a:noFill/>
          </p:spPr>
          <p:txBody>
            <a:bodyPr wrap="none" rtlCol="0">
              <a:spAutoFit/>
            </a:bodyPr>
            <a:lstStyle/>
            <a:p>
              <a:r>
                <a:rPr lang="fr-FR" sz="4400" b="1">
                  <a:solidFill>
                    <a:schemeClr val="bg1"/>
                  </a:solidFill>
                  <a:latin typeface="+mn-lt"/>
                </a:rPr>
                <a:t>1</a:t>
              </a:r>
              <a:endParaRPr lang="en-US" sz="4400" b="1">
                <a:solidFill>
                  <a:schemeClr val="bg1"/>
                </a:solidFill>
                <a:latin typeface="+mn-lt"/>
              </a:endParaRPr>
            </a:p>
          </p:txBody>
        </p:sp>
        <p:sp>
          <p:nvSpPr>
            <p:cNvPr id="98" name="Organigramme : Fusion 8">
              <a:extLst>
                <a:ext uri="{FF2B5EF4-FFF2-40B4-BE49-F238E27FC236}">
                  <a16:creationId xmlns:a16="http://schemas.microsoft.com/office/drawing/2014/main" id="{9732DE38-A9B6-40F0-A220-8615A01DD344}"/>
                </a:ext>
              </a:extLst>
            </p:cNvPr>
            <p:cNvSpPr/>
            <p:nvPr/>
          </p:nvSpPr>
          <p:spPr>
            <a:xfrm flipH="1">
              <a:off x="1261985" y="520584"/>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9" name="Groupe 98">
              <a:extLst>
                <a:ext uri="{FF2B5EF4-FFF2-40B4-BE49-F238E27FC236}">
                  <a16:creationId xmlns:a16="http://schemas.microsoft.com/office/drawing/2014/main" id="{6BDBF1AC-AD11-476F-A825-CFB6B38D6F8C}"/>
                </a:ext>
              </a:extLst>
            </p:cNvPr>
            <p:cNvGrpSpPr/>
            <p:nvPr/>
          </p:nvGrpSpPr>
          <p:grpSpPr>
            <a:xfrm>
              <a:off x="1570755" y="490048"/>
              <a:ext cx="4012397" cy="923905"/>
              <a:chOff x="2377510" y="2814570"/>
              <a:chExt cx="4012397" cy="894270"/>
            </a:xfrm>
          </p:grpSpPr>
          <p:sp>
            <p:nvSpPr>
              <p:cNvPr id="100" name="ZoneTexte 99">
                <a:extLst>
                  <a:ext uri="{FF2B5EF4-FFF2-40B4-BE49-F238E27FC236}">
                    <a16:creationId xmlns:a16="http://schemas.microsoft.com/office/drawing/2014/main" id="{64F654AA-5350-4753-86DF-0C95D4C08A63}"/>
                  </a:ext>
                </a:extLst>
              </p:cNvPr>
              <p:cNvSpPr txBox="1"/>
              <p:nvPr/>
            </p:nvSpPr>
            <p:spPr>
              <a:xfrm>
                <a:off x="2377510" y="2814570"/>
                <a:ext cx="4012397" cy="577166"/>
              </a:xfrm>
              <a:prstGeom prst="rect">
                <a:avLst/>
              </a:prstGeom>
              <a:noFill/>
            </p:spPr>
            <p:txBody>
              <a:bodyPr wrap="square">
                <a:spAutoFit/>
              </a:bodyPr>
              <a:lstStyle/>
              <a:p>
                <a:pPr algn="l" rtl="0" fontAlgn="base"/>
                <a:r>
                  <a:rPr lang="fr-FR" sz="2400" b="1" i="1" dirty="0">
                    <a:solidFill>
                      <a:schemeClr val="accent1"/>
                    </a:solidFill>
                    <a:latin typeface="+mn-lt"/>
                  </a:rPr>
                  <a:t>QUESTION DE DÉPART</a:t>
                </a:r>
                <a:endParaRPr lang="en-US" sz="2400" b="1" i="1" dirty="0">
                  <a:solidFill>
                    <a:schemeClr val="accent1"/>
                  </a:solidFill>
                  <a:latin typeface="+mn-lt"/>
                </a:endParaRPr>
              </a:p>
            </p:txBody>
          </p:sp>
          <p:sp>
            <p:nvSpPr>
              <p:cNvPr id="101" name="ZoneTexte 100">
                <a:extLst>
                  <a:ext uri="{FF2B5EF4-FFF2-40B4-BE49-F238E27FC236}">
                    <a16:creationId xmlns:a16="http://schemas.microsoft.com/office/drawing/2014/main" id="{BA54A1EA-93CA-476F-B572-276B0FF533C0}"/>
                  </a:ext>
                </a:extLst>
              </p:cNvPr>
              <p:cNvSpPr txBox="1"/>
              <p:nvPr/>
            </p:nvSpPr>
            <p:spPr>
              <a:xfrm>
                <a:off x="2611924" y="3247107"/>
                <a:ext cx="3324131" cy="461733"/>
              </a:xfrm>
              <a:prstGeom prst="rect">
                <a:avLst/>
              </a:prstGeom>
              <a:noFill/>
            </p:spPr>
            <p:txBody>
              <a:bodyPr wrap="square">
                <a:spAutoFit/>
              </a:bodyPr>
              <a:lstStyle/>
              <a:p>
                <a:pPr algn="l" rtl="0" fontAlgn="base"/>
                <a:r>
                  <a:rPr lang="en-US" sz="1800" dirty="0">
                    <a:solidFill>
                      <a:srgbClr val="444444"/>
                    </a:solidFill>
                    <a:latin typeface="+mn-lt"/>
                  </a:rPr>
                  <a:t>​</a:t>
                </a:r>
                <a:r>
                  <a:rPr lang="fr-FR" sz="1800" dirty="0">
                    <a:solidFill>
                      <a:srgbClr val="444444"/>
                    </a:solidFill>
                    <a:latin typeface="+mn-lt"/>
                  </a:rPr>
                  <a:t>Formuler le problème</a:t>
                </a:r>
                <a:endParaRPr lang="en-US" sz="1800" dirty="0">
                  <a:solidFill>
                    <a:srgbClr val="444444"/>
                  </a:solidFill>
                  <a:latin typeface="+mn-lt"/>
                </a:endParaRPr>
              </a:p>
            </p:txBody>
          </p:sp>
        </p:grpSp>
      </p:grpSp>
      <p:grpSp>
        <p:nvGrpSpPr>
          <p:cNvPr id="55" name="Groupe 54">
            <a:extLst>
              <a:ext uri="{FF2B5EF4-FFF2-40B4-BE49-F238E27FC236}">
                <a16:creationId xmlns:a16="http://schemas.microsoft.com/office/drawing/2014/main" id="{772F6846-1E39-4186-BC14-C1A00B5C8AF2}"/>
              </a:ext>
            </a:extLst>
          </p:cNvPr>
          <p:cNvGrpSpPr/>
          <p:nvPr/>
        </p:nvGrpSpPr>
        <p:grpSpPr>
          <a:xfrm>
            <a:off x="3364802" y="1227229"/>
            <a:ext cx="3920783" cy="774466"/>
            <a:chOff x="5915668" y="1345090"/>
            <a:chExt cx="5240020" cy="1000311"/>
          </a:xfrm>
        </p:grpSpPr>
        <p:sp>
          <p:nvSpPr>
            <p:cNvPr id="88" name="Rectangle : coins arrondis 87">
              <a:extLst>
                <a:ext uri="{FF2B5EF4-FFF2-40B4-BE49-F238E27FC236}">
                  <a16:creationId xmlns:a16="http://schemas.microsoft.com/office/drawing/2014/main" id="{5F80E12E-0BB7-400F-BA46-B6FEE96141BA}"/>
                </a:ext>
              </a:extLst>
            </p:cNvPr>
            <p:cNvSpPr/>
            <p:nvPr/>
          </p:nvSpPr>
          <p:spPr>
            <a:xfrm>
              <a:off x="5915668" y="1374525"/>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9" name="Rectangle : coins arrondis 88">
              <a:extLst>
                <a:ext uri="{FF2B5EF4-FFF2-40B4-BE49-F238E27FC236}">
                  <a16:creationId xmlns:a16="http://schemas.microsoft.com/office/drawing/2014/main" id="{9D1029B7-4FF1-4DDA-82C9-89FF2D8F4C18}"/>
                </a:ext>
              </a:extLst>
            </p:cNvPr>
            <p:cNvSpPr/>
            <p:nvPr/>
          </p:nvSpPr>
          <p:spPr>
            <a:xfrm>
              <a:off x="7057045" y="1387212"/>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0" name="ZoneTexte 89">
              <a:extLst>
                <a:ext uri="{FF2B5EF4-FFF2-40B4-BE49-F238E27FC236}">
                  <a16:creationId xmlns:a16="http://schemas.microsoft.com/office/drawing/2014/main" id="{16D66150-9778-4876-8E5C-8BE5449AB50F}"/>
                </a:ext>
              </a:extLst>
            </p:cNvPr>
            <p:cNvSpPr txBox="1"/>
            <p:nvPr/>
          </p:nvSpPr>
          <p:spPr>
            <a:xfrm>
              <a:off x="6078891" y="1351580"/>
              <a:ext cx="628142" cy="993821"/>
            </a:xfrm>
            <a:prstGeom prst="rect">
              <a:avLst/>
            </a:prstGeom>
            <a:noFill/>
          </p:spPr>
          <p:txBody>
            <a:bodyPr wrap="none" rtlCol="0">
              <a:spAutoFit/>
            </a:bodyPr>
            <a:lstStyle/>
            <a:p>
              <a:r>
                <a:rPr lang="fr-FR" sz="4400" b="1">
                  <a:solidFill>
                    <a:schemeClr val="bg1"/>
                  </a:solidFill>
                  <a:latin typeface="+mn-lt"/>
                </a:rPr>
                <a:t>2</a:t>
              </a:r>
              <a:endParaRPr lang="en-US" sz="4400" b="1">
                <a:solidFill>
                  <a:schemeClr val="bg1"/>
                </a:solidFill>
                <a:latin typeface="+mn-lt"/>
              </a:endParaRPr>
            </a:p>
          </p:txBody>
        </p:sp>
        <p:sp>
          <p:nvSpPr>
            <p:cNvPr id="91" name="Organigramme : Fusion 8">
              <a:extLst>
                <a:ext uri="{FF2B5EF4-FFF2-40B4-BE49-F238E27FC236}">
                  <a16:creationId xmlns:a16="http://schemas.microsoft.com/office/drawing/2014/main" id="{07760116-7290-4BD5-8412-ACE16F819DE1}"/>
                </a:ext>
              </a:extLst>
            </p:cNvPr>
            <p:cNvSpPr/>
            <p:nvPr/>
          </p:nvSpPr>
          <p:spPr>
            <a:xfrm flipH="1">
              <a:off x="6605188" y="1384676"/>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2" name="Groupe 91">
              <a:extLst>
                <a:ext uri="{FF2B5EF4-FFF2-40B4-BE49-F238E27FC236}">
                  <a16:creationId xmlns:a16="http://schemas.microsoft.com/office/drawing/2014/main" id="{40C04077-59A9-4379-8B61-4AEC3A759D4A}"/>
                </a:ext>
              </a:extLst>
            </p:cNvPr>
            <p:cNvGrpSpPr/>
            <p:nvPr/>
          </p:nvGrpSpPr>
          <p:grpSpPr>
            <a:xfrm>
              <a:off x="6937956" y="1345090"/>
              <a:ext cx="3796204" cy="932947"/>
              <a:chOff x="2401508" y="2805817"/>
              <a:chExt cx="3796204" cy="903024"/>
            </a:xfrm>
          </p:grpSpPr>
          <p:sp>
            <p:nvSpPr>
              <p:cNvPr id="93" name="ZoneTexte 92">
                <a:extLst>
                  <a:ext uri="{FF2B5EF4-FFF2-40B4-BE49-F238E27FC236}">
                    <a16:creationId xmlns:a16="http://schemas.microsoft.com/office/drawing/2014/main" id="{10708A64-C060-42B9-84FB-A4424A1F9E03}"/>
                  </a:ext>
                </a:extLst>
              </p:cNvPr>
              <p:cNvSpPr txBox="1"/>
              <p:nvPr/>
            </p:nvSpPr>
            <p:spPr>
              <a:xfrm>
                <a:off x="2401508" y="2805817"/>
                <a:ext cx="3677116" cy="577167"/>
              </a:xfrm>
              <a:prstGeom prst="rect">
                <a:avLst/>
              </a:prstGeom>
              <a:noFill/>
            </p:spPr>
            <p:txBody>
              <a:bodyPr wrap="square">
                <a:spAutoFit/>
              </a:bodyPr>
              <a:lstStyle/>
              <a:p>
                <a:pPr algn="l" rtl="0" fontAlgn="base"/>
                <a:r>
                  <a:rPr lang="fr-FR" sz="2400" b="1" i="1">
                    <a:solidFill>
                      <a:schemeClr val="accent1"/>
                    </a:solidFill>
                    <a:latin typeface="+mn-lt"/>
                  </a:rPr>
                  <a:t>BRAINSTORMING</a:t>
                </a:r>
                <a:endParaRPr lang="en-US" sz="2400" b="1" i="1">
                  <a:solidFill>
                    <a:schemeClr val="accent1"/>
                  </a:solidFill>
                  <a:latin typeface="+mn-lt"/>
                </a:endParaRPr>
              </a:p>
            </p:txBody>
          </p:sp>
          <p:sp>
            <p:nvSpPr>
              <p:cNvPr id="94" name="ZoneTexte 93">
                <a:extLst>
                  <a:ext uri="{FF2B5EF4-FFF2-40B4-BE49-F238E27FC236}">
                    <a16:creationId xmlns:a16="http://schemas.microsoft.com/office/drawing/2014/main" id="{23FF0CF6-F5D6-4C46-AF42-D804FBAB1669}"/>
                  </a:ext>
                </a:extLst>
              </p:cNvPr>
              <p:cNvSpPr txBox="1"/>
              <p:nvPr/>
            </p:nvSpPr>
            <p:spPr>
              <a:xfrm>
                <a:off x="2611924" y="3247107"/>
                <a:ext cx="3585788" cy="461734"/>
              </a:xfrm>
              <a:prstGeom prst="rect">
                <a:avLst/>
              </a:prstGeom>
              <a:noFill/>
            </p:spPr>
            <p:txBody>
              <a:bodyPr wrap="square">
                <a:spAutoFit/>
              </a:bodyPr>
              <a:lstStyle/>
              <a:p>
                <a:pPr algn="l" rtl="0" fontAlgn="base"/>
                <a:r>
                  <a:rPr lang="fr-FR" sz="1800">
                    <a:solidFill>
                      <a:srgbClr val="444444"/>
                    </a:solidFill>
                    <a:latin typeface="+mn-lt"/>
                  </a:rPr>
                  <a:t>Recenser les concepts</a:t>
                </a:r>
                <a:endParaRPr lang="en-US" sz="1800">
                  <a:solidFill>
                    <a:srgbClr val="444444"/>
                  </a:solidFill>
                  <a:latin typeface="+mn-lt"/>
                </a:endParaRPr>
              </a:p>
            </p:txBody>
          </p:sp>
        </p:grpSp>
      </p:grpSp>
      <p:grpSp>
        <p:nvGrpSpPr>
          <p:cNvPr id="56" name="Groupe 55">
            <a:extLst>
              <a:ext uri="{FF2B5EF4-FFF2-40B4-BE49-F238E27FC236}">
                <a16:creationId xmlns:a16="http://schemas.microsoft.com/office/drawing/2014/main" id="{638B33C9-D020-42CC-84E5-C974DFEBAA34}"/>
              </a:ext>
            </a:extLst>
          </p:cNvPr>
          <p:cNvGrpSpPr/>
          <p:nvPr/>
        </p:nvGrpSpPr>
        <p:grpSpPr>
          <a:xfrm>
            <a:off x="3726920" y="2029646"/>
            <a:ext cx="4171625" cy="805640"/>
            <a:chOff x="572465" y="2229657"/>
            <a:chExt cx="5575264" cy="1040576"/>
          </a:xfrm>
        </p:grpSpPr>
        <p:sp>
          <p:nvSpPr>
            <p:cNvPr id="81" name="Rectangle : coins arrondis 80">
              <a:extLst>
                <a:ext uri="{FF2B5EF4-FFF2-40B4-BE49-F238E27FC236}">
                  <a16:creationId xmlns:a16="http://schemas.microsoft.com/office/drawing/2014/main" id="{16EEEED9-E99D-49C8-B2DB-A177FF20B881}"/>
                </a:ext>
              </a:extLst>
            </p:cNvPr>
            <p:cNvSpPr/>
            <p:nvPr/>
          </p:nvSpPr>
          <p:spPr>
            <a:xfrm>
              <a:off x="572465" y="2299357"/>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 name="Rectangle : coins arrondis 81">
              <a:extLst>
                <a:ext uri="{FF2B5EF4-FFF2-40B4-BE49-F238E27FC236}">
                  <a16:creationId xmlns:a16="http://schemas.microsoft.com/office/drawing/2014/main" id="{810FD0C4-68FE-4D69-B89A-E8647FE06059}"/>
                </a:ext>
              </a:extLst>
            </p:cNvPr>
            <p:cNvSpPr/>
            <p:nvPr/>
          </p:nvSpPr>
          <p:spPr>
            <a:xfrm>
              <a:off x="1713842" y="2312044"/>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3" name="ZoneTexte 82">
              <a:extLst>
                <a:ext uri="{FF2B5EF4-FFF2-40B4-BE49-F238E27FC236}">
                  <a16:creationId xmlns:a16="http://schemas.microsoft.com/office/drawing/2014/main" id="{6FCE045C-D5A9-4886-BC73-C62BA6D745D9}"/>
                </a:ext>
              </a:extLst>
            </p:cNvPr>
            <p:cNvSpPr txBox="1"/>
            <p:nvPr/>
          </p:nvSpPr>
          <p:spPr>
            <a:xfrm>
              <a:off x="735688" y="2276413"/>
              <a:ext cx="628142" cy="993820"/>
            </a:xfrm>
            <a:prstGeom prst="rect">
              <a:avLst/>
            </a:prstGeom>
            <a:noFill/>
          </p:spPr>
          <p:txBody>
            <a:bodyPr wrap="none" rtlCol="0">
              <a:spAutoFit/>
            </a:bodyPr>
            <a:lstStyle/>
            <a:p>
              <a:r>
                <a:rPr lang="fr-FR" sz="4400" b="1">
                  <a:solidFill>
                    <a:schemeClr val="bg1"/>
                  </a:solidFill>
                  <a:latin typeface="+mn-lt"/>
                </a:rPr>
                <a:t>3</a:t>
              </a:r>
              <a:endParaRPr lang="en-US" sz="4400" b="1">
                <a:solidFill>
                  <a:schemeClr val="bg1"/>
                </a:solidFill>
                <a:latin typeface="+mn-lt"/>
              </a:endParaRPr>
            </a:p>
          </p:txBody>
        </p:sp>
        <p:sp>
          <p:nvSpPr>
            <p:cNvPr id="84" name="Organigramme : Fusion 8">
              <a:extLst>
                <a:ext uri="{FF2B5EF4-FFF2-40B4-BE49-F238E27FC236}">
                  <a16:creationId xmlns:a16="http://schemas.microsoft.com/office/drawing/2014/main" id="{76C6DE23-3A61-404A-8F50-7F4D067D5CC5}"/>
                </a:ext>
              </a:extLst>
            </p:cNvPr>
            <p:cNvSpPr/>
            <p:nvPr/>
          </p:nvSpPr>
          <p:spPr>
            <a:xfrm flipH="1">
              <a:off x="1261985" y="2309508"/>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5" name="Groupe 84">
              <a:extLst>
                <a:ext uri="{FF2B5EF4-FFF2-40B4-BE49-F238E27FC236}">
                  <a16:creationId xmlns:a16="http://schemas.microsoft.com/office/drawing/2014/main" id="{F93BF976-C084-4162-99AE-F8E38DF512D3}"/>
                </a:ext>
              </a:extLst>
            </p:cNvPr>
            <p:cNvGrpSpPr/>
            <p:nvPr/>
          </p:nvGrpSpPr>
          <p:grpSpPr>
            <a:xfrm>
              <a:off x="1508650" y="2229657"/>
              <a:ext cx="4639079" cy="921043"/>
              <a:chOff x="2315405" y="2766840"/>
              <a:chExt cx="4639079" cy="891501"/>
            </a:xfrm>
          </p:grpSpPr>
          <p:sp>
            <p:nvSpPr>
              <p:cNvPr id="86" name="ZoneTexte 85">
                <a:extLst>
                  <a:ext uri="{FF2B5EF4-FFF2-40B4-BE49-F238E27FC236}">
                    <a16:creationId xmlns:a16="http://schemas.microsoft.com/office/drawing/2014/main" id="{BCBBCA72-D6CE-40B4-ABD3-1CA90A686652}"/>
                  </a:ext>
                </a:extLst>
              </p:cNvPr>
              <p:cNvSpPr txBox="1"/>
              <p:nvPr/>
            </p:nvSpPr>
            <p:spPr>
              <a:xfrm>
                <a:off x="2315405" y="2766840"/>
                <a:ext cx="3677115" cy="577167"/>
              </a:xfrm>
              <a:prstGeom prst="rect">
                <a:avLst/>
              </a:prstGeom>
              <a:noFill/>
            </p:spPr>
            <p:txBody>
              <a:bodyPr wrap="square">
                <a:spAutoFit/>
              </a:bodyPr>
              <a:lstStyle/>
              <a:p>
                <a:pPr algn="l" rtl="0" fontAlgn="base"/>
                <a:r>
                  <a:rPr lang="fr-FR" sz="2400" b="1" i="1">
                    <a:solidFill>
                      <a:schemeClr val="accent1"/>
                    </a:solidFill>
                    <a:latin typeface="+mn-lt"/>
                  </a:rPr>
                  <a:t>MIND MAP</a:t>
                </a:r>
                <a:endParaRPr lang="en-US" sz="2400" b="1" i="1">
                  <a:solidFill>
                    <a:schemeClr val="accent1"/>
                  </a:solidFill>
                  <a:latin typeface="+mn-lt"/>
                </a:endParaRPr>
              </a:p>
            </p:txBody>
          </p:sp>
          <p:sp>
            <p:nvSpPr>
              <p:cNvPr id="87" name="ZoneTexte 86">
                <a:extLst>
                  <a:ext uri="{FF2B5EF4-FFF2-40B4-BE49-F238E27FC236}">
                    <a16:creationId xmlns:a16="http://schemas.microsoft.com/office/drawing/2014/main" id="{108FDAA3-A4D9-4470-AC8A-4AA3D2879591}"/>
                  </a:ext>
                </a:extLst>
              </p:cNvPr>
              <p:cNvSpPr txBox="1"/>
              <p:nvPr/>
            </p:nvSpPr>
            <p:spPr>
              <a:xfrm>
                <a:off x="2480987" y="3196607"/>
                <a:ext cx="4473497" cy="461734"/>
              </a:xfrm>
              <a:prstGeom prst="rect">
                <a:avLst/>
              </a:prstGeom>
              <a:noFill/>
            </p:spPr>
            <p:txBody>
              <a:bodyPr wrap="square">
                <a:spAutoFit/>
              </a:bodyPr>
              <a:lstStyle/>
              <a:p>
                <a:pPr algn="l" rtl="0" fontAlgn="base"/>
                <a:r>
                  <a:rPr lang="fr-FR" sz="1800">
                    <a:solidFill>
                      <a:srgbClr val="000000"/>
                    </a:solidFill>
                    <a:latin typeface="+mn-lt"/>
                  </a:rPr>
                  <a:t>Classer et valider les concepts</a:t>
                </a:r>
                <a:endParaRPr lang="en-US" sz="1800">
                  <a:solidFill>
                    <a:srgbClr val="444444"/>
                  </a:solidFill>
                  <a:latin typeface="+mn-lt"/>
                </a:endParaRPr>
              </a:p>
            </p:txBody>
          </p:sp>
        </p:grpSp>
      </p:grpSp>
      <p:grpSp>
        <p:nvGrpSpPr>
          <p:cNvPr id="57" name="Groupe 56">
            <a:extLst>
              <a:ext uri="{FF2B5EF4-FFF2-40B4-BE49-F238E27FC236}">
                <a16:creationId xmlns:a16="http://schemas.microsoft.com/office/drawing/2014/main" id="{268AAA52-69A0-4CD2-91FB-1FC852865AAA}"/>
              </a:ext>
            </a:extLst>
          </p:cNvPr>
          <p:cNvGrpSpPr/>
          <p:nvPr/>
        </p:nvGrpSpPr>
        <p:grpSpPr>
          <a:xfrm>
            <a:off x="4112805" y="2914496"/>
            <a:ext cx="3920783" cy="769441"/>
            <a:chOff x="5915668" y="3204342"/>
            <a:chExt cx="5240020" cy="993821"/>
          </a:xfrm>
        </p:grpSpPr>
        <p:sp>
          <p:nvSpPr>
            <p:cNvPr id="74" name="Rectangle : coins arrondis 73">
              <a:extLst>
                <a:ext uri="{FF2B5EF4-FFF2-40B4-BE49-F238E27FC236}">
                  <a16:creationId xmlns:a16="http://schemas.microsoft.com/office/drawing/2014/main" id="{BD83092E-BE02-40D0-B50B-81E5E9B94B05}"/>
                </a:ext>
              </a:extLst>
            </p:cNvPr>
            <p:cNvSpPr/>
            <p:nvPr/>
          </p:nvSpPr>
          <p:spPr>
            <a:xfrm>
              <a:off x="5915668" y="3227286"/>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5" name="Rectangle : coins arrondis 74">
              <a:extLst>
                <a:ext uri="{FF2B5EF4-FFF2-40B4-BE49-F238E27FC236}">
                  <a16:creationId xmlns:a16="http://schemas.microsoft.com/office/drawing/2014/main" id="{EE93DCFB-D1A4-4CF4-B308-5DA254E0FCBD}"/>
                </a:ext>
              </a:extLst>
            </p:cNvPr>
            <p:cNvSpPr/>
            <p:nvPr/>
          </p:nvSpPr>
          <p:spPr>
            <a:xfrm>
              <a:off x="7057045" y="3239973"/>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6" name="ZoneTexte 75">
              <a:extLst>
                <a:ext uri="{FF2B5EF4-FFF2-40B4-BE49-F238E27FC236}">
                  <a16:creationId xmlns:a16="http://schemas.microsoft.com/office/drawing/2014/main" id="{8D4815EF-50CB-4C3A-A2D6-103BD3D46952}"/>
                </a:ext>
              </a:extLst>
            </p:cNvPr>
            <p:cNvSpPr txBox="1"/>
            <p:nvPr/>
          </p:nvSpPr>
          <p:spPr>
            <a:xfrm>
              <a:off x="6078891" y="3204342"/>
              <a:ext cx="628142" cy="993821"/>
            </a:xfrm>
            <a:prstGeom prst="rect">
              <a:avLst/>
            </a:prstGeom>
            <a:noFill/>
          </p:spPr>
          <p:txBody>
            <a:bodyPr wrap="none" rtlCol="0">
              <a:spAutoFit/>
            </a:bodyPr>
            <a:lstStyle/>
            <a:p>
              <a:r>
                <a:rPr lang="fr-FR" sz="4400" b="1">
                  <a:solidFill>
                    <a:schemeClr val="bg1"/>
                  </a:solidFill>
                  <a:latin typeface="+mn-lt"/>
                </a:rPr>
                <a:t>4</a:t>
              </a:r>
              <a:endParaRPr lang="en-US" sz="4400" b="1">
                <a:solidFill>
                  <a:schemeClr val="bg1"/>
                </a:solidFill>
                <a:latin typeface="+mn-lt"/>
              </a:endParaRPr>
            </a:p>
          </p:txBody>
        </p:sp>
        <p:sp>
          <p:nvSpPr>
            <p:cNvPr id="77" name="Organigramme : Fusion 8">
              <a:extLst>
                <a:ext uri="{FF2B5EF4-FFF2-40B4-BE49-F238E27FC236}">
                  <a16:creationId xmlns:a16="http://schemas.microsoft.com/office/drawing/2014/main" id="{15E4E581-9A22-4316-B788-1A6FF3317112}"/>
                </a:ext>
              </a:extLst>
            </p:cNvPr>
            <p:cNvSpPr/>
            <p:nvPr/>
          </p:nvSpPr>
          <p:spPr>
            <a:xfrm flipH="1">
              <a:off x="6609414" y="3246560"/>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8" name="Groupe 77">
              <a:extLst>
                <a:ext uri="{FF2B5EF4-FFF2-40B4-BE49-F238E27FC236}">
                  <a16:creationId xmlns:a16="http://schemas.microsoft.com/office/drawing/2014/main" id="{074114AA-EBCE-4AE5-8D30-A64A817553F7}"/>
                </a:ext>
              </a:extLst>
            </p:cNvPr>
            <p:cNvGrpSpPr/>
            <p:nvPr/>
          </p:nvGrpSpPr>
          <p:grpSpPr>
            <a:xfrm>
              <a:off x="6846591" y="3212086"/>
              <a:ext cx="4093563" cy="899880"/>
              <a:chOff x="2310143" y="2819594"/>
              <a:chExt cx="4093563" cy="871017"/>
            </a:xfrm>
          </p:grpSpPr>
          <p:sp>
            <p:nvSpPr>
              <p:cNvPr id="79" name="ZoneTexte 78">
                <a:extLst>
                  <a:ext uri="{FF2B5EF4-FFF2-40B4-BE49-F238E27FC236}">
                    <a16:creationId xmlns:a16="http://schemas.microsoft.com/office/drawing/2014/main" id="{6F1B1D35-900F-4BD4-B45E-61693F9FAC37}"/>
                  </a:ext>
                </a:extLst>
              </p:cNvPr>
              <p:cNvSpPr txBox="1"/>
              <p:nvPr/>
            </p:nvSpPr>
            <p:spPr>
              <a:xfrm>
                <a:off x="2310143" y="2819594"/>
                <a:ext cx="4093563" cy="577168"/>
              </a:xfrm>
              <a:prstGeom prst="rect">
                <a:avLst/>
              </a:prstGeom>
              <a:noFill/>
            </p:spPr>
            <p:txBody>
              <a:bodyPr wrap="square">
                <a:spAutoFit/>
              </a:bodyPr>
              <a:lstStyle/>
              <a:p>
                <a:pPr algn="l" rtl="0" fontAlgn="base"/>
                <a:r>
                  <a:rPr lang="fr-FR" sz="2400" b="1" i="1">
                    <a:solidFill>
                      <a:schemeClr val="accent1"/>
                    </a:solidFill>
                    <a:latin typeface="+mn-lt"/>
                  </a:rPr>
                  <a:t>CARTE CONCEPTUELLE</a:t>
                </a:r>
                <a:endParaRPr lang="en-US" sz="2400" b="1" i="1">
                  <a:solidFill>
                    <a:schemeClr val="accent1"/>
                  </a:solidFill>
                  <a:latin typeface="+mn-lt"/>
                </a:endParaRPr>
              </a:p>
            </p:txBody>
          </p:sp>
          <p:sp>
            <p:nvSpPr>
              <p:cNvPr id="80" name="ZoneTexte 79">
                <a:extLst>
                  <a:ext uri="{FF2B5EF4-FFF2-40B4-BE49-F238E27FC236}">
                    <a16:creationId xmlns:a16="http://schemas.microsoft.com/office/drawing/2014/main" id="{8B8C6FB3-1227-4DCE-BCA7-66896D76B3D3}"/>
                  </a:ext>
                </a:extLst>
              </p:cNvPr>
              <p:cNvSpPr txBox="1"/>
              <p:nvPr/>
            </p:nvSpPr>
            <p:spPr>
              <a:xfrm>
                <a:off x="2582993" y="3228877"/>
                <a:ext cx="3415300" cy="461734"/>
              </a:xfrm>
              <a:prstGeom prst="rect">
                <a:avLst/>
              </a:prstGeom>
              <a:noFill/>
            </p:spPr>
            <p:txBody>
              <a:bodyPr wrap="square">
                <a:spAutoFit/>
              </a:bodyPr>
              <a:lstStyle/>
              <a:p>
                <a:pPr algn="l" rtl="0" fontAlgn="base"/>
                <a:r>
                  <a:rPr lang="fr-FR" sz="1800">
                    <a:solidFill>
                      <a:srgbClr val="000000"/>
                    </a:solidFill>
                    <a:latin typeface="+mn-lt"/>
                  </a:rPr>
                  <a:t>Former des propositions</a:t>
                </a:r>
                <a:endParaRPr lang="en-US" sz="1800">
                  <a:solidFill>
                    <a:srgbClr val="444444"/>
                  </a:solidFill>
                  <a:latin typeface="+mn-lt"/>
                </a:endParaRPr>
              </a:p>
            </p:txBody>
          </p:sp>
        </p:grpSp>
      </p:grpSp>
      <p:grpSp>
        <p:nvGrpSpPr>
          <p:cNvPr id="58" name="Groupe 57">
            <a:extLst>
              <a:ext uri="{FF2B5EF4-FFF2-40B4-BE49-F238E27FC236}">
                <a16:creationId xmlns:a16="http://schemas.microsoft.com/office/drawing/2014/main" id="{0E56F53C-5E0B-4322-AD1E-1579AC19C8F3}"/>
              </a:ext>
            </a:extLst>
          </p:cNvPr>
          <p:cNvGrpSpPr/>
          <p:nvPr/>
        </p:nvGrpSpPr>
        <p:grpSpPr>
          <a:xfrm>
            <a:off x="4497589" y="3737327"/>
            <a:ext cx="3920783" cy="800726"/>
            <a:chOff x="572465" y="4047947"/>
            <a:chExt cx="5240020" cy="1034228"/>
          </a:xfrm>
        </p:grpSpPr>
        <p:sp>
          <p:nvSpPr>
            <p:cNvPr id="67" name="Rectangle : coins arrondis 66">
              <a:extLst>
                <a:ext uri="{FF2B5EF4-FFF2-40B4-BE49-F238E27FC236}">
                  <a16:creationId xmlns:a16="http://schemas.microsoft.com/office/drawing/2014/main" id="{DC398173-E3F2-4783-ACA8-9E3164DAA6F0}"/>
                </a:ext>
              </a:extLst>
            </p:cNvPr>
            <p:cNvSpPr/>
            <p:nvPr/>
          </p:nvSpPr>
          <p:spPr>
            <a:xfrm>
              <a:off x="572465" y="4111299"/>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Rectangle : coins arrondis 67">
              <a:extLst>
                <a:ext uri="{FF2B5EF4-FFF2-40B4-BE49-F238E27FC236}">
                  <a16:creationId xmlns:a16="http://schemas.microsoft.com/office/drawing/2014/main" id="{17BF755E-DA58-4B4C-A016-8D023BF84D38}"/>
                </a:ext>
              </a:extLst>
            </p:cNvPr>
            <p:cNvSpPr/>
            <p:nvPr/>
          </p:nvSpPr>
          <p:spPr>
            <a:xfrm>
              <a:off x="1713842" y="4123986"/>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ZoneTexte 68">
              <a:extLst>
                <a:ext uri="{FF2B5EF4-FFF2-40B4-BE49-F238E27FC236}">
                  <a16:creationId xmlns:a16="http://schemas.microsoft.com/office/drawing/2014/main" id="{4A1EBE33-A9AA-4327-A437-9E67458DFAFC}"/>
                </a:ext>
              </a:extLst>
            </p:cNvPr>
            <p:cNvSpPr txBox="1"/>
            <p:nvPr/>
          </p:nvSpPr>
          <p:spPr>
            <a:xfrm>
              <a:off x="735688" y="4088355"/>
              <a:ext cx="628142" cy="993820"/>
            </a:xfrm>
            <a:prstGeom prst="rect">
              <a:avLst/>
            </a:prstGeom>
            <a:noFill/>
          </p:spPr>
          <p:txBody>
            <a:bodyPr wrap="none" rtlCol="0">
              <a:spAutoFit/>
            </a:bodyPr>
            <a:lstStyle/>
            <a:p>
              <a:r>
                <a:rPr lang="fr-FR" sz="4400" b="1">
                  <a:solidFill>
                    <a:schemeClr val="bg1"/>
                  </a:solidFill>
                  <a:latin typeface="+mn-lt"/>
                </a:rPr>
                <a:t>5</a:t>
              </a:r>
              <a:endParaRPr lang="en-US" sz="4400" b="1">
                <a:solidFill>
                  <a:schemeClr val="bg1"/>
                </a:solidFill>
                <a:latin typeface="+mn-lt"/>
              </a:endParaRPr>
            </a:p>
          </p:txBody>
        </p:sp>
        <p:sp>
          <p:nvSpPr>
            <p:cNvPr id="70" name="Organigramme : Fusion 8">
              <a:extLst>
                <a:ext uri="{FF2B5EF4-FFF2-40B4-BE49-F238E27FC236}">
                  <a16:creationId xmlns:a16="http://schemas.microsoft.com/office/drawing/2014/main" id="{FEA66D95-ACAF-4495-81DB-2E7292D37910}"/>
                </a:ext>
              </a:extLst>
            </p:cNvPr>
            <p:cNvSpPr/>
            <p:nvPr/>
          </p:nvSpPr>
          <p:spPr>
            <a:xfrm flipH="1">
              <a:off x="1261985" y="4121450"/>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1" name="Groupe 70">
              <a:extLst>
                <a:ext uri="{FF2B5EF4-FFF2-40B4-BE49-F238E27FC236}">
                  <a16:creationId xmlns:a16="http://schemas.microsoft.com/office/drawing/2014/main" id="{040EAF70-7857-4F22-878D-616068053DD4}"/>
                </a:ext>
              </a:extLst>
            </p:cNvPr>
            <p:cNvGrpSpPr/>
            <p:nvPr/>
          </p:nvGrpSpPr>
          <p:grpSpPr>
            <a:xfrm>
              <a:off x="1541810" y="4047947"/>
              <a:ext cx="4225985" cy="930092"/>
              <a:chOff x="2348565" y="2772989"/>
              <a:chExt cx="4225985" cy="900261"/>
            </a:xfrm>
          </p:grpSpPr>
          <p:sp>
            <p:nvSpPr>
              <p:cNvPr id="72" name="ZoneTexte 71">
                <a:extLst>
                  <a:ext uri="{FF2B5EF4-FFF2-40B4-BE49-F238E27FC236}">
                    <a16:creationId xmlns:a16="http://schemas.microsoft.com/office/drawing/2014/main" id="{2F29772F-9A52-43BC-8AD6-2A8F70E5E967}"/>
                  </a:ext>
                </a:extLst>
              </p:cNvPr>
              <p:cNvSpPr txBox="1"/>
              <p:nvPr/>
            </p:nvSpPr>
            <p:spPr>
              <a:xfrm>
                <a:off x="2348565" y="2772989"/>
                <a:ext cx="3677117" cy="577168"/>
              </a:xfrm>
              <a:prstGeom prst="rect">
                <a:avLst/>
              </a:prstGeom>
              <a:noFill/>
            </p:spPr>
            <p:txBody>
              <a:bodyPr wrap="square">
                <a:spAutoFit/>
              </a:bodyPr>
              <a:lstStyle/>
              <a:p>
                <a:pPr algn="l" rtl="0" fontAlgn="base"/>
                <a:r>
                  <a:rPr lang="fr-FR" sz="2400" b="1" i="1">
                    <a:solidFill>
                      <a:schemeClr val="accent1"/>
                    </a:solidFill>
                    <a:latin typeface="+mn-lt"/>
                  </a:rPr>
                  <a:t>ENRICHIR</a:t>
                </a:r>
                <a:endParaRPr lang="en-US" sz="2400" b="1" i="1">
                  <a:solidFill>
                    <a:schemeClr val="accent1"/>
                  </a:solidFill>
                  <a:latin typeface="+mn-lt"/>
                </a:endParaRPr>
              </a:p>
            </p:txBody>
          </p:sp>
          <p:sp>
            <p:nvSpPr>
              <p:cNvPr id="73" name="ZoneTexte 72">
                <a:extLst>
                  <a:ext uri="{FF2B5EF4-FFF2-40B4-BE49-F238E27FC236}">
                    <a16:creationId xmlns:a16="http://schemas.microsoft.com/office/drawing/2014/main" id="{B9BE9FF9-24F2-4067-85FD-3D4F3EDAA46C}"/>
                  </a:ext>
                </a:extLst>
              </p:cNvPr>
              <p:cNvSpPr txBox="1"/>
              <p:nvPr/>
            </p:nvSpPr>
            <p:spPr>
              <a:xfrm>
                <a:off x="2480987" y="3211516"/>
                <a:ext cx="4093563" cy="461734"/>
              </a:xfrm>
              <a:prstGeom prst="rect">
                <a:avLst/>
              </a:prstGeom>
              <a:noFill/>
            </p:spPr>
            <p:txBody>
              <a:bodyPr wrap="square">
                <a:spAutoFit/>
              </a:bodyPr>
              <a:lstStyle/>
              <a:p>
                <a:pPr algn="l" rtl="0" fontAlgn="base"/>
                <a:r>
                  <a:rPr lang="fr-FR" sz="1800">
                    <a:solidFill>
                      <a:srgbClr val="444444"/>
                    </a:solidFill>
                    <a:latin typeface="+mn-lt"/>
                  </a:rPr>
                  <a:t>Réviser, ajouter des ressources</a:t>
                </a:r>
                <a:endParaRPr lang="en-US" sz="1800">
                  <a:solidFill>
                    <a:srgbClr val="444444"/>
                  </a:solidFill>
                  <a:latin typeface="+mn-lt"/>
                </a:endParaRPr>
              </a:p>
            </p:txBody>
          </p:sp>
        </p:grpSp>
      </p:grpSp>
      <p:grpSp>
        <p:nvGrpSpPr>
          <p:cNvPr id="59" name="Groupe 58">
            <a:extLst>
              <a:ext uri="{FF2B5EF4-FFF2-40B4-BE49-F238E27FC236}">
                <a16:creationId xmlns:a16="http://schemas.microsoft.com/office/drawing/2014/main" id="{6C744FA9-2F8E-46B8-9702-689B94E376FF}"/>
              </a:ext>
            </a:extLst>
          </p:cNvPr>
          <p:cNvGrpSpPr/>
          <p:nvPr/>
        </p:nvGrpSpPr>
        <p:grpSpPr>
          <a:xfrm>
            <a:off x="4878050" y="4608236"/>
            <a:ext cx="4097090" cy="797317"/>
            <a:chOff x="5910588" y="5044042"/>
            <a:chExt cx="5475649" cy="1029825"/>
          </a:xfrm>
        </p:grpSpPr>
        <p:sp>
          <p:nvSpPr>
            <p:cNvPr id="60" name="Rectangle : coins arrondis 59">
              <a:extLst>
                <a:ext uri="{FF2B5EF4-FFF2-40B4-BE49-F238E27FC236}">
                  <a16:creationId xmlns:a16="http://schemas.microsoft.com/office/drawing/2014/main" id="{13788128-C487-44C3-BC6E-5D14484A997D}"/>
                </a:ext>
              </a:extLst>
            </p:cNvPr>
            <p:cNvSpPr/>
            <p:nvPr/>
          </p:nvSpPr>
          <p:spPr>
            <a:xfrm>
              <a:off x="5910588" y="5102991"/>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Rectangle : coins arrondis 60">
              <a:extLst>
                <a:ext uri="{FF2B5EF4-FFF2-40B4-BE49-F238E27FC236}">
                  <a16:creationId xmlns:a16="http://schemas.microsoft.com/office/drawing/2014/main" id="{E64B836E-2691-4274-84A6-1240F66920B0}"/>
                </a:ext>
              </a:extLst>
            </p:cNvPr>
            <p:cNvSpPr/>
            <p:nvPr/>
          </p:nvSpPr>
          <p:spPr>
            <a:xfrm>
              <a:off x="7051965" y="5115678"/>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ZoneTexte 61">
              <a:extLst>
                <a:ext uri="{FF2B5EF4-FFF2-40B4-BE49-F238E27FC236}">
                  <a16:creationId xmlns:a16="http://schemas.microsoft.com/office/drawing/2014/main" id="{AE397D72-C593-46E5-8AEF-CFCA57FF4F94}"/>
                </a:ext>
              </a:extLst>
            </p:cNvPr>
            <p:cNvSpPr txBox="1"/>
            <p:nvPr/>
          </p:nvSpPr>
          <p:spPr>
            <a:xfrm>
              <a:off x="6073811" y="5080047"/>
              <a:ext cx="628142" cy="993820"/>
            </a:xfrm>
            <a:prstGeom prst="rect">
              <a:avLst/>
            </a:prstGeom>
            <a:noFill/>
          </p:spPr>
          <p:txBody>
            <a:bodyPr wrap="none" rtlCol="0">
              <a:spAutoFit/>
            </a:bodyPr>
            <a:lstStyle/>
            <a:p>
              <a:r>
                <a:rPr lang="fr-FR" sz="4400" b="1">
                  <a:solidFill>
                    <a:schemeClr val="bg1"/>
                  </a:solidFill>
                  <a:latin typeface="+mn-lt"/>
                </a:rPr>
                <a:t>6</a:t>
              </a:r>
              <a:endParaRPr lang="en-US" sz="4400" b="1">
                <a:solidFill>
                  <a:schemeClr val="bg1"/>
                </a:solidFill>
                <a:latin typeface="+mn-lt"/>
              </a:endParaRPr>
            </a:p>
          </p:txBody>
        </p:sp>
        <p:sp>
          <p:nvSpPr>
            <p:cNvPr id="63" name="Organigramme : Fusion 8">
              <a:extLst>
                <a:ext uri="{FF2B5EF4-FFF2-40B4-BE49-F238E27FC236}">
                  <a16:creationId xmlns:a16="http://schemas.microsoft.com/office/drawing/2014/main" id="{6E13CF41-25F3-4BE7-995C-5E5068879351}"/>
                </a:ext>
              </a:extLst>
            </p:cNvPr>
            <p:cNvSpPr/>
            <p:nvPr/>
          </p:nvSpPr>
          <p:spPr>
            <a:xfrm flipH="1">
              <a:off x="6600108" y="5113142"/>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4" name="Groupe 63">
              <a:extLst>
                <a:ext uri="{FF2B5EF4-FFF2-40B4-BE49-F238E27FC236}">
                  <a16:creationId xmlns:a16="http://schemas.microsoft.com/office/drawing/2014/main" id="{73C45BD8-4965-4839-84EC-1EE9702E769C}"/>
                </a:ext>
              </a:extLst>
            </p:cNvPr>
            <p:cNvGrpSpPr/>
            <p:nvPr/>
          </p:nvGrpSpPr>
          <p:grpSpPr>
            <a:xfrm>
              <a:off x="6892547" y="5044042"/>
              <a:ext cx="4493690" cy="899531"/>
              <a:chOff x="2361179" y="2777249"/>
              <a:chExt cx="4493690" cy="870680"/>
            </a:xfrm>
          </p:grpSpPr>
          <p:sp>
            <p:nvSpPr>
              <p:cNvPr id="65" name="ZoneTexte 64">
                <a:extLst>
                  <a:ext uri="{FF2B5EF4-FFF2-40B4-BE49-F238E27FC236}">
                    <a16:creationId xmlns:a16="http://schemas.microsoft.com/office/drawing/2014/main" id="{67813EFF-EF5B-4CFE-B77A-9616BF6C0670}"/>
                  </a:ext>
                </a:extLst>
              </p:cNvPr>
              <p:cNvSpPr txBox="1"/>
              <p:nvPr/>
            </p:nvSpPr>
            <p:spPr>
              <a:xfrm>
                <a:off x="2361179" y="2777249"/>
                <a:ext cx="3677116" cy="577167"/>
              </a:xfrm>
              <a:prstGeom prst="rect">
                <a:avLst/>
              </a:prstGeom>
              <a:noFill/>
            </p:spPr>
            <p:txBody>
              <a:bodyPr wrap="square">
                <a:spAutoFit/>
              </a:bodyPr>
              <a:lstStyle/>
              <a:p>
                <a:pPr algn="l" rtl="0" fontAlgn="base"/>
                <a:r>
                  <a:rPr lang="fr-FR" sz="2400" b="1" i="1">
                    <a:solidFill>
                      <a:schemeClr val="accent1"/>
                    </a:solidFill>
                    <a:latin typeface="+mn-lt"/>
                  </a:rPr>
                  <a:t>PRÉSENTER</a:t>
                </a:r>
                <a:endParaRPr lang="en-US" sz="2400" b="1" i="1">
                  <a:solidFill>
                    <a:schemeClr val="accent1"/>
                  </a:solidFill>
                  <a:latin typeface="+mn-lt"/>
                </a:endParaRPr>
              </a:p>
            </p:txBody>
          </p:sp>
          <p:sp>
            <p:nvSpPr>
              <p:cNvPr id="66" name="ZoneTexte 65">
                <a:extLst>
                  <a:ext uri="{FF2B5EF4-FFF2-40B4-BE49-F238E27FC236}">
                    <a16:creationId xmlns:a16="http://schemas.microsoft.com/office/drawing/2014/main" id="{437E372B-C055-4A14-A577-343DA779E86C}"/>
                  </a:ext>
                </a:extLst>
              </p:cNvPr>
              <p:cNvSpPr txBox="1"/>
              <p:nvPr/>
            </p:nvSpPr>
            <p:spPr>
              <a:xfrm>
                <a:off x="2566929" y="3186195"/>
                <a:ext cx="4287940" cy="461734"/>
              </a:xfrm>
              <a:prstGeom prst="rect">
                <a:avLst/>
              </a:prstGeom>
              <a:noFill/>
            </p:spPr>
            <p:txBody>
              <a:bodyPr wrap="square">
                <a:spAutoFit/>
              </a:bodyPr>
              <a:lstStyle/>
              <a:p>
                <a:pPr algn="l" rtl="0" fontAlgn="base"/>
                <a:r>
                  <a:rPr lang="fr-FR" sz="1800">
                    <a:solidFill>
                      <a:srgbClr val="444444"/>
                    </a:solidFill>
                    <a:latin typeface="+mn-lt"/>
                  </a:rPr>
                  <a:t>Partager la version finale</a:t>
                </a:r>
                <a:endParaRPr lang="en-US" sz="1800">
                  <a:solidFill>
                    <a:srgbClr val="444444"/>
                  </a:solidFill>
                  <a:latin typeface="+mn-lt"/>
                </a:endParaRPr>
              </a:p>
            </p:txBody>
          </p:sp>
        </p:grpSp>
      </p:grpSp>
    </p:spTree>
    <p:extLst>
      <p:ext uri="{BB962C8B-B14F-4D97-AF65-F5344CB8AC3E}">
        <p14:creationId xmlns:p14="http://schemas.microsoft.com/office/powerpoint/2010/main" val="403555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B5217D-B267-45ED-9EBE-6603A15A7AD8}"/>
              </a:ext>
            </a:extLst>
          </p:cNvPr>
          <p:cNvSpPr/>
          <p:nvPr/>
        </p:nvSpPr>
        <p:spPr>
          <a:xfrm>
            <a:off x="2010347" y="2175220"/>
            <a:ext cx="114255" cy="113134"/>
          </a:xfrm>
          <a:prstGeom prst="rect">
            <a:avLst/>
          </a:prstGeom>
          <a:solidFill>
            <a:srgbClr val="C55A11"/>
          </a:solid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sp>
        <p:nvSpPr>
          <p:cNvPr id="3" name="ZoneTexte 2">
            <a:extLst>
              <a:ext uri="{FF2B5EF4-FFF2-40B4-BE49-F238E27FC236}">
                <a16:creationId xmlns:a16="http://schemas.microsoft.com/office/drawing/2014/main" id="{FAD7829E-0EC9-4E33-8E9A-26A98F9FD906}"/>
              </a:ext>
            </a:extLst>
          </p:cNvPr>
          <p:cNvSpPr txBox="1"/>
          <p:nvPr/>
        </p:nvSpPr>
        <p:spPr>
          <a:xfrm>
            <a:off x="2434167" y="1551177"/>
            <a:ext cx="7112000" cy="3791807"/>
          </a:xfrm>
          <a:prstGeom prst="rect">
            <a:avLst/>
          </a:prstGeom>
          <a:noFill/>
        </p:spPr>
        <p:txBody>
          <a:bodyPr wrap="square" lIns="91440" tIns="45720" rIns="91440" bIns="45720" rtlCol="0" anchor="t">
            <a:spAutoFit/>
          </a:bodyPr>
          <a:lstStyle/>
          <a:p>
            <a:pPr marL="443230" indent="-342900">
              <a:lnSpc>
                <a:spcPct val="80000"/>
              </a:lnSpc>
              <a:buFont typeface="+mj-lt"/>
              <a:buAutoNum type="arabicPeriod"/>
            </a:pPr>
            <a:r>
              <a:rPr lang="fr-CA" sz="2000" dirty="0">
                <a:latin typeface="+mn-lt"/>
              </a:rPr>
              <a:t>Compréhensible</a:t>
            </a:r>
            <a:endParaRPr lang="fr-FR" sz="2000" dirty="0">
              <a:cs typeface="Times New Roman"/>
            </a:endParaRPr>
          </a:p>
          <a:p>
            <a:pPr marL="443230" indent="-342900">
              <a:lnSpc>
                <a:spcPct val="80000"/>
              </a:lnSpc>
              <a:buFont typeface="+mj-lt"/>
              <a:buAutoNum type="arabicPeriod"/>
            </a:pPr>
            <a:r>
              <a:rPr lang="fr-CA" sz="2000" dirty="0">
                <a:latin typeface="+mn-lt"/>
              </a:rPr>
              <a:t>Précise : « question floue, réponse floue »</a:t>
            </a:r>
            <a:endParaRPr lang="fr-CA" sz="2000" dirty="0">
              <a:latin typeface="+mn-lt"/>
              <a:cs typeface="Calibri"/>
            </a:endParaRPr>
          </a:p>
          <a:p>
            <a:pPr marL="443230" indent="-342900">
              <a:lnSpc>
                <a:spcPct val="80000"/>
              </a:lnSpc>
              <a:buFont typeface="+mj-lt"/>
              <a:buAutoNum type="arabicPeriod"/>
            </a:pPr>
            <a:r>
              <a:rPr lang="fr-CA" sz="2000" dirty="0">
                <a:latin typeface="+mn-lt"/>
              </a:rPr>
              <a:t>Utile : intérêt d’y passer du temps</a:t>
            </a:r>
            <a:endParaRPr lang="fr-CA" sz="2000" dirty="0">
              <a:latin typeface="+mn-lt"/>
              <a:cs typeface="Calibri"/>
            </a:endParaRPr>
          </a:p>
          <a:p>
            <a:pPr marL="443230" indent="-342900">
              <a:lnSpc>
                <a:spcPct val="80000"/>
              </a:lnSpc>
              <a:buFont typeface="+mj-lt"/>
              <a:buAutoNum type="arabicPeriod"/>
            </a:pPr>
            <a:r>
              <a:rPr lang="fr-CA" sz="2000" dirty="0">
                <a:latin typeface="+mn-lt"/>
              </a:rPr>
              <a:t>Réaliste : on a le temps et les connaissances pour la traiter</a:t>
            </a:r>
            <a:endParaRPr lang="fr-CA" sz="2000" dirty="0">
              <a:latin typeface="+mn-lt"/>
              <a:cs typeface="Calibri"/>
            </a:endParaRPr>
          </a:p>
          <a:p>
            <a:pPr marL="742315" lvl="1" indent="-285750">
              <a:lnSpc>
                <a:spcPct val="80000"/>
              </a:lnSpc>
              <a:buFont typeface="Wingdings" panose="05000000000000000000" pitchFamily="2" charset="2"/>
              <a:buChar char="ü"/>
            </a:pPr>
            <a:endParaRPr lang="fr-CA" sz="2000" dirty="0">
              <a:latin typeface="+mn-lt"/>
              <a:cs typeface="Calibri"/>
            </a:endParaRPr>
          </a:p>
          <a:p>
            <a:pPr marL="742315" lvl="1" indent="-285750">
              <a:lnSpc>
                <a:spcPct val="80000"/>
              </a:lnSpc>
              <a:buFont typeface="Wingdings" panose="05000000000000000000" pitchFamily="2" charset="2"/>
              <a:buChar char="ü"/>
            </a:pPr>
            <a:endParaRPr lang="fr-CA" sz="2000" dirty="0">
              <a:latin typeface="+mn-lt"/>
              <a:cs typeface="Calibri"/>
            </a:endParaRPr>
          </a:p>
          <a:p>
            <a:pPr marL="100330">
              <a:lnSpc>
                <a:spcPct val="80000"/>
              </a:lnSpc>
            </a:pPr>
            <a:r>
              <a:rPr lang="fr-CA" sz="2000" i="1" dirty="0">
                <a:latin typeface="+mn-lt"/>
              </a:rPr>
              <a:t>Rien de pire que de choisir une mauvaise question : inutile, inintéressante, triviale …</a:t>
            </a:r>
            <a:endParaRPr lang="fr-CA" sz="2000" i="1" dirty="0">
              <a:latin typeface="+mn-lt"/>
              <a:cs typeface="Calibri"/>
            </a:endParaRPr>
          </a:p>
          <a:p>
            <a:pPr marL="100330">
              <a:lnSpc>
                <a:spcPct val="80000"/>
              </a:lnSpc>
            </a:pPr>
            <a:endParaRPr lang="fr-CA" sz="2000" dirty="0">
              <a:latin typeface="+mn-lt"/>
              <a:cs typeface="Calibri" panose="020F0502020204030204"/>
            </a:endParaRPr>
          </a:p>
          <a:p>
            <a:pPr marL="100330">
              <a:lnSpc>
                <a:spcPct val="80000"/>
              </a:lnSpc>
            </a:pPr>
            <a:endParaRPr lang="fr-CA" sz="2000" dirty="0">
              <a:latin typeface="+mn-lt"/>
              <a:cs typeface="Calibri" panose="020F0502020204030204"/>
            </a:endParaRPr>
          </a:p>
          <a:p>
            <a:pPr marL="100330">
              <a:lnSpc>
                <a:spcPct val="80000"/>
              </a:lnSpc>
            </a:pPr>
            <a:endParaRPr lang="fr-CA" sz="2000" dirty="0">
              <a:latin typeface="+mn-lt"/>
              <a:cs typeface="Calibri" panose="020F0502020204030204"/>
            </a:endParaRPr>
          </a:p>
          <a:p>
            <a:pPr marL="100330">
              <a:lnSpc>
                <a:spcPct val="80000"/>
              </a:lnSpc>
            </a:pPr>
            <a:endParaRPr lang="fr-CA" sz="2000" dirty="0">
              <a:latin typeface="+mn-lt"/>
              <a:cs typeface="Calibri" panose="020F0502020204030204"/>
            </a:endParaRPr>
          </a:p>
          <a:p>
            <a:pPr marL="100330">
              <a:lnSpc>
                <a:spcPct val="80000"/>
              </a:lnSpc>
            </a:pPr>
            <a:r>
              <a:rPr lang="fr-CA" sz="2000" dirty="0">
                <a:latin typeface="+mn-lt"/>
              </a:rPr>
              <a:t>Notre exemple :</a:t>
            </a:r>
            <a:endParaRPr lang="fr-FR" sz="2000" dirty="0">
              <a:latin typeface="+mn-lt"/>
              <a:cs typeface="Calibri" panose="020F0502020204030204"/>
            </a:endParaRPr>
          </a:p>
          <a:p>
            <a:pPr marL="100330">
              <a:lnSpc>
                <a:spcPct val="80000"/>
              </a:lnSpc>
            </a:pPr>
            <a:endParaRPr lang="fr-CA" sz="2000" dirty="0">
              <a:latin typeface="+mn-lt"/>
              <a:cs typeface="Calibri" panose="020F0502020204030204"/>
            </a:endParaRPr>
          </a:p>
          <a:p>
            <a:pPr marL="100330">
              <a:lnSpc>
                <a:spcPct val="80000"/>
              </a:lnSpc>
            </a:pPr>
            <a:endParaRPr lang="fr-FR" sz="2000" dirty="0">
              <a:latin typeface="+mn-lt"/>
              <a:cs typeface="Calibri" panose="020F0502020204030204"/>
            </a:endParaRPr>
          </a:p>
        </p:txBody>
      </p:sp>
      <p:grpSp>
        <p:nvGrpSpPr>
          <p:cNvPr id="13" name="Groupe 12">
            <a:extLst>
              <a:ext uri="{FF2B5EF4-FFF2-40B4-BE49-F238E27FC236}">
                <a16:creationId xmlns:a16="http://schemas.microsoft.com/office/drawing/2014/main" id="{1AFAE92D-81CF-4229-BAA6-CF32D7EA9765}"/>
              </a:ext>
            </a:extLst>
          </p:cNvPr>
          <p:cNvGrpSpPr/>
          <p:nvPr/>
        </p:nvGrpSpPr>
        <p:grpSpPr>
          <a:xfrm>
            <a:off x="6002597" y="104408"/>
            <a:ext cx="3920783" cy="769441"/>
            <a:chOff x="572465" y="487489"/>
            <a:chExt cx="5240020" cy="993820"/>
          </a:xfrm>
        </p:grpSpPr>
        <p:sp>
          <p:nvSpPr>
            <p:cNvPr id="14" name="Rectangle : coins arrondis 13">
              <a:extLst>
                <a:ext uri="{FF2B5EF4-FFF2-40B4-BE49-F238E27FC236}">
                  <a16:creationId xmlns:a16="http://schemas.microsoft.com/office/drawing/2014/main" id="{E9FD9178-2457-4634-B0D1-CA2F963825BD}"/>
                </a:ext>
              </a:extLst>
            </p:cNvPr>
            <p:cNvSpPr/>
            <p:nvPr/>
          </p:nvSpPr>
          <p:spPr>
            <a:xfrm>
              <a:off x="572465" y="510433"/>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 coins arrondis 14">
              <a:extLst>
                <a:ext uri="{FF2B5EF4-FFF2-40B4-BE49-F238E27FC236}">
                  <a16:creationId xmlns:a16="http://schemas.microsoft.com/office/drawing/2014/main" id="{ADBE896C-8851-4BDC-93B7-85549AF6E3D9}"/>
                </a:ext>
              </a:extLst>
            </p:cNvPr>
            <p:cNvSpPr/>
            <p:nvPr/>
          </p:nvSpPr>
          <p:spPr>
            <a:xfrm>
              <a:off x="1713842" y="523120"/>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ZoneTexte 15">
              <a:extLst>
                <a:ext uri="{FF2B5EF4-FFF2-40B4-BE49-F238E27FC236}">
                  <a16:creationId xmlns:a16="http://schemas.microsoft.com/office/drawing/2014/main" id="{A25AB33A-A7D4-4297-A87F-41F2ADC5041B}"/>
                </a:ext>
              </a:extLst>
            </p:cNvPr>
            <p:cNvSpPr txBox="1"/>
            <p:nvPr/>
          </p:nvSpPr>
          <p:spPr>
            <a:xfrm>
              <a:off x="735688" y="487489"/>
              <a:ext cx="628142" cy="993820"/>
            </a:xfrm>
            <a:prstGeom prst="rect">
              <a:avLst/>
            </a:prstGeom>
            <a:noFill/>
          </p:spPr>
          <p:txBody>
            <a:bodyPr wrap="none" rtlCol="0">
              <a:spAutoFit/>
            </a:bodyPr>
            <a:lstStyle/>
            <a:p>
              <a:r>
                <a:rPr lang="fr-FR" sz="4400" b="1">
                  <a:solidFill>
                    <a:schemeClr val="bg1"/>
                  </a:solidFill>
                  <a:latin typeface="+mn-lt"/>
                </a:rPr>
                <a:t>1</a:t>
              </a:r>
              <a:endParaRPr lang="en-US" sz="4400" b="1">
                <a:solidFill>
                  <a:schemeClr val="bg1"/>
                </a:solidFill>
                <a:latin typeface="+mn-lt"/>
              </a:endParaRPr>
            </a:p>
          </p:txBody>
        </p:sp>
        <p:sp>
          <p:nvSpPr>
            <p:cNvPr id="17" name="Organigramme : Fusion 8">
              <a:extLst>
                <a:ext uri="{FF2B5EF4-FFF2-40B4-BE49-F238E27FC236}">
                  <a16:creationId xmlns:a16="http://schemas.microsoft.com/office/drawing/2014/main" id="{9FF63114-9276-4833-95AC-B090681C431A}"/>
                </a:ext>
              </a:extLst>
            </p:cNvPr>
            <p:cNvSpPr/>
            <p:nvPr/>
          </p:nvSpPr>
          <p:spPr>
            <a:xfrm flipH="1">
              <a:off x="1261985" y="520584"/>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8" name="Groupe 17">
              <a:extLst>
                <a:ext uri="{FF2B5EF4-FFF2-40B4-BE49-F238E27FC236}">
                  <a16:creationId xmlns:a16="http://schemas.microsoft.com/office/drawing/2014/main" id="{A25CB0C8-677A-41FE-88F3-30945AA1DD99}"/>
                </a:ext>
              </a:extLst>
            </p:cNvPr>
            <p:cNvGrpSpPr/>
            <p:nvPr/>
          </p:nvGrpSpPr>
          <p:grpSpPr>
            <a:xfrm>
              <a:off x="1570755" y="490051"/>
              <a:ext cx="4012397" cy="923906"/>
              <a:chOff x="2377510" y="2814570"/>
              <a:chExt cx="4012397" cy="894270"/>
            </a:xfrm>
          </p:grpSpPr>
          <p:sp>
            <p:nvSpPr>
              <p:cNvPr id="19" name="ZoneTexte 18">
                <a:extLst>
                  <a:ext uri="{FF2B5EF4-FFF2-40B4-BE49-F238E27FC236}">
                    <a16:creationId xmlns:a16="http://schemas.microsoft.com/office/drawing/2014/main" id="{D47122F7-71B7-4808-806E-4F178F932936}"/>
                  </a:ext>
                </a:extLst>
              </p:cNvPr>
              <p:cNvSpPr txBox="1"/>
              <p:nvPr/>
            </p:nvSpPr>
            <p:spPr>
              <a:xfrm>
                <a:off x="2377510" y="2814570"/>
                <a:ext cx="4012397" cy="577166"/>
              </a:xfrm>
              <a:prstGeom prst="rect">
                <a:avLst/>
              </a:prstGeom>
              <a:noFill/>
            </p:spPr>
            <p:txBody>
              <a:bodyPr wrap="square">
                <a:spAutoFit/>
              </a:bodyPr>
              <a:lstStyle/>
              <a:p>
                <a:pPr algn="l" rtl="0" fontAlgn="base"/>
                <a:r>
                  <a:rPr lang="fr-FR" sz="2400" b="1" i="1">
                    <a:solidFill>
                      <a:schemeClr val="accent1"/>
                    </a:solidFill>
                    <a:latin typeface="+mn-lt"/>
                  </a:rPr>
                  <a:t>QUESTION DE DÉPART</a:t>
                </a:r>
                <a:endParaRPr lang="en-US" sz="2400" b="1" i="1">
                  <a:solidFill>
                    <a:schemeClr val="accent1"/>
                  </a:solidFill>
                  <a:latin typeface="+mn-lt"/>
                </a:endParaRPr>
              </a:p>
            </p:txBody>
          </p:sp>
          <p:sp>
            <p:nvSpPr>
              <p:cNvPr id="20" name="ZoneTexte 19">
                <a:extLst>
                  <a:ext uri="{FF2B5EF4-FFF2-40B4-BE49-F238E27FC236}">
                    <a16:creationId xmlns:a16="http://schemas.microsoft.com/office/drawing/2014/main" id="{B43CF5D2-6A8D-46CB-842E-8402A1ED4415}"/>
                  </a:ext>
                </a:extLst>
              </p:cNvPr>
              <p:cNvSpPr txBox="1"/>
              <p:nvPr/>
            </p:nvSpPr>
            <p:spPr>
              <a:xfrm>
                <a:off x="2611925" y="3247107"/>
                <a:ext cx="3324131" cy="461733"/>
              </a:xfrm>
              <a:prstGeom prst="rect">
                <a:avLst/>
              </a:prstGeom>
              <a:noFill/>
            </p:spPr>
            <p:txBody>
              <a:bodyPr wrap="square">
                <a:spAutoFit/>
              </a:bodyPr>
              <a:lstStyle/>
              <a:p>
                <a:r>
                  <a:rPr lang="en-US" sz="1800" dirty="0">
                    <a:solidFill>
                      <a:srgbClr val="444444"/>
                    </a:solidFill>
                    <a:latin typeface="+mn-lt"/>
                  </a:rPr>
                  <a:t>​​</a:t>
                </a:r>
                <a:r>
                  <a:rPr lang="fr-FR" sz="1800" dirty="0">
                    <a:solidFill>
                      <a:srgbClr val="444444"/>
                    </a:solidFill>
                    <a:latin typeface="+mn-lt"/>
                  </a:rPr>
                  <a:t>Formuler le problème</a:t>
                </a:r>
                <a:endParaRPr lang="en-US" sz="1800" dirty="0">
                  <a:solidFill>
                    <a:srgbClr val="444444"/>
                  </a:solidFill>
                  <a:latin typeface="+mn-lt"/>
                </a:endParaRPr>
              </a:p>
            </p:txBody>
          </p:sp>
        </p:grpSp>
      </p:grpSp>
      <p:sp>
        <p:nvSpPr>
          <p:cNvPr id="12" name="AutoShape 5">
            <a:extLst>
              <a:ext uri="{FF2B5EF4-FFF2-40B4-BE49-F238E27FC236}">
                <a16:creationId xmlns:a16="http://schemas.microsoft.com/office/drawing/2014/main" id="{753AEF30-2C50-4F19-8443-5084551AB463}"/>
              </a:ext>
            </a:extLst>
          </p:cNvPr>
          <p:cNvSpPr>
            <a:spLocks noChangeArrowheads="1"/>
          </p:cNvSpPr>
          <p:nvPr/>
        </p:nvSpPr>
        <p:spPr bwMode="auto">
          <a:xfrm>
            <a:off x="4547127" y="4193436"/>
            <a:ext cx="2641441" cy="783193"/>
          </a:xfrm>
          <a:prstGeom prst="roundRect">
            <a:avLst>
              <a:gd name="adj" fmla="val 16667"/>
            </a:avLst>
          </a:prstGeom>
          <a:solidFill>
            <a:srgbClr val="FF0000"/>
          </a:solidFill>
          <a:ln w="19050">
            <a:solidFill>
              <a:srgbClr val="C00000"/>
            </a:solidFill>
            <a:round/>
            <a:headEnd/>
            <a:tailEnd/>
          </a:ln>
          <a:effectLst>
            <a:outerShdw blurRad="50800" dist="38100" dir="2700000" algn="tl" rotWithShape="0">
              <a:prstClr val="black">
                <a:alpha val="40000"/>
              </a:prstClr>
            </a:outerShdw>
          </a:effectLst>
        </p:spPr>
        <p:txBody>
          <a:bodyPr wrap="square" lIns="91440" tIns="45720" rIns="91440" bIns="45720" anchor="t">
            <a:spAutoFit/>
          </a:bodyPr>
          <a:lstStyle/>
          <a:p>
            <a:pPr algn="ctr"/>
            <a:endParaRPr lang="fr-FR" sz="200" b="1" dirty="0">
              <a:highlight>
                <a:srgbClr val="FF0000"/>
              </a:highlight>
              <a:latin typeface="Calibri" panose="020F0502020204030204" pitchFamily="34" charset="0"/>
              <a:cs typeface="Calibri"/>
            </a:endParaRPr>
          </a:p>
          <a:p>
            <a:pPr algn="ctr"/>
            <a:r>
              <a:rPr lang="fr-FR" sz="1800" b="1" dirty="0">
                <a:solidFill>
                  <a:srgbClr val="FFFFFF"/>
                </a:solidFill>
                <a:highlight>
                  <a:srgbClr val="FF0000"/>
                </a:highlight>
                <a:latin typeface="Calibri"/>
                <a:cs typeface="Calibri"/>
              </a:rPr>
              <a:t>Comment organiser la fête de l’école ?</a:t>
            </a:r>
          </a:p>
          <a:p>
            <a:pPr algn="ctr"/>
            <a:endParaRPr lang="fr-FR" sz="200" b="1" dirty="0">
              <a:highlight>
                <a:srgbClr val="FF0000"/>
              </a:highlight>
              <a:latin typeface="Calibri" panose="020F0502020204030204" pitchFamily="34" charset="0"/>
              <a:cs typeface="Calibri"/>
            </a:endParaRPr>
          </a:p>
        </p:txBody>
      </p:sp>
    </p:spTree>
    <p:extLst>
      <p:ext uri="{BB962C8B-B14F-4D97-AF65-F5344CB8AC3E}">
        <p14:creationId xmlns:p14="http://schemas.microsoft.com/office/powerpoint/2010/main" val="113985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B5217D-B267-45ED-9EBE-6603A15A7AD8}"/>
              </a:ext>
            </a:extLst>
          </p:cNvPr>
          <p:cNvSpPr/>
          <p:nvPr/>
        </p:nvSpPr>
        <p:spPr>
          <a:xfrm>
            <a:off x="2002526" y="2158550"/>
            <a:ext cx="114255" cy="113134"/>
          </a:xfrm>
          <a:prstGeom prst="rect">
            <a:avLst/>
          </a:prstGeom>
          <a:solidFill>
            <a:srgbClr val="C55A11"/>
          </a:solid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sp>
        <p:nvSpPr>
          <p:cNvPr id="28" name="Organigramme : Connecteur page suivante 27">
            <a:extLst>
              <a:ext uri="{FF2B5EF4-FFF2-40B4-BE49-F238E27FC236}">
                <a16:creationId xmlns:a16="http://schemas.microsoft.com/office/drawing/2014/main" id="{D88E3674-36F2-459A-B743-61E9C8E20D84}"/>
              </a:ext>
            </a:extLst>
          </p:cNvPr>
          <p:cNvSpPr/>
          <p:nvPr/>
        </p:nvSpPr>
        <p:spPr>
          <a:xfrm>
            <a:off x="3204616" y="3074984"/>
            <a:ext cx="1341414" cy="1942637"/>
          </a:xfrm>
          <a:prstGeom prst="flowChartOffpage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sz="1800" dirty="0">
              <a:cs typeface="Calibri"/>
            </a:endParaRPr>
          </a:p>
          <a:p>
            <a:pPr algn="ctr"/>
            <a:r>
              <a:rPr lang="fr-FR" sz="1800" dirty="0">
                <a:cs typeface="Calibri"/>
              </a:rPr>
              <a:t>Question</a:t>
            </a:r>
            <a:endParaRPr lang="fr-FR" dirty="0">
              <a:cs typeface="Calibri"/>
            </a:endParaRPr>
          </a:p>
          <a:p>
            <a:pPr algn="ctr"/>
            <a:r>
              <a:rPr lang="fr-FR" sz="1800" dirty="0">
                <a:cs typeface="Calibri"/>
              </a:rPr>
              <a:t> de départ</a:t>
            </a:r>
            <a:endParaRPr lang="fr-FR" dirty="0">
              <a:cs typeface="Calibri"/>
            </a:endParaRPr>
          </a:p>
        </p:txBody>
      </p:sp>
      <p:sp>
        <p:nvSpPr>
          <p:cNvPr id="27" name="Organigramme : Connecteur page suivante 26">
            <a:extLst>
              <a:ext uri="{FF2B5EF4-FFF2-40B4-BE49-F238E27FC236}">
                <a16:creationId xmlns:a16="http://schemas.microsoft.com/office/drawing/2014/main" id="{24857818-AF94-42D6-8576-0211E5D5C016}"/>
              </a:ext>
            </a:extLst>
          </p:cNvPr>
          <p:cNvSpPr/>
          <p:nvPr/>
        </p:nvSpPr>
        <p:spPr>
          <a:xfrm>
            <a:off x="3203934" y="2101392"/>
            <a:ext cx="1341414" cy="1344792"/>
          </a:xfrm>
          <a:prstGeom prst="flowChartOffpage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sz="1800">
              <a:cs typeface="Calibri"/>
            </a:endParaRPr>
          </a:p>
          <a:p>
            <a:pPr algn="ctr"/>
            <a:r>
              <a:rPr lang="fr-FR" sz="1800">
                <a:cs typeface="Calibri"/>
              </a:rPr>
              <a:t>Question générale</a:t>
            </a:r>
            <a:endParaRPr lang="fr-FR">
              <a:cs typeface="Calibri"/>
            </a:endParaRPr>
          </a:p>
        </p:txBody>
      </p:sp>
      <p:sp>
        <p:nvSpPr>
          <p:cNvPr id="29" name="ZoneTexte 28">
            <a:extLst>
              <a:ext uri="{FF2B5EF4-FFF2-40B4-BE49-F238E27FC236}">
                <a16:creationId xmlns:a16="http://schemas.microsoft.com/office/drawing/2014/main" id="{2046929F-BACD-460F-8E1B-8F7F111ABC08}"/>
              </a:ext>
            </a:extLst>
          </p:cNvPr>
          <p:cNvSpPr txBox="1"/>
          <p:nvPr/>
        </p:nvSpPr>
        <p:spPr>
          <a:xfrm>
            <a:off x="4692948" y="1559886"/>
            <a:ext cx="3746364"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latin typeface="Calibri"/>
              </a:rPr>
              <a:t>Les espèces en voie de disparition</a:t>
            </a:r>
            <a:r>
              <a:rPr lang="fr-FR">
                <a:latin typeface="Calibri"/>
                <a:cs typeface="Calibri"/>
              </a:rPr>
              <a:t>​</a:t>
            </a:r>
            <a:endParaRPr lang="fr-FR"/>
          </a:p>
        </p:txBody>
      </p:sp>
      <p:sp>
        <p:nvSpPr>
          <p:cNvPr id="30" name="ZoneTexte 29">
            <a:extLst>
              <a:ext uri="{FF2B5EF4-FFF2-40B4-BE49-F238E27FC236}">
                <a16:creationId xmlns:a16="http://schemas.microsoft.com/office/drawing/2014/main" id="{2188D15F-091E-4C6B-B275-717701C27C70}"/>
              </a:ext>
            </a:extLst>
          </p:cNvPr>
          <p:cNvSpPr txBox="1"/>
          <p:nvPr/>
        </p:nvSpPr>
        <p:spPr>
          <a:xfrm>
            <a:off x="4692948" y="2380156"/>
            <a:ext cx="4101018"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latin typeface="Calibri"/>
              </a:rPr>
              <a:t>Comment protéger les éléphants contre le braconnage ?</a:t>
            </a:r>
            <a:r>
              <a:rPr lang="fr-FR">
                <a:latin typeface="Calibri"/>
                <a:cs typeface="Calibri"/>
              </a:rPr>
              <a:t>​</a:t>
            </a:r>
            <a:endParaRPr lang="fr-FR"/>
          </a:p>
        </p:txBody>
      </p:sp>
      <p:sp>
        <p:nvSpPr>
          <p:cNvPr id="31" name="ZoneTexte 30">
            <a:extLst>
              <a:ext uri="{FF2B5EF4-FFF2-40B4-BE49-F238E27FC236}">
                <a16:creationId xmlns:a16="http://schemas.microsoft.com/office/drawing/2014/main" id="{48DD3DF5-A839-4455-94EB-954BAC097F9D}"/>
              </a:ext>
            </a:extLst>
          </p:cNvPr>
          <p:cNvSpPr txBox="1"/>
          <p:nvPr/>
        </p:nvSpPr>
        <p:spPr>
          <a:xfrm>
            <a:off x="4669416" y="3509710"/>
            <a:ext cx="4996098" cy="9694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latin typeface="Calibri"/>
              </a:rPr>
              <a:t>Comment la préservation des savanes dans la Réserve Nationale de Niassa permet-elle de lutter contre les braconniers ?</a:t>
            </a:r>
            <a:r>
              <a:rPr lang="fr-FR">
                <a:latin typeface="Calibri"/>
                <a:cs typeface="Calibri"/>
              </a:rPr>
              <a:t>​</a:t>
            </a:r>
            <a:endParaRPr lang="fr-FR"/>
          </a:p>
        </p:txBody>
      </p:sp>
      <p:sp>
        <p:nvSpPr>
          <p:cNvPr id="11" name="Organigramme : Connecteur page suivante 10">
            <a:extLst>
              <a:ext uri="{FF2B5EF4-FFF2-40B4-BE49-F238E27FC236}">
                <a16:creationId xmlns:a16="http://schemas.microsoft.com/office/drawing/2014/main" id="{4514FEE2-415E-43AC-AC73-3ACD84026E13}"/>
              </a:ext>
            </a:extLst>
          </p:cNvPr>
          <p:cNvSpPr/>
          <p:nvPr/>
        </p:nvSpPr>
        <p:spPr>
          <a:xfrm>
            <a:off x="3203267" y="1419765"/>
            <a:ext cx="1348169" cy="963117"/>
          </a:xfrm>
          <a:prstGeom prst="flowChartOffpage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cs typeface="Calibri"/>
              </a:rPr>
              <a:t>Thématique</a:t>
            </a:r>
            <a:endParaRPr lang="fr-FR" sz="1800"/>
          </a:p>
        </p:txBody>
      </p:sp>
      <p:grpSp>
        <p:nvGrpSpPr>
          <p:cNvPr id="21" name="Groupe 20">
            <a:extLst>
              <a:ext uri="{FF2B5EF4-FFF2-40B4-BE49-F238E27FC236}">
                <a16:creationId xmlns:a16="http://schemas.microsoft.com/office/drawing/2014/main" id="{7852EAB7-EDA0-4CCE-8E9E-2756D0438BED}"/>
              </a:ext>
            </a:extLst>
          </p:cNvPr>
          <p:cNvGrpSpPr/>
          <p:nvPr/>
        </p:nvGrpSpPr>
        <p:grpSpPr>
          <a:xfrm>
            <a:off x="6002597" y="104408"/>
            <a:ext cx="3920783" cy="769441"/>
            <a:chOff x="572465" y="487489"/>
            <a:chExt cx="5240020" cy="993820"/>
          </a:xfrm>
        </p:grpSpPr>
        <p:sp>
          <p:nvSpPr>
            <p:cNvPr id="22" name="Rectangle : coins arrondis 21">
              <a:extLst>
                <a:ext uri="{FF2B5EF4-FFF2-40B4-BE49-F238E27FC236}">
                  <a16:creationId xmlns:a16="http://schemas.microsoft.com/office/drawing/2014/main" id="{9D83AB73-AC84-4538-941C-753F4208FB7B}"/>
                </a:ext>
              </a:extLst>
            </p:cNvPr>
            <p:cNvSpPr/>
            <p:nvPr/>
          </p:nvSpPr>
          <p:spPr>
            <a:xfrm>
              <a:off x="572465" y="510433"/>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 coins arrondis 22">
              <a:extLst>
                <a:ext uri="{FF2B5EF4-FFF2-40B4-BE49-F238E27FC236}">
                  <a16:creationId xmlns:a16="http://schemas.microsoft.com/office/drawing/2014/main" id="{281CE524-CA3A-4F68-814C-AF51BD52C85E}"/>
                </a:ext>
              </a:extLst>
            </p:cNvPr>
            <p:cNvSpPr/>
            <p:nvPr/>
          </p:nvSpPr>
          <p:spPr>
            <a:xfrm>
              <a:off x="1713842" y="523120"/>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ZoneTexte 23">
              <a:extLst>
                <a:ext uri="{FF2B5EF4-FFF2-40B4-BE49-F238E27FC236}">
                  <a16:creationId xmlns:a16="http://schemas.microsoft.com/office/drawing/2014/main" id="{797481B7-A16F-48BA-AFC6-660AB6487E03}"/>
                </a:ext>
              </a:extLst>
            </p:cNvPr>
            <p:cNvSpPr txBox="1"/>
            <p:nvPr/>
          </p:nvSpPr>
          <p:spPr>
            <a:xfrm>
              <a:off x="735688" y="487489"/>
              <a:ext cx="628142" cy="993820"/>
            </a:xfrm>
            <a:prstGeom prst="rect">
              <a:avLst/>
            </a:prstGeom>
            <a:noFill/>
          </p:spPr>
          <p:txBody>
            <a:bodyPr wrap="none" rtlCol="0">
              <a:spAutoFit/>
            </a:bodyPr>
            <a:lstStyle/>
            <a:p>
              <a:r>
                <a:rPr lang="fr-FR" sz="4400" b="1">
                  <a:solidFill>
                    <a:schemeClr val="bg1"/>
                  </a:solidFill>
                  <a:latin typeface="+mn-lt"/>
                </a:rPr>
                <a:t>1</a:t>
              </a:r>
              <a:endParaRPr lang="en-US" sz="4400" b="1">
                <a:solidFill>
                  <a:schemeClr val="bg1"/>
                </a:solidFill>
                <a:latin typeface="+mn-lt"/>
              </a:endParaRPr>
            </a:p>
          </p:txBody>
        </p:sp>
        <p:sp>
          <p:nvSpPr>
            <p:cNvPr id="25" name="Organigramme : Fusion 8">
              <a:extLst>
                <a:ext uri="{FF2B5EF4-FFF2-40B4-BE49-F238E27FC236}">
                  <a16:creationId xmlns:a16="http://schemas.microsoft.com/office/drawing/2014/main" id="{9445A7A0-3DA6-479B-A680-D7C7D52AADFD}"/>
                </a:ext>
              </a:extLst>
            </p:cNvPr>
            <p:cNvSpPr/>
            <p:nvPr/>
          </p:nvSpPr>
          <p:spPr>
            <a:xfrm flipH="1">
              <a:off x="1261985" y="520584"/>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6" name="Groupe 25">
              <a:extLst>
                <a:ext uri="{FF2B5EF4-FFF2-40B4-BE49-F238E27FC236}">
                  <a16:creationId xmlns:a16="http://schemas.microsoft.com/office/drawing/2014/main" id="{EFF74E2F-1E85-4C86-B144-484E5D4C2F01}"/>
                </a:ext>
              </a:extLst>
            </p:cNvPr>
            <p:cNvGrpSpPr/>
            <p:nvPr/>
          </p:nvGrpSpPr>
          <p:grpSpPr>
            <a:xfrm>
              <a:off x="1570755" y="490051"/>
              <a:ext cx="4012397" cy="923906"/>
              <a:chOff x="2377510" y="2814570"/>
              <a:chExt cx="4012397" cy="894270"/>
            </a:xfrm>
          </p:grpSpPr>
          <p:sp>
            <p:nvSpPr>
              <p:cNvPr id="32" name="ZoneTexte 31">
                <a:extLst>
                  <a:ext uri="{FF2B5EF4-FFF2-40B4-BE49-F238E27FC236}">
                    <a16:creationId xmlns:a16="http://schemas.microsoft.com/office/drawing/2014/main" id="{5187839B-31F6-4E90-99EC-BE70B7D378DC}"/>
                  </a:ext>
                </a:extLst>
              </p:cNvPr>
              <p:cNvSpPr txBox="1"/>
              <p:nvPr/>
            </p:nvSpPr>
            <p:spPr>
              <a:xfrm>
                <a:off x="2377510" y="2814570"/>
                <a:ext cx="4012397" cy="577166"/>
              </a:xfrm>
              <a:prstGeom prst="rect">
                <a:avLst/>
              </a:prstGeom>
              <a:noFill/>
            </p:spPr>
            <p:txBody>
              <a:bodyPr wrap="square">
                <a:spAutoFit/>
              </a:bodyPr>
              <a:lstStyle/>
              <a:p>
                <a:pPr algn="l" rtl="0" fontAlgn="base"/>
                <a:r>
                  <a:rPr lang="fr-FR" sz="2400" b="1" i="1">
                    <a:solidFill>
                      <a:schemeClr val="accent1"/>
                    </a:solidFill>
                    <a:latin typeface="+mn-lt"/>
                  </a:rPr>
                  <a:t>QUESTION DE DÉPART</a:t>
                </a:r>
                <a:endParaRPr lang="en-US" sz="2400" b="1" i="1">
                  <a:solidFill>
                    <a:schemeClr val="accent1"/>
                  </a:solidFill>
                  <a:latin typeface="+mn-lt"/>
                </a:endParaRPr>
              </a:p>
            </p:txBody>
          </p:sp>
          <p:sp>
            <p:nvSpPr>
              <p:cNvPr id="33" name="ZoneTexte 32">
                <a:extLst>
                  <a:ext uri="{FF2B5EF4-FFF2-40B4-BE49-F238E27FC236}">
                    <a16:creationId xmlns:a16="http://schemas.microsoft.com/office/drawing/2014/main" id="{958C9E72-8E4B-499E-91C0-ED8EF870F206}"/>
                  </a:ext>
                </a:extLst>
              </p:cNvPr>
              <p:cNvSpPr txBox="1"/>
              <p:nvPr/>
            </p:nvSpPr>
            <p:spPr>
              <a:xfrm>
                <a:off x="2611925" y="3247107"/>
                <a:ext cx="3324131" cy="461733"/>
              </a:xfrm>
              <a:prstGeom prst="rect">
                <a:avLst/>
              </a:prstGeom>
              <a:noFill/>
            </p:spPr>
            <p:txBody>
              <a:bodyPr wrap="square">
                <a:spAutoFit/>
              </a:bodyPr>
              <a:lstStyle/>
              <a:p>
                <a:r>
                  <a:rPr lang="en-US" sz="1800" dirty="0">
                    <a:solidFill>
                      <a:srgbClr val="444444"/>
                    </a:solidFill>
                    <a:latin typeface="+mn-lt"/>
                  </a:rPr>
                  <a:t>​​</a:t>
                </a:r>
                <a:r>
                  <a:rPr lang="fr-FR" sz="1800" dirty="0">
                    <a:solidFill>
                      <a:srgbClr val="444444"/>
                    </a:solidFill>
                    <a:latin typeface="+mn-lt"/>
                  </a:rPr>
                  <a:t> Niveau de précision</a:t>
                </a:r>
                <a:endParaRPr lang="en-US" sz="1800" dirty="0">
                  <a:solidFill>
                    <a:srgbClr val="444444"/>
                  </a:solidFill>
                  <a:latin typeface="+mn-lt"/>
                </a:endParaRPr>
              </a:p>
            </p:txBody>
          </p:sp>
        </p:grpSp>
      </p:grpSp>
    </p:spTree>
    <p:extLst>
      <p:ext uri="{BB962C8B-B14F-4D97-AF65-F5344CB8AC3E}">
        <p14:creationId xmlns:p14="http://schemas.microsoft.com/office/powerpoint/2010/main" val="345942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P spid="29" grpId="0"/>
      <p:bldP spid="30" grpId="0"/>
      <p:bldP spid="31"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B5217D-B267-45ED-9EBE-6603A15A7AD8}"/>
              </a:ext>
            </a:extLst>
          </p:cNvPr>
          <p:cNvSpPr/>
          <p:nvPr/>
        </p:nvSpPr>
        <p:spPr>
          <a:xfrm>
            <a:off x="1997923" y="2416796"/>
            <a:ext cx="114255" cy="113134"/>
          </a:xfrm>
          <a:prstGeom prst="rect">
            <a:avLst/>
          </a:prstGeom>
          <a:solidFill>
            <a:srgbClr val="C55A11"/>
          </a:solid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sp>
        <p:nvSpPr>
          <p:cNvPr id="5" name="ZoneTexte 4">
            <a:extLst>
              <a:ext uri="{FF2B5EF4-FFF2-40B4-BE49-F238E27FC236}">
                <a16:creationId xmlns:a16="http://schemas.microsoft.com/office/drawing/2014/main" id="{46BA11C4-EF99-4AF5-A1AE-F81E38385DBA}"/>
              </a:ext>
            </a:extLst>
          </p:cNvPr>
          <p:cNvSpPr txBox="1"/>
          <p:nvPr/>
        </p:nvSpPr>
        <p:spPr>
          <a:xfrm>
            <a:off x="2338939" y="1070533"/>
            <a:ext cx="7525015" cy="4216539"/>
          </a:xfrm>
          <a:prstGeom prst="rect">
            <a:avLst/>
          </a:prstGeom>
          <a:noFill/>
        </p:spPr>
        <p:txBody>
          <a:bodyPr wrap="square" rtlCol="0">
            <a:spAutoFit/>
          </a:bodyPr>
          <a:lstStyle/>
          <a:p>
            <a:r>
              <a:rPr lang="fr-FR" sz="2000" b="1" dirty="0">
                <a:latin typeface="+mn-lt"/>
              </a:rPr>
              <a:t>Analyser la question de départ :</a:t>
            </a:r>
          </a:p>
          <a:p>
            <a:endParaRPr lang="fr-FR" sz="2000" b="1" dirty="0">
              <a:latin typeface="+mn-lt"/>
            </a:endParaRPr>
          </a:p>
          <a:p>
            <a:pPr marL="342900" indent="-342900">
              <a:buFont typeface="Arial" panose="020B0604020202020204" pitchFamily="34" charset="0"/>
              <a:buChar char="•"/>
            </a:pPr>
            <a:r>
              <a:rPr lang="fr-FR" dirty="0">
                <a:latin typeface="+mn-lt"/>
              </a:rPr>
              <a:t>Comment définir chacun des mots ?</a:t>
            </a:r>
          </a:p>
          <a:p>
            <a:pPr marL="342900" indent="-342900">
              <a:buFont typeface="Arial" panose="020B0604020202020204" pitchFamily="34" charset="0"/>
              <a:buChar char="•"/>
            </a:pPr>
            <a:r>
              <a:rPr lang="fr-FR" dirty="0">
                <a:latin typeface="+mn-lt"/>
              </a:rPr>
              <a:t>Comment les approfondir, les décomposer ?</a:t>
            </a:r>
          </a:p>
          <a:p>
            <a:pPr marL="342900" indent="-342900">
              <a:buFont typeface="Arial" panose="020B0604020202020204" pitchFamily="34" charset="0"/>
              <a:buChar char="•"/>
            </a:pPr>
            <a:r>
              <a:rPr lang="fr-FR" dirty="0">
                <a:latin typeface="+mn-lt"/>
              </a:rPr>
              <a:t>Quels autres concepts mobiliser pour répondre ?</a:t>
            </a:r>
          </a:p>
          <a:p>
            <a:pPr marL="342900" indent="-342900">
              <a:buFont typeface="Arial" panose="020B0604020202020204" pitchFamily="34" charset="0"/>
              <a:buChar char="•"/>
            </a:pPr>
            <a:r>
              <a:rPr lang="fr-FR" dirty="0">
                <a:latin typeface="+mn-lt"/>
              </a:rPr>
              <a:t>QQOQCP : </a:t>
            </a:r>
          </a:p>
          <a:p>
            <a:pPr marL="699502" lvl="1" indent="-342900">
              <a:buSzPct val="90000"/>
              <a:buFont typeface="Wingdings" panose="05000000000000000000" pitchFamily="2" charset="2"/>
              <a:buChar char="ü"/>
            </a:pPr>
            <a:r>
              <a:rPr lang="fr-FR" i="1" dirty="0">
                <a:latin typeface="+mn-lt"/>
              </a:rPr>
              <a:t>Qui ? Quoi ? Où ? Quand ? Comment ? Pourquoi ?</a:t>
            </a:r>
          </a:p>
          <a:p>
            <a:pPr marL="699502" lvl="1" indent="-342900">
              <a:buFont typeface="Arial" panose="020B0604020202020204" pitchFamily="34" charset="0"/>
              <a:buChar char="•"/>
            </a:pPr>
            <a:endParaRPr lang="fr-FR" dirty="0">
              <a:latin typeface="+mn-lt"/>
            </a:endParaRPr>
          </a:p>
          <a:p>
            <a:pPr marL="699502" lvl="1" indent="-342900">
              <a:buFont typeface="Arial" panose="020B0604020202020204" pitchFamily="34" charset="0"/>
              <a:buChar char="•"/>
            </a:pPr>
            <a:endParaRPr lang="fr-FR" dirty="0">
              <a:latin typeface="+mn-lt"/>
            </a:endParaRPr>
          </a:p>
          <a:p>
            <a:pPr marL="699502" lvl="1" indent="-342900">
              <a:buFont typeface="Arial" panose="020B0604020202020204" pitchFamily="34" charset="0"/>
              <a:buChar char="•"/>
            </a:pPr>
            <a:endParaRPr lang="fr-FR" dirty="0">
              <a:latin typeface="+mn-lt"/>
            </a:endParaRPr>
          </a:p>
          <a:p>
            <a:r>
              <a:rPr lang="fr-FR" dirty="0">
                <a:latin typeface="+mn-lt"/>
              </a:rPr>
              <a:t>Réaliser </a:t>
            </a:r>
            <a:r>
              <a:rPr lang="fr-FR" dirty="0">
                <a:latin typeface="+mn-lt"/>
                <a:hlinkClick r:id="rId3"/>
              </a:rPr>
              <a:t>un brainstorming</a:t>
            </a:r>
            <a:endParaRPr lang="fr-FR" dirty="0">
              <a:latin typeface="+mn-lt"/>
            </a:endParaRPr>
          </a:p>
          <a:p>
            <a:endParaRPr lang="fr-FR" dirty="0">
              <a:latin typeface="+mn-lt"/>
            </a:endParaRPr>
          </a:p>
          <a:p>
            <a:r>
              <a:rPr lang="fr-FR" i="1" dirty="0">
                <a:latin typeface="+mn-lt"/>
              </a:rPr>
              <a:t>À ce stade il s’agit de trouver </a:t>
            </a:r>
            <a:r>
              <a:rPr lang="fr-FR" b="1" i="1" dirty="0">
                <a:latin typeface="+mn-lt"/>
              </a:rPr>
              <a:t>le plus d’idées possibles </a:t>
            </a:r>
            <a:r>
              <a:rPr lang="fr-FR" i="1" dirty="0">
                <a:latin typeface="+mn-lt"/>
              </a:rPr>
              <a:t>: on les note </a:t>
            </a:r>
            <a:r>
              <a:rPr lang="fr-FR" b="1" i="1" dirty="0">
                <a:latin typeface="+mn-lt"/>
              </a:rPr>
              <a:t>toutes</a:t>
            </a:r>
            <a:r>
              <a:rPr lang="fr-FR" i="1" dirty="0">
                <a:latin typeface="+mn-lt"/>
              </a:rPr>
              <a:t>, car chacune permet d’en trouver de nouvelles (association d’idées).</a:t>
            </a:r>
          </a:p>
        </p:txBody>
      </p:sp>
      <p:grpSp>
        <p:nvGrpSpPr>
          <p:cNvPr id="13" name="Groupe 12">
            <a:extLst>
              <a:ext uri="{FF2B5EF4-FFF2-40B4-BE49-F238E27FC236}">
                <a16:creationId xmlns:a16="http://schemas.microsoft.com/office/drawing/2014/main" id="{4E2B28E5-EE7F-41FB-B8E4-0321302E98C7}"/>
              </a:ext>
            </a:extLst>
          </p:cNvPr>
          <p:cNvGrpSpPr/>
          <p:nvPr/>
        </p:nvGrpSpPr>
        <p:grpSpPr>
          <a:xfrm>
            <a:off x="5946972" y="98809"/>
            <a:ext cx="3920783" cy="774466"/>
            <a:chOff x="5915668" y="1345090"/>
            <a:chExt cx="5240020" cy="1000311"/>
          </a:xfrm>
        </p:grpSpPr>
        <p:sp>
          <p:nvSpPr>
            <p:cNvPr id="14" name="Rectangle : coins arrondis 13">
              <a:extLst>
                <a:ext uri="{FF2B5EF4-FFF2-40B4-BE49-F238E27FC236}">
                  <a16:creationId xmlns:a16="http://schemas.microsoft.com/office/drawing/2014/main" id="{108EF1CF-B365-4805-AC4F-5FE7FF6F3619}"/>
                </a:ext>
              </a:extLst>
            </p:cNvPr>
            <p:cNvSpPr/>
            <p:nvPr/>
          </p:nvSpPr>
          <p:spPr>
            <a:xfrm>
              <a:off x="5915668" y="1374525"/>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 coins arrondis 14">
              <a:extLst>
                <a:ext uri="{FF2B5EF4-FFF2-40B4-BE49-F238E27FC236}">
                  <a16:creationId xmlns:a16="http://schemas.microsoft.com/office/drawing/2014/main" id="{CFB9CA42-8C04-4B71-A942-961146983289}"/>
                </a:ext>
              </a:extLst>
            </p:cNvPr>
            <p:cNvSpPr/>
            <p:nvPr/>
          </p:nvSpPr>
          <p:spPr>
            <a:xfrm>
              <a:off x="7057045" y="1387212"/>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ZoneTexte 15">
              <a:extLst>
                <a:ext uri="{FF2B5EF4-FFF2-40B4-BE49-F238E27FC236}">
                  <a16:creationId xmlns:a16="http://schemas.microsoft.com/office/drawing/2014/main" id="{0ABB34D0-7CA0-4932-81F9-EA0E550D6C27}"/>
                </a:ext>
              </a:extLst>
            </p:cNvPr>
            <p:cNvSpPr txBox="1"/>
            <p:nvPr/>
          </p:nvSpPr>
          <p:spPr>
            <a:xfrm>
              <a:off x="6078891" y="1351580"/>
              <a:ext cx="628142" cy="993821"/>
            </a:xfrm>
            <a:prstGeom prst="rect">
              <a:avLst/>
            </a:prstGeom>
            <a:noFill/>
          </p:spPr>
          <p:txBody>
            <a:bodyPr wrap="none" rtlCol="0">
              <a:spAutoFit/>
            </a:bodyPr>
            <a:lstStyle/>
            <a:p>
              <a:r>
                <a:rPr lang="fr-FR" sz="4400" b="1">
                  <a:solidFill>
                    <a:schemeClr val="bg1"/>
                  </a:solidFill>
                  <a:latin typeface="+mn-lt"/>
                </a:rPr>
                <a:t>2</a:t>
              </a:r>
              <a:endParaRPr lang="en-US" sz="4400" b="1">
                <a:solidFill>
                  <a:schemeClr val="bg1"/>
                </a:solidFill>
                <a:latin typeface="+mn-lt"/>
              </a:endParaRPr>
            </a:p>
          </p:txBody>
        </p:sp>
        <p:sp>
          <p:nvSpPr>
            <p:cNvPr id="17" name="Organigramme : Fusion 8">
              <a:extLst>
                <a:ext uri="{FF2B5EF4-FFF2-40B4-BE49-F238E27FC236}">
                  <a16:creationId xmlns:a16="http://schemas.microsoft.com/office/drawing/2014/main" id="{753C2ABC-FF90-4A34-B1C4-65A7132A3E23}"/>
                </a:ext>
              </a:extLst>
            </p:cNvPr>
            <p:cNvSpPr/>
            <p:nvPr/>
          </p:nvSpPr>
          <p:spPr>
            <a:xfrm flipH="1">
              <a:off x="6605188" y="1384676"/>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8" name="Groupe 17">
              <a:extLst>
                <a:ext uri="{FF2B5EF4-FFF2-40B4-BE49-F238E27FC236}">
                  <a16:creationId xmlns:a16="http://schemas.microsoft.com/office/drawing/2014/main" id="{35649F2D-E6A4-426A-AF15-9628DB2AE72C}"/>
                </a:ext>
              </a:extLst>
            </p:cNvPr>
            <p:cNvGrpSpPr/>
            <p:nvPr/>
          </p:nvGrpSpPr>
          <p:grpSpPr>
            <a:xfrm>
              <a:off x="6937956" y="1345090"/>
              <a:ext cx="3796204" cy="932947"/>
              <a:chOff x="2401508" y="2805817"/>
              <a:chExt cx="3796204" cy="903024"/>
            </a:xfrm>
          </p:grpSpPr>
          <p:sp>
            <p:nvSpPr>
              <p:cNvPr id="19" name="ZoneTexte 18">
                <a:extLst>
                  <a:ext uri="{FF2B5EF4-FFF2-40B4-BE49-F238E27FC236}">
                    <a16:creationId xmlns:a16="http://schemas.microsoft.com/office/drawing/2014/main" id="{608ADEFD-B8FB-4E44-8F23-685A602822F4}"/>
                  </a:ext>
                </a:extLst>
              </p:cNvPr>
              <p:cNvSpPr txBox="1"/>
              <p:nvPr/>
            </p:nvSpPr>
            <p:spPr>
              <a:xfrm>
                <a:off x="2401508" y="2805817"/>
                <a:ext cx="3677116" cy="577167"/>
              </a:xfrm>
              <a:prstGeom prst="rect">
                <a:avLst/>
              </a:prstGeom>
              <a:noFill/>
            </p:spPr>
            <p:txBody>
              <a:bodyPr wrap="square">
                <a:spAutoFit/>
              </a:bodyPr>
              <a:lstStyle/>
              <a:p>
                <a:pPr algn="l" rtl="0" fontAlgn="base"/>
                <a:r>
                  <a:rPr lang="fr-FR" sz="2400" b="1" i="1">
                    <a:solidFill>
                      <a:schemeClr val="accent1"/>
                    </a:solidFill>
                    <a:latin typeface="+mn-lt"/>
                  </a:rPr>
                  <a:t>BRAINSTORMING</a:t>
                </a:r>
                <a:endParaRPr lang="en-US" sz="2400" b="1" i="1">
                  <a:solidFill>
                    <a:schemeClr val="accent1"/>
                  </a:solidFill>
                  <a:latin typeface="+mn-lt"/>
                </a:endParaRPr>
              </a:p>
            </p:txBody>
          </p:sp>
          <p:sp>
            <p:nvSpPr>
              <p:cNvPr id="20" name="ZoneTexte 19">
                <a:extLst>
                  <a:ext uri="{FF2B5EF4-FFF2-40B4-BE49-F238E27FC236}">
                    <a16:creationId xmlns:a16="http://schemas.microsoft.com/office/drawing/2014/main" id="{7C70AD69-D8BB-4F54-927E-95B7A6E6FB4F}"/>
                  </a:ext>
                </a:extLst>
              </p:cNvPr>
              <p:cNvSpPr txBox="1"/>
              <p:nvPr/>
            </p:nvSpPr>
            <p:spPr>
              <a:xfrm>
                <a:off x="2611924" y="3247107"/>
                <a:ext cx="3585788" cy="461734"/>
              </a:xfrm>
              <a:prstGeom prst="rect">
                <a:avLst/>
              </a:prstGeom>
              <a:noFill/>
            </p:spPr>
            <p:txBody>
              <a:bodyPr wrap="square">
                <a:spAutoFit/>
              </a:bodyPr>
              <a:lstStyle/>
              <a:p>
                <a:pPr algn="l" rtl="0" fontAlgn="base"/>
                <a:r>
                  <a:rPr lang="fr-FR" sz="1800" dirty="0">
                    <a:solidFill>
                      <a:srgbClr val="444444"/>
                    </a:solidFill>
                    <a:latin typeface="+mn-lt"/>
                  </a:rPr>
                  <a:t>Comment ?</a:t>
                </a:r>
                <a:endParaRPr lang="en-US" sz="1800" dirty="0">
                  <a:solidFill>
                    <a:srgbClr val="444444"/>
                  </a:solidFill>
                  <a:latin typeface="+mn-lt"/>
                </a:endParaRPr>
              </a:p>
            </p:txBody>
          </p:sp>
        </p:grpSp>
      </p:grpSp>
    </p:spTree>
    <p:extLst>
      <p:ext uri="{BB962C8B-B14F-4D97-AF65-F5344CB8AC3E}">
        <p14:creationId xmlns:p14="http://schemas.microsoft.com/office/powerpoint/2010/main" val="98941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left)">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left)">
                                      <p:cBhvr>
                                        <p:cTn id="22" dur="500"/>
                                        <p:tgtEl>
                                          <p:spTgt spid="5">
                                            <p:txEl>
                                              <p:pRg st="5" end="5"/>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wipe(left)">
                                      <p:cBhvr>
                                        <p:cTn id="26" dur="500"/>
                                        <p:tgtEl>
                                          <p:spTgt spid="5">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34926" y="1302224"/>
            <a:ext cx="6492949" cy="4146698"/>
          </a:xfrm>
          <a:prstGeom prst="rect">
            <a:avLst/>
          </a:prstGeom>
          <a:solidFill>
            <a:srgbClr val="F2F2F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ounded Rectangle 12"/>
          <p:cNvSpPr/>
          <p:nvPr/>
        </p:nvSpPr>
        <p:spPr>
          <a:xfrm rot="21228754">
            <a:off x="3113698" y="1442508"/>
            <a:ext cx="1371540" cy="908355"/>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chemeClr val="tx1"/>
                </a:solidFill>
                <a:latin typeface="Calibri" panose="020F0502020204030204" pitchFamily="34" charset="0"/>
              </a:rPr>
              <a:t>Enfants</a:t>
            </a:r>
          </a:p>
        </p:txBody>
      </p:sp>
      <p:sp>
        <p:nvSpPr>
          <p:cNvPr id="14" name="Rounded Rectangle 13"/>
          <p:cNvSpPr/>
          <p:nvPr/>
        </p:nvSpPr>
        <p:spPr>
          <a:xfrm rot="243400">
            <a:off x="4676518" y="1634915"/>
            <a:ext cx="1158624" cy="1025940"/>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tx1"/>
                </a:solidFill>
                <a:latin typeface="Calibri" panose="020F0502020204030204" pitchFamily="34" charset="0"/>
              </a:rPr>
              <a:t>Parents</a:t>
            </a:r>
          </a:p>
        </p:txBody>
      </p:sp>
      <p:sp>
        <p:nvSpPr>
          <p:cNvPr id="15" name="Rounded Rectangle 14"/>
          <p:cNvSpPr/>
          <p:nvPr/>
        </p:nvSpPr>
        <p:spPr>
          <a:xfrm>
            <a:off x="2805023" y="2312015"/>
            <a:ext cx="1857353" cy="880278"/>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tx1"/>
                </a:solidFill>
                <a:latin typeface="Calibri" panose="020F0502020204030204" pitchFamily="34" charset="0"/>
              </a:rPr>
              <a:t>Enseignants</a:t>
            </a:r>
          </a:p>
        </p:txBody>
      </p:sp>
      <p:sp>
        <p:nvSpPr>
          <p:cNvPr id="18" name="Rounded Rectangle 17"/>
          <p:cNvSpPr/>
          <p:nvPr/>
        </p:nvSpPr>
        <p:spPr>
          <a:xfrm>
            <a:off x="3135339" y="3038279"/>
            <a:ext cx="1409605" cy="954941"/>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latin typeface="Calibri" panose="020F0502020204030204" pitchFamily="34" charset="0"/>
              </a:rPr>
              <a:t>Directrice</a:t>
            </a:r>
          </a:p>
        </p:txBody>
      </p:sp>
      <p:sp>
        <p:nvSpPr>
          <p:cNvPr id="19" name="Rounded Rectangle 18"/>
          <p:cNvSpPr/>
          <p:nvPr/>
        </p:nvSpPr>
        <p:spPr>
          <a:xfrm>
            <a:off x="5787097" y="1383033"/>
            <a:ext cx="1342248" cy="1141782"/>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chemeClr val="tx1"/>
                </a:solidFill>
                <a:latin typeface="Calibri" panose="020F0502020204030204" pitchFamily="34" charset="0"/>
              </a:rPr>
              <a:t>Comité de parents</a:t>
            </a:r>
          </a:p>
        </p:txBody>
      </p:sp>
      <p:sp>
        <p:nvSpPr>
          <p:cNvPr id="20" name="Rounded Rectangle 19"/>
          <p:cNvSpPr/>
          <p:nvPr/>
        </p:nvSpPr>
        <p:spPr>
          <a:xfrm>
            <a:off x="4982128" y="2899038"/>
            <a:ext cx="1847024" cy="687543"/>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chemeClr val="tx1"/>
                </a:solidFill>
                <a:latin typeface="Calibri" panose="020F0502020204030204" pitchFamily="34" charset="0"/>
              </a:rPr>
              <a:t>Logistique</a:t>
            </a:r>
          </a:p>
        </p:txBody>
      </p:sp>
      <p:sp>
        <p:nvSpPr>
          <p:cNvPr id="21" name="Rounded Rectangle 20"/>
          <p:cNvSpPr/>
          <p:nvPr/>
        </p:nvSpPr>
        <p:spPr>
          <a:xfrm>
            <a:off x="7470262" y="2422131"/>
            <a:ext cx="1420254" cy="687543"/>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chemeClr val="tx1"/>
                </a:solidFill>
                <a:latin typeface="Calibri" panose="020F0502020204030204" pitchFamily="34" charset="0"/>
              </a:rPr>
              <a:t>Activités</a:t>
            </a:r>
          </a:p>
        </p:txBody>
      </p:sp>
      <p:sp>
        <p:nvSpPr>
          <p:cNvPr id="23" name="Rounded Rectangle 22"/>
          <p:cNvSpPr/>
          <p:nvPr/>
        </p:nvSpPr>
        <p:spPr>
          <a:xfrm rot="340232">
            <a:off x="7878145" y="3348750"/>
            <a:ext cx="1171561" cy="687543"/>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chemeClr val="tx1"/>
                </a:solidFill>
                <a:latin typeface="Calibri" panose="020F0502020204030204" pitchFamily="34" charset="0"/>
              </a:rPr>
              <a:t>Danse</a:t>
            </a:r>
          </a:p>
        </p:txBody>
      </p:sp>
      <p:sp>
        <p:nvSpPr>
          <p:cNvPr id="22" name="Rounded Rectangle 21"/>
          <p:cNvSpPr/>
          <p:nvPr/>
        </p:nvSpPr>
        <p:spPr>
          <a:xfrm>
            <a:off x="6930377" y="2845855"/>
            <a:ext cx="1367204" cy="687543"/>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chemeClr val="tx1"/>
                </a:solidFill>
                <a:latin typeface="Calibri" panose="020F0502020204030204" pitchFamily="34" charset="0"/>
              </a:rPr>
              <a:t>Chant</a:t>
            </a:r>
          </a:p>
        </p:txBody>
      </p:sp>
      <p:sp>
        <p:nvSpPr>
          <p:cNvPr id="24" name="Rounded Rectangle 23"/>
          <p:cNvSpPr/>
          <p:nvPr/>
        </p:nvSpPr>
        <p:spPr>
          <a:xfrm rot="275031">
            <a:off x="7614914" y="1616210"/>
            <a:ext cx="1292625" cy="744322"/>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chemeClr val="tx1"/>
                </a:solidFill>
                <a:latin typeface="Calibri" panose="020F0502020204030204" pitchFamily="34" charset="0"/>
              </a:rPr>
              <a:t>Écriture</a:t>
            </a:r>
          </a:p>
        </p:txBody>
      </p:sp>
      <p:sp>
        <p:nvSpPr>
          <p:cNvPr id="25" name="Rounded Rectangle 24"/>
          <p:cNvSpPr/>
          <p:nvPr/>
        </p:nvSpPr>
        <p:spPr>
          <a:xfrm>
            <a:off x="6839899" y="3931666"/>
            <a:ext cx="1363338" cy="771611"/>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tx1"/>
                </a:solidFill>
                <a:latin typeface="Calibri" panose="020F0502020204030204" pitchFamily="34" charset="0"/>
              </a:rPr>
              <a:t>Jeux</a:t>
            </a:r>
          </a:p>
        </p:txBody>
      </p:sp>
      <p:sp>
        <p:nvSpPr>
          <p:cNvPr id="27" name="Rounded Rectangle 26"/>
          <p:cNvSpPr/>
          <p:nvPr/>
        </p:nvSpPr>
        <p:spPr>
          <a:xfrm>
            <a:off x="4670033" y="3515750"/>
            <a:ext cx="1847024" cy="897027"/>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chemeClr val="tx1"/>
                </a:solidFill>
                <a:latin typeface="Calibri" panose="020F0502020204030204" pitchFamily="34" charset="0"/>
              </a:rPr>
              <a:t>Financements</a:t>
            </a:r>
          </a:p>
        </p:txBody>
      </p:sp>
      <p:sp>
        <p:nvSpPr>
          <p:cNvPr id="28" name="Rounded Rectangle 27"/>
          <p:cNvSpPr/>
          <p:nvPr/>
        </p:nvSpPr>
        <p:spPr>
          <a:xfrm rot="21062357">
            <a:off x="4597679" y="4293708"/>
            <a:ext cx="1600082" cy="991921"/>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chemeClr val="tx1"/>
                </a:solidFill>
                <a:latin typeface="Calibri" panose="020F0502020204030204" pitchFamily="34" charset="0"/>
              </a:rPr>
              <a:t>Cotisations</a:t>
            </a:r>
          </a:p>
        </p:txBody>
      </p:sp>
      <p:sp>
        <p:nvSpPr>
          <p:cNvPr id="29" name="Rounded Rectangle 28"/>
          <p:cNvSpPr/>
          <p:nvPr/>
        </p:nvSpPr>
        <p:spPr>
          <a:xfrm rot="20557637">
            <a:off x="3116324" y="4218776"/>
            <a:ext cx="904590" cy="1141782"/>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tx1"/>
                </a:solidFill>
                <a:latin typeface="Calibri" panose="020F0502020204030204" pitchFamily="34" charset="0"/>
              </a:rPr>
              <a:t>Dons</a:t>
            </a:r>
          </a:p>
        </p:txBody>
      </p:sp>
      <p:grpSp>
        <p:nvGrpSpPr>
          <p:cNvPr id="2" name="Groupe 1">
            <a:extLst>
              <a:ext uri="{FF2B5EF4-FFF2-40B4-BE49-F238E27FC236}">
                <a16:creationId xmlns:a16="http://schemas.microsoft.com/office/drawing/2014/main" id="{24B476CE-61E8-4855-A7BF-393B49863037}"/>
              </a:ext>
            </a:extLst>
          </p:cNvPr>
          <p:cNvGrpSpPr/>
          <p:nvPr/>
        </p:nvGrpSpPr>
        <p:grpSpPr>
          <a:xfrm>
            <a:off x="6210421" y="81071"/>
            <a:ext cx="3920783" cy="774466"/>
            <a:chOff x="5915668" y="1345090"/>
            <a:chExt cx="5240020" cy="1000311"/>
          </a:xfrm>
        </p:grpSpPr>
        <p:sp>
          <p:nvSpPr>
            <p:cNvPr id="31" name="Rectangle : coins arrondis 30">
              <a:extLst>
                <a:ext uri="{FF2B5EF4-FFF2-40B4-BE49-F238E27FC236}">
                  <a16:creationId xmlns:a16="http://schemas.microsoft.com/office/drawing/2014/main" id="{34EF32C0-08D6-4118-9DA1-7E9CBB90D4B2}"/>
                </a:ext>
              </a:extLst>
            </p:cNvPr>
            <p:cNvSpPr/>
            <p:nvPr/>
          </p:nvSpPr>
          <p:spPr>
            <a:xfrm>
              <a:off x="5915668" y="1374525"/>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 coins arrondis 31">
              <a:extLst>
                <a:ext uri="{FF2B5EF4-FFF2-40B4-BE49-F238E27FC236}">
                  <a16:creationId xmlns:a16="http://schemas.microsoft.com/office/drawing/2014/main" id="{744BAEAF-0ABD-4B32-952E-4E0BBFB8F3DF}"/>
                </a:ext>
              </a:extLst>
            </p:cNvPr>
            <p:cNvSpPr/>
            <p:nvPr/>
          </p:nvSpPr>
          <p:spPr>
            <a:xfrm>
              <a:off x="7057045" y="1387212"/>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ZoneTexte 32">
              <a:extLst>
                <a:ext uri="{FF2B5EF4-FFF2-40B4-BE49-F238E27FC236}">
                  <a16:creationId xmlns:a16="http://schemas.microsoft.com/office/drawing/2014/main" id="{06276D73-CEE9-4B56-BB28-925FF756935A}"/>
                </a:ext>
              </a:extLst>
            </p:cNvPr>
            <p:cNvSpPr txBox="1"/>
            <p:nvPr/>
          </p:nvSpPr>
          <p:spPr>
            <a:xfrm>
              <a:off x="6078891" y="1351580"/>
              <a:ext cx="628142" cy="993821"/>
            </a:xfrm>
            <a:prstGeom prst="rect">
              <a:avLst/>
            </a:prstGeom>
            <a:noFill/>
          </p:spPr>
          <p:txBody>
            <a:bodyPr wrap="none" rtlCol="0">
              <a:spAutoFit/>
            </a:bodyPr>
            <a:lstStyle/>
            <a:p>
              <a:r>
                <a:rPr lang="fr-FR" sz="4400" b="1">
                  <a:solidFill>
                    <a:schemeClr val="bg1"/>
                  </a:solidFill>
                  <a:latin typeface="+mn-lt"/>
                </a:rPr>
                <a:t>2</a:t>
              </a:r>
              <a:endParaRPr lang="en-US" sz="4400" b="1">
                <a:solidFill>
                  <a:schemeClr val="bg1"/>
                </a:solidFill>
                <a:latin typeface="+mn-lt"/>
              </a:endParaRPr>
            </a:p>
          </p:txBody>
        </p:sp>
        <p:sp>
          <p:nvSpPr>
            <p:cNvPr id="34" name="Organigramme : Fusion 8">
              <a:extLst>
                <a:ext uri="{FF2B5EF4-FFF2-40B4-BE49-F238E27FC236}">
                  <a16:creationId xmlns:a16="http://schemas.microsoft.com/office/drawing/2014/main" id="{B3283820-30B4-4ADE-99E7-86449F883DEC}"/>
                </a:ext>
              </a:extLst>
            </p:cNvPr>
            <p:cNvSpPr/>
            <p:nvPr/>
          </p:nvSpPr>
          <p:spPr>
            <a:xfrm flipH="1">
              <a:off x="6605188" y="1384676"/>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5" name="Groupe 34">
              <a:extLst>
                <a:ext uri="{FF2B5EF4-FFF2-40B4-BE49-F238E27FC236}">
                  <a16:creationId xmlns:a16="http://schemas.microsoft.com/office/drawing/2014/main" id="{36A2A606-EAE3-4F3A-B94D-CFB1FEB3270A}"/>
                </a:ext>
              </a:extLst>
            </p:cNvPr>
            <p:cNvGrpSpPr/>
            <p:nvPr/>
          </p:nvGrpSpPr>
          <p:grpSpPr>
            <a:xfrm>
              <a:off x="6937956" y="1345090"/>
              <a:ext cx="3796204" cy="932947"/>
              <a:chOff x="2401508" y="2805817"/>
              <a:chExt cx="3796204" cy="903024"/>
            </a:xfrm>
          </p:grpSpPr>
          <p:sp>
            <p:nvSpPr>
              <p:cNvPr id="36" name="ZoneTexte 35">
                <a:extLst>
                  <a:ext uri="{FF2B5EF4-FFF2-40B4-BE49-F238E27FC236}">
                    <a16:creationId xmlns:a16="http://schemas.microsoft.com/office/drawing/2014/main" id="{687B49C4-8E22-43A2-AFCE-26118F89741F}"/>
                  </a:ext>
                </a:extLst>
              </p:cNvPr>
              <p:cNvSpPr txBox="1"/>
              <p:nvPr/>
            </p:nvSpPr>
            <p:spPr>
              <a:xfrm>
                <a:off x="2401508" y="2805817"/>
                <a:ext cx="3677116" cy="577167"/>
              </a:xfrm>
              <a:prstGeom prst="rect">
                <a:avLst/>
              </a:prstGeom>
              <a:noFill/>
            </p:spPr>
            <p:txBody>
              <a:bodyPr wrap="square">
                <a:spAutoFit/>
              </a:bodyPr>
              <a:lstStyle/>
              <a:p>
                <a:pPr algn="l" rtl="0" fontAlgn="base"/>
                <a:r>
                  <a:rPr lang="fr-FR" sz="2400" b="1" i="1">
                    <a:solidFill>
                      <a:schemeClr val="accent1"/>
                    </a:solidFill>
                    <a:latin typeface="+mn-lt"/>
                  </a:rPr>
                  <a:t>BRAINSTORMING</a:t>
                </a:r>
                <a:endParaRPr lang="en-US" sz="2400" b="1" i="1">
                  <a:solidFill>
                    <a:schemeClr val="accent1"/>
                  </a:solidFill>
                  <a:latin typeface="+mn-lt"/>
                </a:endParaRPr>
              </a:p>
            </p:txBody>
          </p:sp>
          <p:sp>
            <p:nvSpPr>
              <p:cNvPr id="37" name="ZoneTexte 36">
                <a:extLst>
                  <a:ext uri="{FF2B5EF4-FFF2-40B4-BE49-F238E27FC236}">
                    <a16:creationId xmlns:a16="http://schemas.microsoft.com/office/drawing/2014/main" id="{14537D35-C165-4856-9D3C-C0453C0FF352}"/>
                  </a:ext>
                </a:extLst>
              </p:cNvPr>
              <p:cNvSpPr txBox="1"/>
              <p:nvPr/>
            </p:nvSpPr>
            <p:spPr>
              <a:xfrm>
                <a:off x="2611924" y="3247107"/>
                <a:ext cx="3585788" cy="461734"/>
              </a:xfrm>
              <a:prstGeom prst="rect">
                <a:avLst/>
              </a:prstGeom>
              <a:noFill/>
            </p:spPr>
            <p:txBody>
              <a:bodyPr wrap="square">
                <a:spAutoFit/>
              </a:bodyPr>
              <a:lstStyle/>
              <a:p>
                <a:pPr algn="l" rtl="0" fontAlgn="base"/>
                <a:r>
                  <a:rPr lang="fr-FR" sz="1800">
                    <a:solidFill>
                      <a:srgbClr val="444444"/>
                    </a:solidFill>
                    <a:latin typeface="+mn-lt"/>
                  </a:rPr>
                  <a:t>Recenser les concepts</a:t>
                </a:r>
                <a:endParaRPr lang="en-US" sz="1800">
                  <a:solidFill>
                    <a:srgbClr val="444444"/>
                  </a:solidFill>
                  <a:latin typeface="+mn-lt"/>
                </a:endParaRPr>
              </a:p>
            </p:txBody>
          </p:sp>
        </p:grpSp>
      </p:grpSp>
      <p:sp>
        <p:nvSpPr>
          <p:cNvPr id="3" name="Rectangle 2">
            <a:extLst>
              <a:ext uri="{FF2B5EF4-FFF2-40B4-BE49-F238E27FC236}">
                <a16:creationId xmlns:a16="http://schemas.microsoft.com/office/drawing/2014/main" id="{0FA5A7E4-27E2-47E0-8784-DEEA62402121}"/>
              </a:ext>
            </a:extLst>
          </p:cNvPr>
          <p:cNvSpPr/>
          <p:nvPr/>
        </p:nvSpPr>
        <p:spPr>
          <a:xfrm>
            <a:off x="1998256" y="2416941"/>
            <a:ext cx="114255" cy="113134"/>
          </a:xfrm>
          <a:prstGeom prst="rect">
            <a:avLst/>
          </a:prstGeom>
          <a:solidFill>
            <a:srgbClr val="C55A11"/>
          </a:solid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sp>
        <p:nvSpPr>
          <p:cNvPr id="30" name="AutoShape 5">
            <a:extLst>
              <a:ext uri="{FF2B5EF4-FFF2-40B4-BE49-F238E27FC236}">
                <a16:creationId xmlns:a16="http://schemas.microsoft.com/office/drawing/2014/main" id="{767BF30F-4228-401A-A302-4A72E8B87DB2}"/>
              </a:ext>
            </a:extLst>
          </p:cNvPr>
          <p:cNvSpPr>
            <a:spLocks noChangeArrowheads="1"/>
          </p:cNvSpPr>
          <p:nvPr/>
        </p:nvSpPr>
        <p:spPr bwMode="auto">
          <a:xfrm>
            <a:off x="2355171" y="358700"/>
            <a:ext cx="2641441" cy="783193"/>
          </a:xfrm>
          <a:prstGeom prst="roundRect">
            <a:avLst>
              <a:gd name="adj" fmla="val 16667"/>
            </a:avLst>
          </a:prstGeom>
          <a:solidFill>
            <a:srgbClr val="FF0000"/>
          </a:solidFill>
          <a:ln w="19050">
            <a:solidFill>
              <a:srgbClr val="C00000"/>
            </a:solidFill>
            <a:round/>
            <a:headEnd/>
            <a:tailEnd/>
          </a:ln>
          <a:effectLst>
            <a:outerShdw blurRad="50800" dist="38100" dir="2700000" algn="tl" rotWithShape="0">
              <a:prstClr val="black">
                <a:alpha val="40000"/>
              </a:prstClr>
            </a:outerShdw>
          </a:effectLst>
        </p:spPr>
        <p:txBody>
          <a:bodyPr wrap="square" lIns="91440" tIns="45720" rIns="91440" bIns="45720" anchor="t">
            <a:spAutoFit/>
          </a:bodyPr>
          <a:lstStyle/>
          <a:p>
            <a:pPr algn="ctr"/>
            <a:endParaRPr lang="fr-FR" sz="200" b="1">
              <a:highlight>
                <a:srgbClr val="FF0000"/>
              </a:highlight>
              <a:latin typeface="Calibri" panose="020F0502020204030204" pitchFamily="34" charset="0"/>
              <a:cs typeface="Calibri"/>
            </a:endParaRPr>
          </a:p>
          <a:p>
            <a:pPr algn="ctr"/>
            <a:r>
              <a:rPr lang="fr-FR" sz="1800" b="1">
                <a:solidFill>
                  <a:srgbClr val="FFFFFF"/>
                </a:solidFill>
                <a:highlight>
                  <a:srgbClr val="FF0000"/>
                </a:highlight>
                <a:latin typeface="Calibri"/>
                <a:cs typeface="Calibri"/>
              </a:rPr>
              <a:t>Comment organiser la fête de l’école ?</a:t>
            </a:r>
          </a:p>
          <a:p>
            <a:pPr algn="ctr"/>
            <a:endParaRPr lang="fr-FR" sz="200" b="1">
              <a:highlight>
                <a:srgbClr val="FF0000"/>
              </a:highlight>
              <a:latin typeface="Calibri" panose="020F0502020204030204" pitchFamily="34" charset="0"/>
              <a:cs typeface="Calibri"/>
            </a:endParaRPr>
          </a:p>
        </p:txBody>
      </p:sp>
    </p:spTree>
    <p:extLst>
      <p:ext uri="{BB962C8B-B14F-4D97-AF65-F5344CB8AC3E}">
        <p14:creationId xmlns:p14="http://schemas.microsoft.com/office/powerpoint/2010/main" val="272166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50"/>
                                  </p:stCondLst>
                                  <p:childTnLst>
                                    <p:set>
                                      <p:cBhvr>
                                        <p:cTn id="18" dur="1" fill="hold">
                                          <p:stCondLst>
                                            <p:cond delay="0"/>
                                          </p:stCondLst>
                                        </p:cTn>
                                        <p:tgtEl>
                                          <p:spTgt spid="29"/>
                                        </p:tgtEl>
                                        <p:attrNameLst>
                                          <p:attrName>style.visibility</p:attrName>
                                        </p:attrNameLst>
                                      </p:cBhvr>
                                      <p:to>
                                        <p:strVal val="visible"/>
                                      </p:to>
                                    </p:set>
                                  </p:childTnLst>
                                </p:cTn>
                              </p:par>
                            </p:childTnLst>
                          </p:cTn>
                        </p:par>
                        <p:par>
                          <p:cTn id="19" fill="hold">
                            <p:stCondLst>
                              <p:cond delay="50"/>
                            </p:stCondLst>
                            <p:childTnLst>
                              <p:par>
                                <p:cTn id="20" presetID="1" presetClass="entr" presetSubtype="0" fill="hold" grpId="0" nodeType="afterEffect">
                                  <p:stCondLst>
                                    <p:cond delay="5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100"/>
                            </p:stCondLst>
                            <p:childTnLst>
                              <p:par>
                                <p:cTn id="23" presetID="1" presetClass="entr" presetSubtype="0" fill="hold" grpId="0" nodeType="afterEffect">
                                  <p:stCondLst>
                                    <p:cond delay="50"/>
                                  </p:stCondLst>
                                  <p:childTnLst>
                                    <p:set>
                                      <p:cBhvr>
                                        <p:cTn id="24" dur="1" fill="hold">
                                          <p:stCondLst>
                                            <p:cond delay="0"/>
                                          </p:stCondLst>
                                        </p:cTn>
                                        <p:tgtEl>
                                          <p:spTgt spid="27"/>
                                        </p:tgtEl>
                                        <p:attrNameLst>
                                          <p:attrName>style.visibility</p:attrName>
                                        </p:attrNameLst>
                                      </p:cBhvr>
                                      <p:to>
                                        <p:strVal val="visible"/>
                                      </p:to>
                                    </p:set>
                                  </p:childTnLst>
                                </p:cTn>
                              </p:par>
                            </p:childTnLst>
                          </p:cTn>
                        </p:par>
                        <p:par>
                          <p:cTn id="25" fill="hold">
                            <p:stCondLst>
                              <p:cond delay="150"/>
                            </p:stCondLst>
                            <p:childTnLst>
                              <p:par>
                                <p:cTn id="26" presetID="1" presetClass="entr" presetSubtype="0" fill="hold" grpId="0" nodeType="afterEffect">
                                  <p:stCondLst>
                                    <p:cond delay="5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200"/>
                            </p:stCondLst>
                            <p:childTnLst>
                              <p:par>
                                <p:cTn id="29" presetID="1" presetClass="entr" presetSubtype="0" fill="hold" grpId="0" nodeType="afterEffect">
                                  <p:stCondLst>
                                    <p:cond delay="5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250"/>
                            </p:stCondLst>
                            <p:childTnLst>
                              <p:par>
                                <p:cTn id="32" presetID="1" presetClass="entr" presetSubtype="0" fill="hold" grpId="0" nodeType="afterEffect">
                                  <p:stCondLst>
                                    <p:cond delay="5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300"/>
                            </p:stCondLst>
                            <p:childTnLst>
                              <p:par>
                                <p:cTn id="35" presetID="1" presetClass="entr" presetSubtype="0" fill="hold" grpId="0" nodeType="afterEffect">
                                  <p:stCondLst>
                                    <p:cond delay="5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350"/>
                            </p:stCondLst>
                            <p:childTnLst>
                              <p:par>
                                <p:cTn id="38" presetID="1" presetClass="entr" presetSubtype="0" fill="hold" grpId="0" nodeType="afterEffect">
                                  <p:stCondLst>
                                    <p:cond delay="50"/>
                                  </p:stCondLst>
                                  <p:childTnLst>
                                    <p:set>
                                      <p:cBhvr>
                                        <p:cTn id="39" dur="1" fill="hold">
                                          <p:stCondLst>
                                            <p:cond delay="0"/>
                                          </p:stCondLst>
                                        </p:cTn>
                                        <p:tgtEl>
                                          <p:spTgt spid="24"/>
                                        </p:tgtEl>
                                        <p:attrNameLst>
                                          <p:attrName>style.visibility</p:attrName>
                                        </p:attrNameLst>
                                      </p:cBhvr>
                                      <p:to>
                                        <p:strVal val="visible"/>
                                      </p:to>
                                    </p:set>
                                  </p:childTnLst>
                                </p:cTn>
                              </p:par>
                            </p:childTnLst>
                          </p:cTn>
                        </p:par>
                        <p:par>
                          <p:cTn id="40" fill="hold">
                            <p:stCondLst>
                              <p:cond delay="400"/>
                            </p:stCondLst>
                            <p:childTnLst>
                              <p:par>
                                <p:cTn id="41" presetID="1" presetClass="entr" presetSubtype="0" fill="hold" grpId="0" nodeType="afterEffect">
                                  <p:stCondLst>
                                    <p:cond delay="5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450"/>
                            </p:stCondLst>
                            <p:childTnLst>
                              <p:par>
                                <p:cTn id="44" presetID="1" presetClass="entr" presetSubtype="0" fill="hold" grpId="0" nodeType="afterEffect">
                                  <p:stCondLst>
                                    <p:cond delay="50"/>
                                  </p:stCondLst>
                                  <p:childTnLst>
                                    <p:set>
                                      <p:cBhvr>
                                        <p:cTn id="45" dur="1" fill="hold">
                                          <p:stCondLst>
                                            <p:cond delay="0"/>
                                          </p:stCondLst>
                                        </p:cTn>
                                        <p:tgtEl>
                                          <p:spTgt spid="22"/>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grpId="0" nodeType="afterEffect">
                                  <p:stCondLst>
                                    <p:cond delay="50"/>
                                  </p:stCondLst>
                                  <p:childTnLst>
                                    <p:set>
                                      <p:cBhvr>
                                        <p:cTn id="48" dur="1" fill="hold">
                                          <p:stCondLst>
                                            <p:cond delay="0"/>
                                          </p:stCondLst>
                                        </p:cTn>
                                        <p:tgtEl>
                                          <p:spTgt spid="23"/>
                                        </p:tgtEl>
                                        <p:attrNameLst>
                                          <p:attrName>style.visibility</p:attrName>
                                        </p:attrNameLst>
                                      </p:cBhvr>
                                      <p:to>
                                        <p:strVal val="visible"/>
                                      </p:to>
                                    </p:set>
                                  </p:childTnLst>
                                </p:cTn>
                              </p:par>
                            </p:childTnLst>
                          </p:cTn>
                        </p:par>
                        <p:par>
                          <p:cTn id="49" fill="hold">
                            <p:stCondLst>
                              <p:cond delay="550"/>
                            </p:stCondLst>
                            <p:childTnLst>
                              <p:par>
                                <p:cTn id="50" presetID="1" presetClass="entr" presetSubtype="0" fill="hold" grpId="0" nodeType="afterEffect">
                                  <p:stCondLst>
                                    <p:cond delay="5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P spid="18" grpId="0" animBg="1"/>
      <p:bldP spid="19" grpId="0" animBg="1"/>
      <p:bldP spid="20" grpId="0" animBg="1"/>
      <p:bldP spid="21" grpId="0" animBg="1"/>
      <p:bldP spid="23" grpId="0" animBg="1"/>
      <p:bldP spid="22" grpId="0" animBg="1"/>
      <p:bldP spid="24" grpId="0" animBg="1"/>
      <p:bldP spid="25" grpId="0" animBg="1"/>
      <p:bldP spid="27" grpId="0" animBg="1"/>
      <p:bldP spid="28"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B5217D-B267-45ED-9EBE-6603A15A7AD8}"/>
              </a:ext>
            </a:extLst>
          </p:cNvPr>
          <p:cNvSpPr/>
          <p:nvPr/>
        </p:nvSpPr>
        <p:spPr>
          <a:xfrm>
            <a:off x="2004135" y="2664584"/>
            <a:ext cx="114255" cy="113134"/>
          </a:xfrm>
          <a:prstGeom prst="rect">
            <a:avLst/>
          </a:prstGeom>
          <a:solidFill>
            <a:srgbClr val="C55A11"/>
          </a:solid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sp>
        <p:nvSpPr>
          <p:cNvPr id="3" name="ZoneTexte 2">
            <a:extLst>
              <a:ext uri="{FF2B5EF4-FFF2-40B4-BE49-F238E27FC236}">
                <a16:creationId xmlns:a16="http://schemas.microsoft.com/office/drawing/2014/main" id="{5DF9E9EF-6BD2-4C7A-B916-84F21524A97C}"/>
              </a:ext>
            </a:extLst>
          </p:cNvPr>
          <p:cNvSpPr txBox="1"/>
          <p:nvPr/>
        </p:nvSpPr>
        <p:spPr>
          <a:xfrm>
            <a:off x="2531534" y="1788359"/>
            <a:ext cx="7290102" cy="3016210"/>
          </a:xfrm>
          <a:prstGeom prst="rect">
            <a:avLst/>
          </a:prstGeom>
          <a:noFill/>
        </p:spPr>
        <p:txBody>
          <a:bodyPr wrap="square" rtlCol="0">
            <a:spAutoFit/>
          </a:bodyPr>
          <a:lstStyle/>
          <a:p>
            <a:pPr marL="342900" indent="-342900">
              <a:buFont typeface="Arial" panose="020B0604020202020204" pitchFamily="34" charset="0"/>
              <a:buChar char="•"/>
            </a:pPr>
            <a:r>
              <a:rPr lang="fr-FR" dirty="0">
                <a:latin typeface="+mn-lt"/>
              </a:rPr>
              <a:t>Sélectionner les concepts pertinents</a:t>
            </a:r>
          </a:p>
          <a:p>
            <a:pPr marL="342900" indent="-342900">
              <a:buFont typeface="Arial" panose="020B0604020202020204" pitchFamily="34" charset="0"/>
              <a:buChar char="•"/>
            </a:pPr>
            <a:r>
              <a:rPr lang="fr-FR" dirty="0">
                <a:latin typeface="+mn-lt"/>
              </a:rPr>
              <a:t>Enlever les moins utiles</a:t>
            </a:r>
          </a:p>
          <a:p>
            <a:pPr marL="342900" indent="-342900">
              <a:buFont typeface="Arial" panose="020B0604020202020204" pitchFamily="34" charset="0"/>
              <a:buChar char="•"/>
            </a:pPr>
            <a:r>
              <a:rPr lang="fr-FR" dirty="0">
                <a:latin typeface="+mn-lt"/>
              </a:rPr>
              <a:t>Regrouper et hiérarchiser les concepts</a:t>
            </a:r>
          </a:p>
          <a:p>
            <a:pPr marL="342900" indent="-342900">
              <a:buFont typeface="Arial" panose="020B0604020202020204" pitchFamily="34" charset="0"/>
              <a:buChar char="•"/>
            </a:pPr>
            <a:r>
              <a:rPr lang="fr-FR" dirty="0">
                <a:latin typeface="+mn-lt"/>
              </a:rPr>
              <a:t>Vérifier si d’autres concepts sont à ajouter</a:t>
            </a:r>
          </a:p>
          <a:p>
            <a:endParaRPr lang="fr-FR" dirty="0">
              <a:latin typeface="+mn-lt"/>
            </a:endParaRPr>
          </a:p>
          <a:p>
            <a:endParaRPr lang="fr-FR" dirty="0">
              <a:latin typeface="+mn-lt"/>
            </a:endParaRPr>
          </a:p>
          <a:p>
            <a:endParaRPr lang="fr-FR" dirty="0">
              <a:latin typeface="+mn-lt"/>
            </a:endParaRPr>
          </a:p>
          <a:p>
            <a:r>
              <a:rPr lang="fr-FR" i="1" dirty="0">
                <a:latin typeface="+mn-lt"/>
              </a:rPr>
              <a:t>Éliminer les idées les moins pertinentes et ordonner celles que l’on garde.</a:t>
            </a:r>
          </a:p>
          <a:p>
            <a:endParaRPr lang="fr-FR" dirty="0">
              <a:latin typeface="+mn-lt"/>
            </a:endParaRPr>
          </a:p>
          <a:p>
            <a:endParaRPr lang="fr-FR" dirty="0">
              <a:latin typeface="+mn-lt"/>
            </a:endParaRPr>
          </a:p>
        </p:txBody>
      </p:sp>
      <p:grpSp>
        <p:nvGrpSpPr>
          <p:cNvPr id="12" name="Groupe 11">
            <a:extLst>
              <a:ext uri="{FF2B5EF4-FFF2-40B4-BE49-F238E27FC236}">
                <a16:creationId xmlns:a16="http://schemas.microsoft.com/office/drawing/2014/main" id="{677A82DD-C908-4308-8C23-BC528E259977}"/>
              </a:ext>
            </a:extLst>
          </p:cNvPr>
          <p:cNvGrpSpPr/>
          <p:nvPr/>
        </p:nvGrpSpPr>
        <p:grpSpPr>
          <a:xfrm>
            <a:off x="6005361" y="96471"/>
            <a:ext cx="4171625" cy="805641"/>
            <a:chOff x="572465" y="2229657"/>
            <a:chExt cx="5575264" cy="1040576"/>
          </a:xfrm>
        </p:grpSpPr>
        <p:sp>
          <p:nvSpPr>
            <p:cNvPr id="13" name="Rectangle : coins arrondis 12">
              <a:extLst>
                <a:ext uri="{FF2B5EF4-FFF2-40B4-BE49-F238E27FC236}">
                  <a16:creationId xmlns:a16="http://schemas.microsoft.com/office/drawing/2014/main" id="{C518A6CB-E5D5-4D08-8BAC-BA4E18926319}"/>
                </a:ext>
              </a:extLst>
            </p:cNvPr>
            <p:cNvSpPr/>
            <p:nvPr/>
          </p:nvSpPr>
          <p:spPr>
            <a:xfrm>
              <a:off x="572465" y="2299357"/>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 coins arrondis 13">
              <a:extLst>
                <a:ext uri="{FF2B5EF4-FFF2-40B4-BE49-F238E27FC236}">
                  <a16:creationId xmlns:a16="http://schemas.microsoft.com/office/drawing/2014/main" id="{33D84144-D96F-41E2-BD3A-3D7F4F410CEB}"/>
                </a:ext>
              </a:extLst>
            </p:cNvPr>
            <p:cNvSpPr/>
            <p:nvPr/>
          </p:nvSpPr>
          <p:spPr>
            <a:xfrm>
              <a:off x="1713842" y="2312044"/>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ZoneTexte 14">
              <a:extLst>
                <a:ext uri="{FF2B5EF4-FFF2-40B4-BE49-F238E27FC236}">
                  <a16:creationId xmlns:a16="http://schemas.microsoft.com/office/drawing/2014/main" id="{5C1427DC-5641-4C18-951D-C5104E6D3B9B}"/>
                </a:ext>
              </a:extLst>
            </p:cNvPr>
            <p:cNvSpPr txBox="1"/>
            <p:nvPr/>
          </p:nvSpPr>
          <p:spPr>
            <a:xfrm>
              <a:off x="735688" y="2276413"/>
              <a:ext cx="628142" cy="993820"/>
            </a:xfrm>
            <a:prstGeom prst="rect">
              <a:avLst/>
            </a:prstGeom>
            <a:noFill/>
          </p:spPr>
          <p:txBody>
            <a:bodyPr wrap="none" rtlCol="0">
              <a:spAutoFit/>
            </a:bodyPr>
            <a:lstStyle/>
            <a:p>
              <a:r>
                <a:rPr lang="fr-FR" sz="4400" b="1">
                  <a:solidFill>
                    <a:schemeClr val="bg1"/>
                  </a:solidFill>
                  <a:latin typeface="+mn-lt"/>
                </a:rPr>
                <a:t>3</a:t>
              </a:r>
              <a:endParaRPr lang="en-US" sz="4400" b="1">
                <a:solidFill>
                  <a:schemeClr val="bg1"/>
                </a:solidFill>
                <a:latin typeface="+mn-lt"/>
              </a:endParaRPr>
            </a:p>
          </p:txBody>
        </p:sp>
        <p:sp>
          <p:nvSpPr>
            <p:cNvPr id="16" name="Organigramme : Fusion 8">
              <a:extLst>
                <a:ext uri="{FF2B5EF4-FFF2-40B4-BE49-F238E27FC236}">
                  <a16:creationId xmlns:a16="http://schemas.microsoft.com/office/drawing/2014/main" id="{69163370-7BA3-490B-8CAD-11752422C411}"/>
                </a:ext>
              </a:extLst>
            </p:cNvPr>
            <p:cNvSpPr/>
            <p:nvPr/>
          </p:nvSpPr>
          <p:spPr>
            <a:xfrm flipH="1">
              <a:off x="1261985" y="2309508"/>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7" name="Groupe 16">
              <a:extLst>
                <a:ext uri="{FF2B5EF4-FFF2-40B4-BE49-F238E27FC236}">
                  <a16:creationId xmlns:a16="http://schemas.microsoft.com/office/drawing/2014/main" id="{3832CA44-3BEE-48CA-ACD2-28B98CE22779}"/>
                </a:ext>
              </a:extLst>
            </p:cNvPr>
            <p:cNvGrpSpPr/>
            <p:nvPr/>
          </p:nvGrpSpPr>
          <p:grpSpPr>
            <a:xfrm>
              <a:off x="1508650" y="2229657"/>
              <a:ext cx="4639079" cy="921043"/>
              <a:chOff x="2315405" y="2766840"/>
              <a:chExt cx="4639079" cy="891501"/>
            </a:xfrm>
          </p:grpSpPr>
          <p:sp>
            <p:nvSpPr>
              <p:cNvPr id="18" name="ZoneTexte 17">
                <a:extLst>
                  <a:ext uri="{FF2B5EF4-FFF2-40B4-BE49-F238E27FC236}">
                    <a16:creationId xmlns:a16="http://schemas.microsoft.com/office/drawing/2014/main" id="{A3B45CA1-203C-4F23-866D-BB493E2824CF}"/>
                  </a:ext>
                </a:extLst>
              </p:cNvPr>
              <p:cNvSpPr txBox="1"/>
              <p:nvPr/>
            </p:nvSpPr>
            <p:spPr>
              <a:xfrm>
                <a:off x="2315405" y="2766840"/>
                <a:ext cx="3677115" cy="577167"/>
              </a:xfrm>
              <a:prstGeom prst="rect">
                <a:avLst/>
              </a:prstGeom>
              <a:noFill/>
            </p:spPr>
            <p:txBody>
              <a:bodyPr wrap="square">
                <a:spAutoFit/>
              </a:bodyPr>
              <a:lstStyle/>
              <a:p>
                <a:pPr algn="l" rtl="0" fontAlgn="base"/>
                <a:r>
                  <a:rPr lang="fr-FR" sz="2400" b="1" i="1">
                    <a:solidFill>
                      <a:schemeClr val="accent1"/>
                    </a:solidFill>
                    <a:latin typeface="+mn-lt"/>
                  </a:rPr>
                  <a:t>MIND MAP</a:t>
                </a:r>
                <a:endParaRPr lang="en-US" sz="2400" b="1" i="1">
                  <a:solidFill>
                    <a:schemeClr val="accent1"/>
                  </a:solidFill>
                  <a:latin typeface="+mn-lt"/>
                </a:endParaRPr>
              </a:p>
            </p:txBody>
          </p:sp>
          <p:sp>
            <p:nvSpPr>
              <p:cNvPr id="19" name="ZoneTexte 18">
                <a:extLst>
                  <a:ext uri="{FF2B5EF4-FFF2-40B4-BE49-F238E27FC236}">
                    <a16:creationId xmlns:a16="http://schemas.microsoft.com/office/drawing/2014/main" id="{D59D1290-3F02-4046-86B1-27A2BDFB54C2}"/>
                  </a:ext>
                </a:extLst>
              </p:cNvPr>
              <p:cNvSpPr txBox="1"/>
              <p:nvPr/>
            </p:nvSpPr>
            <p:spPr>
              <a:xfrm>
                <a:off x="2480987" y="3196607"/>
                <a:ext cx="4473497" cy="461734"/>
              </a:xfrm>
              <a:prstGeom prst="rect">
                <a:avLst/>
              </a:prstGeom>
              <a:noFill/>
            </p:spPr>
            <p:txBody>
              <a:bodyPr wrap="square">
                <a:spAutoFit/>
              </a:bodyPr>
              <a:lstStyle/>
              <a:p>
                <a:pPr algn="l" rtl="0" fontAlgn="base"/>
                <a:r>
                  <a:rPr lang="fr-FR" sz="1800" dirty="0">
                    <a:solidFill>
                      <a:srgbClr val="000000"/>
                    </a:solidFill>
                    <a:latin typeface="+mn-lt"/>
                  </a:rPr>
                  <a:t>Classer et valider </a:t>
                </a:r>
                <a:endParaRPr lang="en-US" sz="1800" dirty="0">
                  <a:solidFill>
                    <a:srgbClr val="444444"/>
                  </a:solidFill>
                  <a:latin typeface="+mn-lt"/>
                </a:endParaRPr>
              </a:p>
            </p:txBody>
          </p:sp>
        </p:grpSp>
      </p:grpSp>
    </p:spTree>
    <p:extLst>
      <p:ext uri="{BB962C8B-B14F-4D97-AF65-F5344CB8AC3E}">
        <p14:creationId xmlns:p14="http://schemas.microsoft.com/office/powerpoint/2010/main" val="303830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76970" y="1322364"/>
            <a:ext cx="6467116" cy="3937227"/>
          </a:xfrm>
          <a:prstGeom prst="rect">
            <a:avLst/>
          </a:prstGeom>
          <a:solidFill>
            <a:srgbClr val="F2F2F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ounded Rectangle 12"/>
          <p:cNvSpPr/>
          <p:nvPr/>
        </p:nvSpPr>
        <p:spPr>
          <a:xfrm rot="21228754">
            <a:off x="3051240" y="1448768"/>
            <a:ext cx="1434794" cy="928252"/>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Enfants</a:t>
            </a:r>
          </a:p>
        </p:txBody>
      </p:sp>
      <p:sp>
        <p:nvSpPr>
          <p:cNvPr id="14" name="Rounded Rectangle 13"/>
          <p:cNvSpPr/>
          <p:nvPr/>
        </p:nvSpPr>
        <p:spPr>
          <a:xfrm rot="243400">
            <a:off x="4613729" y="1479939"/>
            <a:ext cx="1261197" cy="928252"/>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tx1"/>
                </a:solidFill>
                <a:latin typeface="Calibri" panose="020F0502020204030204" pitchFamily="34" charset="0"/>
              </a:rPr>
              <a:t>Parents</a:t>
            </a:r>
          </a:p>
        </p:txBody>
      </p:sp>
      <p:sp>
        <p:nvSpPr>
          <p:cNvPr id="15" name="Rounded Rectangle 14"/>
          <p:cNvSpPr/>
          <p:nvPr/>
        </p:nvSpPr>
        <p:spPr>
          <a:xfrm>
            <a:off x="2764445" y="2375362"/>
            <a:ext cx="1312109" cy="827117"/>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Enseignants</a:t>
            </a:r>
          </a:p>
        </p:txBody>
      </p:sp>
      <p:sp>
        <p:nvSpPr>
          <p:cNvPr id="18" name="Rounded Rectangle 17"/>
          <p:cNvSpPr/>
          <p:nvPr/>
        </p:nvSpPr>
        <p:spPr>
          <a:xfrm>
            <a:off x="4168720" y="2546711"/>
            <a:ext cx="1143170" cy="787894"/>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Calibri" panose="020F0502020204030204" pitchFamily="34" charset="0"/>
              </a:rPr>
              <a:t>Directrice</a:t>
            </a:r>
          </a:p>
        </p:txBody>
      </p:sp>
      <p:sp>
        <p:nvSpPr>
          <p:cNvPr id="19" name="Rounded Rectangle 18"/>
          <p:cNvSpPr/>
          <p:nvPr/>
        </p:nvSpPr>
        <p:spPr>
          <a:xfrm>
            <a:off x="5549743" y="2024245"/>
            <a:ext cx="1338707" cy="827117"/>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Comité de parents</a:t>
            </a:r>
          </a:p>
        </p:txBody>
      </p:sp>
      <p:sp>
        <p:nvSpPr>
          <p:cNvPr id="20" name="Rounded Rectangle 19"/>
          <p:cNvSpPr/>
          <p:nvPr/>
        </p:nvSpPr>
        <p:spPr>
          <a:xfrm>
            <a:off x="5329059" y="2915065"/>
            <a:ext cx="1458005" cy="827117"/>
          </a:xfrm>
          <a:prstGeom prst="foldedCorner">
            <a:avLst/>
          </a:prstGeom>
          <a:solidFill>
            <a:srgbClr val="00CC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Logistique</a:t>
            </a:r>
          </a:p>
        </p:txBody>
      </p:sp>
      <p:sp>
        <p:nvSpPr>
          <p:cNvPr id="21" name="Rounded Rectangle 20"/>
          <p:cNvSpPr/>
          <p:nvPr/>
        </p:nvSpPr>
        <p:spPr>
          <a:xfrm>
            <a:off x="6797173" y="2394598"/>
            <a:ext cx="1370914" cy="827117"/>
          </a:xfrm>
          <a:prstGeom prst="foldedCorner">
            <a:avLst/>
          </a:prstGeom>
          <a:solidFill>
            <a:srgbClr val="FF6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a:solidFill>
                  <a:schemeClr val="tx1"/>
                </a:solidFill>
                <a:latin typeface="Calibri" panose="020F0502020204030204" pitchFamily="34" charset="0"/>
              </a:rPr>
              <a:t>Activités</a:t>
            </a:r>
          </a:p>
        </p:txBody>
      </p:sp>
      <p:sp>
        <p:nvSpPr>
          <p:cNvPr id="22" name="Rounded Rectangle 21"/>
          <p:cNvSpPr/>
          <p:nvPr/>
        </p:nvSpPr>
        <p:spPr>
          <a:xfrm>
            <a:off x="6632610" y="3201120"/>
            <a:ext cx="1381023" cy="827117"/>
          </a:xfrm>
          <a:prstGeom prst="foldedCorner">
            <a:avLst/>
          </a:prstGeom>
          <a:solidFill>
            <a:srgbClr val="FF6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a:solidFill>
                  <a:schemeClr val="tx1"/>
                </a:solidFill>
                <a:latin typeface="Calibri" panose="020F0502020204030204" pitchFamily="34" charset="0"/>
              </a:rPr>
              <a:t>Chant</a:t>
            </a:r>
          </a:p>
        </p:txBody>
      </p:sp>
      <p:sp>
        <p:nvSpPr>
          <p:cNvPr id="23" name="Rounded Rectangle 22"/>
          <p:cNvSpPr/>
          <p:nvPr/>
        </p:nvSpPr>
        <p:spPr>
          <a:xfrm rot="340232">
            <a:off x="7754978" y="3342156"/>
            <a:ext cx="1334340" cy="827117"/>
          </a:xfrm>
          <a:prstGeom prst="foldedCorner">
            <a:avLst/>
          </a:prstGeom>
          <a:solidFill>
            <a:srgbClr val="FF6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a:solidFill>
                  <a:schemeClr val="tx1"/>
                </a:solidFill>
                <a:latin typeface="Calibri" panose="020F0502020204030204" pitchFamily="34" charset="0"/>
              </a:rPr>
              <a:t>Danse</a:t>
            </a:r>
          </a:p>
        </p:txBody>
      </p:sp>
      <p:sp>
        <p:nvSpPr>
          <p:cNvPr id="24" name="Rounded Rectangle 23"/>
          <p:cNvSpPr/>
          <p:nvPr/>
        </p:nvSpPr>
        <p:spPr>
          <a:xfrm rot="275031">
            <a:off x="7339567" y="1570403"/>
            <a:ext cx="1516031" cy="895423"/>
          </a:xfrm>
          <a:prstGeom prst="foldedCorner">
            <a:avLst/>
          </a:prstGeom>
          <a:solidFill>
            <a:srgbClr val="FF6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a:solidFill>
                  <a:schemeClr val="tx1"/>
                </a:solidFill>
                <a:latin typeface="Calibri" panose="020F0502020204030204" pitchFamily="34" charset="0"/>
              </a:rPr>
              <a:t>Écriture</a:t>
            </a:r>
          </a:p>
        </p:txBody>
      </p:sp>
      <p:sp>
        <p:nvSpPr>
          <p:cNvPr id="25" name="Rounded Rectangle 24"/>
          <p:cNvSpPr/>
          <p:nvPr/>
        </p:nvSpPr>
        <p:spPr>
          <a:xfrm>
            <a:off x="6632610" y="3659303"/>
            <a:ext cx="1598965" cy="928252"/>
          </a:xfrm>
          <a:prstGeom prst="foldedCorner">
            <a:avLst/>
          </a:prstGeom>
          <a:solidFill>
            <a:srgbClr val="FF6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a:solidFill>
                  <a:schemeClr val="tx1"/>
                </a:solidFill>
                <a:latin typeface="Calibri" panose="020F0502020204030204" pitchFamily="34" charset="0"/>
              </a:rPr>
              <a:t>Jeux</a:t>
            </a:r>
          </a:p>
        </p:txBody>
      </p:sp>
      <p:sp>
        <p:nvSpPr>
          <p:cNvPr id="27" name="Rounded Rectangle 26"/>
          <p:cNvSpPr/>
          <p:nvPr/>
        </p:nvSpPr>
        <p:spPr>
          <a:xfrm>
            <a:off x="4076553" y="3633030"/>
            <a:ext cx="1327686" cy="827117"/>
          </a:xfrm>
          <a:prstGeom prst="foldedCorner">
            <a:avLst/>
          </a:prstGeom>
          <a:solidFill>
            <a:srgbClr val="00CC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Financements</a:t>
            </a:r>
          </a:p>
        </p:txBody>
      </p:sp>
      <p:sp>
        <p:nvSpPr>
          <p:cNvPr id="28" name="Rounded Rectangle 27"/>
          <p:cNvSpPr/>
          <p:nvPr/>
        </p:nvSpPr>
        <p:spPr>
          <a:xfrm rot="21062357">
            <a:off x="3248107" y="4232998"/>
            <a:ext cx="1218043" cy="827117"/>
          </a:xfrm>
          <a:prstGeom prst="foldedCorner">
            <a:avLst/>
          </a:prstGeom>
          <a:solidFill>
            <a:srgbClr val="00CC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Cotisations</a:t>
            </a:r>
          </a:p>
        </p:txBody>
      </p:sp>
      <p:sp>
        <p:nvSpPr>
          <p:cNvPr id="29" name="Rounded Rectangle 28"/>
          <p:cNvSpPr/>
          <p:nvPr/>
        </p:nvSpPr>
        <p:spPr>
          <a:xfrm rot="20557637">
            <a:off x="2745046" y="3346219"/>
            <a:ext cx="1278005" cy="827117"/>
          </a:xfrm>
          <a:prstGeom prst="foldedCorner">
            <a:avLst/>
          </a:prstGeom>
          <a:solidFill>
            <a:srgbClr val="00CC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Dons</a:t>
            </a:r>
          </a:p>
        </p:txBody>
      </p:sp>
      <p:grpSp>
        <p:nvGrpSpPr>
          <p:cNvPr id="17" name="Group 16"/>
          <p:cNvGrpSpPr/>
          <p:nvPr/>
        </p:nvGrpSpPr>
        <p:grpSpPr>
          <a:xfrm>
            <a:off x="7524778" y="1313026"/>
            <a:ext cx="1063449" cy="1370039"/>
            <a:chOff x="899592" y="348968"/>
            <a:chExt cx="678676" cy="696582"/>
          </a:xfrm>
        </p:grpSpPr>
        <p:cxnSp>
          <p:nvCxnSpPr>
            <p:cNvPr id="5" name="Straight Connector 4"/>
            <p:cNvCxnSpPr/>
            <p:nvPr/>
          </p:nvCxnSpPr>
          <p:spPr>
            <a:xfrm>
              <a:off x="936474" y="348968"/>
              <a:ext cx="641794" cy="6965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99592" y="406685"/>
              <a:ext cx="659243" cy="5811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Rounded Rectangle 31"/>
          <p:cNvSpPr/>
          <p:nvPr/>
        </p:nvSpPr>
        <p:spPr>
          <a:xfrm>
            <a:off x="5575620" y="3746958"/>
            <a:ext cx="1489984" cy="928252"/>
          </a:xfrm>
          <a:prstGeom prst="foldedCorner">
            <a:avLst/>
          </a:prstGeom>
          <a:solidFill>
            <a:schemeClr val="accent5"/>
          </a:solid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solidFill>
                  <a:schemeClr val="tx1"/>
                </a:solidFill>
                <a:latin typeface="Calibri" panose="020F0502020204030204" pitchFamily="34" charset="0"/>
              </a:rPr>
              <a:t>Boire-manger</a:t>
            </a:r>
          </a:p>
        </p:txBody>
      </p:sp>
      <p:sp>
        <p:nvSpPr>
          <p:cNvPr id="33" name="Rounded Rectangle 32"/>
          <p:cNvSpPr/>
          <p:nvPr/>
        </p:nvSpPr>
        <p:spPr>
          <a:xfrm>
            <a:off x="5314050" y="4356306"/>
            <a:ext cx="1275415" cy="735431"/>
          </a:xfrm>
          <a:prstGeom prst="foldedCorner">
            <a:avLst/>
          </a:prstGeom>
          <a:solidFill>
            <a:schemeClr val="accent5"/>
          </a:solid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solidFill>
                  <a:schemeClr val="tx1"/>
                </a:solidFill>
                <a:latin typeface="Calibri" panose="020F0502020204030204" pitchFamily="34" charset="0"/>
              </a:rPr>
              <a:t>Nettoyage</a:t>
            </a:r>
          </a:p>
        </p:txBody>
      </p:sp>
      <p:sp>
        <p:nvSpPr>
          <p:cNvPr id="34" name="Rounded Rectangle 33"/>
          <p:cNvSpPr/>
          <p:nvPr/>
        </p:nvSpPr>
        <p:spPr>
          <a:xfrm>
            <a:off x="6995800" y="4145071"/>
            <a:ext cx="1409538" cy="823531"/>
          </a:xfrm>
          <a:prstGeom prst="foldedCorner">
            <a:avLst/>
          </a:prstGeom>
          <a:solidFill>
            <a:schemeClr val="accent5"/>
          </a:solid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solidFill>
                  <a:schemeClr val="tx1"/>
                </a:solidFill>
                <a:latin typeface="Calibri" panose="020F0502020204030204" pitchFamily="34" charset="0"/>
              </a:rPr>
              <a:t>Salles - cour de récréation</a:t>
            </a:r>
          </a:p>
        </p:txBody>
      </p:sp>
      <p:grpSp>
        <p:nvGrpSpPr>
          <p:cNvPr id="2" name="Groupe 1">
            <a:extLst>
              <a:ext uri="{FF2B5EF4-FFF2-40B4-BE49-F238E27FC236}">
                <a16:creationId xmlns:a16="http://schemas.microsoft.com/office/drawing/2014/main" id="{C0A650A3-1EE8-48F5-9F41-2B427C0F53B1}"/>
              </a:ext>
            </a:extLst>
          </p:cNvPr>
          <p:cNvGrpSpPr/>
          <p:nvPr/>
        </p:nvGrpSpPr>
        <p:grpSpPr>
          <a:xfrm>
            <a:off x="6017912" y="70025"/>
            <a:ext cx="4171625" cy="805641"/>
            <a:chOff x="572465" y="2229657"/>
            <a:chExt cx="5575264" cy="1040576"/>
          </a:xfrm>
        </p:grpSpPr>
        <p:sp>
          <p:nvSpPr>
            <p:cNvPr id="36" name="Rectangle : coins arrondis 35">
              <a:extLst>
                <a:ext uri="{FF2B5EF4-FFF2-40B4-BE49-F238E27FC236}">
                  <a16:creationId xmlns:a16="http://schemas.microsoft.com/office/drawing/2014/main" id="{2A64C592-86C0-4566-9864-C298D8C9719F}"/>
                </a:ext>
              </a:extLst>
            </p:cNvPr>
            <p:cNvSpPr/>
            <p:nvPr/>
          </p:nvSpPr>
          <p:spPr>
            <a:xfrm>
              <a:off x="572465" y="2299357"/>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ectangle : coins arrondis 36">
              <a:extLst>
                <a:ext uri="{FF2B5EF4-FFF2-40B4-BE49-F238E27FC236}">
                  <a16:creationId xmlns:a16="http://schemas.microsoft.com/office/drawing/2014/main" id="{2341C629-C1A9-4390-8E40-4F8E9F07E3FF}"/>
                </a:ext>
              </a:extLst>
            </p:cNvPr>
            <p:cNvSpPr/>
            <p:nvPr/>
          </p:nvSpPr>
          <p:spPr>
            <a:xfrm>
              <a:off x="1713842" y="2312044"/>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ZoneTexte 37">
              <a:extLst>
                <a:ext uri="{FF2B5EF4-FFF2-40B4-BE49-F238E27FC236}">
                  <a16:creationId xmlns:a16="http://schemas.microsoft.com/office/drawing/2014/main" id="{A6C3DDDD-66AC-4F94-9F0A-67F4430F116A}"/>
                </a:ext>
              </a:extLst>
            </p:cNvPr>
            <p:cNvSpPr txBox="1"/>
            <p:nvPr/>
          </p:nvSpPr>
          <p:spPr>
            <a:xfrm>
              <a:off x="735688" y="2276413"/>
              <a:ext cx="628142" cy="993820"/>
            </a:xfrm>
            <a:prstGeom prst="rect">
              <a:avLst/>
            </a:prstGeom>
            <a:noFill/>
          </p:spPr>
          <p:txBody>
            <a:bodyPr wrap="none" rtlCol="0">
              <a:spAutoFit/>
            </a:bodyPr>
            <a:lstStyle/>
            <a:p>
              <a:r>
                <a:rPr lang="fr-FR" sz="4400" b="1">
                  <a:solidFill>
                    <a:schemeClr val="bg1"/>
                  </a:solidFill>
                  <a:latin typeface="+mn-lt"/>
                </a:rPr>
                <a:t>3</a:t>
              </a:r>
              <a:endParaRPr lang="en-US" sz="4400" b="1">
                <a:solidFill>
                  <a:schemeClr val="bg1"/>
                </a:solidFill>
                <a:latin typeface="+mn-lt"/>
              </a:endParaRPr>
            </a:p>
          </p:txBody>
        </p:sp>
        <p:sp>
          <p:nvSpPr>
            <p:cNvPr id="39" name="Organigramme : Fusion 8">
              <a:extLst>
                <a:ext uri="{FF2B5EF4-FFF2-40B4-BE49-F238E27FC236}">
                  <a16:creationId xmlns:a16="http://schemas.microsoft.com/office/drawing/2014/main" id="{FEF85AAF-7484-46B6-82CC-5244CBDE2A93}"/>
                </a:ext>
              </a:extLst>
            </p:cNvPr>
            <p:cNvSpPr/>
            <p:nvPr/>
          </p:nvSpPr>
          <p:spPr>
            <a:xfrm flipH="1">
              <a:off x="1261985" y="2309508"/>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0" name="Groupe 39">
              <a:extLst>
                <a:ext uri="{FF2B5EF4-FFF2-40B4-BE49-F238E27FC236}">
                  <a16:creationId xmlns:a16="http://schemas.microsoft.com/office/drawing/2014/main" id="{4106FBC6-400D-4AD4-961F-C5C8A313C9D5}"/>
                </a:ext>
              </a:extLst>
            </p:cNvPr>
            <p:cNvGrpSpPr/>
            <p:nvPr/>
          </p:nvGrpSpPr>
          <p:grpSpPr>
            <a:xfrm>
              <a:off x="1508650" y="2229657"/>
              <a:ext cx="4639079" cy="921043"/>
              <a:chOff x="2315405" y="2766840"/>
              <a:chExt cx="4639079" cy="891501"/>
            </a:xfrm>
          </p:grpSpPr>
          <p:sp>
            <p:nvSpPr>
              <p:cNvPr id="41" name="ZoneTexte 40">
                <a:extLst>
                  <a:ext uri="{FF2B5EF4-FFF2-40B4-BE49-F238E27FC236}">
                    <a16:creationId xmlns:a16="http://schemas.microsoft.com/office/drawing/2014/main" id="{52E5208A-DEB3-402B-A75A-3164D4396675}"/>
                  </a:ext>
                </a:extLst>
              </p:cNvPr>
              <p:cNvSpPr txBox="1"/>
              <p:nvPr/>
            </p:nvSpPr>
            <p:spPr>
              <a:xfrm>
                <a:off x="2315405" y="2766840"/>
                <a:ext cx="3677115" cy="577166"/>
              </a:xfrm>
              <a:prstGeom prst="rect">
                <a:avLst/>
              </a:prstGeom>
              <a:noFill/>
            </p:spPr>
            <p:txBody>
              <a:bodyPr wrap="square">
                <a:spAutoFit/>
              </a:bodyPr>
              <a:lstStyle/>
              <a:p>
                <a:pPr algn="l" rtl="0" fontAlgn="base"/>
                <a:r>
                  <a:rPr lang="fr-FR" sz="2400" b="1" i="1">
                    <a:solidFill>
                      <a:schemeClr val="accent1"/>
                    </a:solidFill>
                    <a:latin typeface="+mn-lt"/>
                  </a:rPr>
                  <a:t>MIND MAP</a:t>
                </a:r>
                <a:endParaRPr lang="en-US" sz="2400" b="1" i="1">
                  <a:solidFill>
                    <a:schemeClr val="accent1"/>
                  </a:solidFill>
                  <a:latin typeface="+mn-lt"/>
                </a:endParaRPr>
              </a:p>
            </p:txBody>
          </p:sp>
          <p:sp>
            <p:nvSpPr>
              <p:cNvPr id="42" name="ZoneTexte 41">
                <a:extLst>
                  <a:ext uri="{FF2B5EF4-FFF2-40B4-BE49-F238E27FC236}">
                    <a16:creationId xmlns:a16="http://schemas.microsoft.com/office/drawing/2014/main" id="{D08C6A65-965B-4A8E-BC50-031AF48CADB8}"/>
                  </a:ext>
                </a:extLst>
              </p:cNvPr>
              <p:cNvSpPr txBox="1"/>
              <p:nvPr/>
            </p:nvSpPr>
            <p:spPr>
              <a:xfrm>
                <a:off x="2480987" y="3196607"/>
                <a:ext cx="4473497" cy="461734"/>
              </a:xfrm>
              <a:prstGeom prst="rect">
                <a:avLst/>
              </a:prstGeom>
              <a:noFill/>
            </p:spPr>
            <p:txBody>
              <a:bodyPr wrap="square">
                <a:spAutoFit/>
              </a:bodyPr>
              <a:lstStyle/>
              <a:p>
                <a:pPr algn="l" rtl="0" fontAlgn="base"/>
                <a:r>
                  <a:rPr lang="fr-FR" sz="1800" dirty="0">
                    <a:latin typeface="+mn-lt"/>
                  </a:rPr>
                  <a:t>Sélectionner et ajouter</a:t>
                </a:r>
                <a:endParaRPr lang="en-US" sz="1800" dirty="0">
                  <a:solidFill>
                    <a:srgbClr val="444444"/>
                  </a:solidFill>
                  <a:latin typeface="+mn-lt"/>
                </a:endParaRPr>
              </a:p>
            </p:txBody>
          </p:sp>
        </p:grpSp>
      </p:grpSp>
      <p:sp>
        <p:nvSpPr>
          <p:cNvPr id="3" name="Rectangle 2">
            <a:extLst>
              <a:ext uri="{FF2B5EF4-FFF2-40B4-BE49-F238E27FC236}">
                <a16:creationId xmlns:a16="http://schemas.microsoft.com/office/drawing/2014/main" id="{B8B2E129-7ADE-4A1E-BC8B-B21974B6369B}"/>
              </a:ext>
            </a:extLst>
          </p:cNvPr>
          <p:cNvSpPr/>
          <p:nvPr/>
        </p:nvSpPr>
        <p:spPr>
          <a:xfrm>
            <a:off x="2022633" y="2652298"/>
            <a:ext cx="114255" cy="113134"/>
          </a:xfrm>
          <a:prstGeom prst="rect">
            <a:avLst/>
          </a:prstGeom>
          <a:solidFill>
            <a:srgbClr val="C55A11"/>
          </a:solid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sp>
        <p:nvSpPr>
          <p:cNvPr id="35" name="AutoShape 5">
            <a:extLst>
              <a:ext uri="{FF2B5EF4-FFF2-40B4-BE49-F238E27FC236}">
                <a16:creationId xmlns:a16="http://schemas.microsoft.com/office/drawing/2014/main" id="{BA207494-8532-433E-8A4D-0D22B0A91D6A}"/>
              </a:ext>
            </a:extLst>
          </p:cNvPr>
          <p:cNvSpPr>
            <a:spLocks noChangeArrowheads="1"/>
          </p:cNvSpPr>
          <p:nvPr/>
        </p:nvSpPr>
        <p:spPr bwMode="auto">
          <a:xfrm>
            <a:off x="2378188" y="293702"/>
            <a:ext cx="2641441" cy="783193"/>
          </a:xfrm>
          <a:prstGeom prst="roundRect">
            <a:avLst>
              <a:gd name="adj" fmla="val 16667"/>
            </a:avLst>
          </a:prstGeom>
          <a:solidFill>
            <a:srgbClr val="FF0000"/>
          </a:solidFill>
          <a:ln w="19050">
            <a:solidFill>
              <a:srgbClr val="C00000"/>
            </a:solidFill>
            <a:round/>
            <a:headEnd/>
            <a:tailEnd/>
          </a:ln>
          <a:effectLst>
            <a:outerShdw blurRad="50800" dist="38100" dir="2700000" algn="tl" rotWithShape="0">
              <a:prstClr val="black">
                <a:alpha val="40000"/>
              </a:prstClr>
            </a:outerShdw>
          </a:effectLst>
        </p:spPr>
        <p:txBody>
          <a:bodyPr wrap="square" lIns="91440" tIns="45720" rIns="91440" bIns="45720" anchor="t">
            <a:spAutoFit/>
          </a:bodyPr>
          <a:lstStyle/>
          <a:p>
            <a:pPr algn="ctr"/>
            <a:endParaRPr lang="fr-FR" sz="200" b="1">
              <a:highlight>
                <a:srgbClr val="FF0000"/>
              </a:highlight>
              <a:latin typeface="Calibri" panose="020F0502020204030204" pitchFamily="34" charset="0"/>
              <a:cs typeface="Calibri"/>
            </a:endParaRPr>
          </a:p>
          <a:p>
            <a:pPr algn="ctr"/>
            <a:r>
              <a:rPr lang="fr-FR" sz="1800" b="1">
                <a:solidFill>
                  <a:srgbClr val="FFFFFF"/>
                </a:solidFill>
                <a:highlight>
                  <a:srgbClr val="FF0000"/>
                </a:highlight>
                <a:latin typeface="Calibri"/>
                <a:cs typeface="Calibri"/>
              </a:rPr>
              <a:t>Comment organiser la fête de l’école ?</a:t>
            </a:r>
          </a:p>
          <a:p>
            <a:pPr algn="ctr"/>
            <a:endParaRPr lang="fr-FR" sz="200" b="1">
              <a:highlight>
                <a:srgbClr val="FF0000"/>
              </a:highlight>
              <a:latin typeface="Calibri" panose="020F0502020204030204" pitchFamily="34" charset="0"/>
              <a:cs typeface="Calibri"/>
            </a:endParaRPr>
          </a:p>
        </p:txBody>
      </p:sp>
    </p:spTree>
    <p:extLst>
      <p:ext uri="{BB962C8B-B14F-4D97-AF65-F5344CB8AC3E}">
        <p14:creationId xmlns:p14="http://schemas.microsoft.com/office/powerpoint/2010/main" val="200909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
                                        <p:tgtEl>
                                          <p:spTgt spid="13"/>
                                        </p:tgtEl>
                                      </p:cBhvr>
                                    </p:animEffect>
                                  </p:childTnLst>
                                </p:cTn>
                              </p:par>
                            </p:childTnLst>
                          </p:cTn>
                        </p:par>
                        <p:par>
                          <p:cTn id="8" fill="hold">
                            <p:stCondLst>
                              <p:cond delay="10"/>
                            </p:stCondLst>
                            <p:childTnLst>
                              <p:par>
                                <p:cTn id="9" presetID="10" presetClass="entr" presetSubtype="0" fill="hold" grpId="0" nodeType="afterEffect">
                                  <p:stCondLst>
                                    <p:cond delay="5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
                                        <p:tgtEl>
                                          <p:spTgt spid="14"/>
                                        </p:tgtEl>
                                      </p:cBhvr>
                                    </p:animEffect>
                                  </p:childTnLst>
                                </p:cTn>
                              </p:par>
                            </p:childTnLst>
                          </p:cTn>
                        </p:par>
                        <p:par>
                          <p:cTn id="12" fill="hold">
                            <p:stCondLst>
                              <p:cond delay="70"/>
                            </p:stCondLst>
                            <p:childTnLst>
                              <p:par>
                                <p:cTn id="13" presetID="10" presetClass="entr" presetSubtype="0" fill="hold" grpId="0" nodeType="afterEffect">
                                  <p:stCondLst>
                                    <p:cond delay="5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
                                        <p:tgtEl>
                                          <p:spTgt spid="19"/>
                                        </p:tgtEl>
                                      </p:cBhvr>
                                    </p:animEffect>
                                  </p:childTnLst>
                                </p:cTn>
                              </p:par>
                            </p:childTnLst>
                          </p:cTn>
                        </p:par>
                        <p:par>
                          <p:cTn id="16" fill="hold">
                            <p:stCondLst>
                              <p:cond delay="130"/>
                            </p:stCondLst>
                            <p:childTnLst>
                              <p:par>
                                <p:cTn id="17" presetID="10" presetClass="entr" presetSubtype="0" fill="hold" grpId="0" nodeType="afterEffect">
                                  <p:stCondLst>
                                    <p:cond delay="5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
                                        <p:tgtEl>
                                          <p:spTgt spid="24"/>
                                        </p:tgtEl>
                                      </p:cBhvr>
                                    </p:animEffect>
                                  </p:childTnLst>
                                </p:cTn>
                              </p:par>
                            </p:childTnLst>
                          </p:cTn>
                        </p:par>
                        <p:par>
                          <p:cTn id="20" fill="hold">
                            <p:stCondLst>
                              <p:cond delay="190"/>
                            </p:stCondLst>
                            <p:childTnLst>
                              <p:par>
                                <p:cTn id="21" presetID="10" presetClass="entr" presetSubtype="0" fill="hold" grpId="0" nodeType="afterEffect">
                                  <p:stCondLst>
                                    <p:cond delay="5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
                                        <p:tgtEl>
                                          <p:spTgt spid="21"/>
                                        </p:tgtEl>
                                      </p:cBhvr>
                                    </p:animEffect>
                                  </p:childTnLst>
                                </p:cTn>
                              </p:par>
                            </p:childTnLst>
                          </p:cTn>
                        </p:par>
                        <p:par>
                          <p:cTn id="24" fill="hold">
                            <p:stCondLst>
                              <p:cond delay="250"/>
                            </p:stCondLst>
                            <p:childTnLst>
                              <p:par>
                                <p:cTn id="25" presetID="10" presetClass="entr" presetSubtype="0" fill="hold" grpId="0" nodeType="afterEffect">
                                  <p:stCondLst>
                                    <p:cond delay="5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
                                        <p:tgtEl>
                                          <p:spTgt spid="20"/>
                                        </p:tgtEl>
                                      </p:cBhvr>
                                    </p:animEffect>
                                  </p:childTnLst>
                                </p:cTn>
                              </p:par>
                            </p:childTnLst>
                          </p:cTn>
                        </p:par>
                        <p:par>
                          <p:cTn id="28" fill="hold">
                            <p:stCondLst>
                              <p:cond delay="310"/>
                            </p:stCondLst>
                            <p:childTnLst>
                              <p:par>
                                <p:cTn id="29" presetID="10" presetClass="entr" presetSubtype="0" fill="hold" grpId="0" nodeType="afterEffect">
                                  <p:stCondLst>
                                    <p:cond delay="5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
                                        <p:tgtEl>
                                          <p:spTgt spid="18"/>
                                        </p:tgtEl>
                                      </p:cBhvr>
                                    </p:animEffect>
                                  </p:childTnLst>
                                </p:cTn>
                              </p:par>
                            </p:childTnLst>
                          </p:cTn>
                        </p:par>
                        <p:par>
                          <p:cTn id="32" fill="hold">
                            <p:stCondLst>
                              <p:cond delay="370"/>
                            </p:stCondLst>
                            <p:childTnLst>
                              <p:par>
                                <p:cTn id="33" presetID="10" presetClass="entr" presetSubtype="0" fill="hold" grpId="0" nodeType="afterEffect">
                                  <p:stCondLst>
                                    <p:cond delay="5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
                                        <p:tgtEl>
                                          <p:spTgt spid="15"/>
                                        </p:tgtEl>
                                      </p:cBhvr>
                                    </p:animEffect>
                                  </p:childTnLst>
                                </p:cTn>
                              </p:par>
                            </p:childTnLst>
                          </p:cTn>
                        </p:par>
                        <p:par>
                          <p:cTn id="36" fill="hold">
                            <p:stCondLst>
                              <p:cond delay="430"/>
                            </p:stCondLst>
                            <p:childTnLst>
                              <p:par>
                                <p:cTn id="37" presetID="10" presetClass="entr" presetSubtype="0" fill="hold" grpId="0" nodeType="afterEffect">
                                  <p:stCondLst>
                                    <p:cond delay="5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
                                        <p:tgtEl>
                                          <p:spTgt spid="29"/>
                                        </p:tgtEl>
                                      </p:cBhvr>
                                    </p:animEffect>
                                  </p:childTnLst>
                                </p:cTn>
                              </p:par>
                            </p:childTnLst>
                          </p:cTn>
                        </p:par>
                        <p:par>
                          <p:cTn id="40" fill="hold">
                            <p:stCondLst>
                              <p:cond delay="490"/>
                            </p:stCondLst>
                            <p:childTnLst>
                              <p:par>
                                <p:cTn id="41" presetID="10" presetClass="entr" presetSubtype="0" fill="hold" grpId="0" nodeType="afterEffect">
                                  <p:stCondLst>
                                    <p:cond delay="5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
                                        <p:tgtEl>
                                          <p:spTgt spid="28"/>
                                        </p:tgtEl>
                                      </p:cBhvr>
                                    </p:animEffect>
                                  </p:childTnLst>
                                </p:cTn>
                              </p:par>
                            </p:childTnLst>
                          </p:cTn>
                        </p:par>
                        <p:par>
                          <p:cTn id="44" fill="hold">
                            <p:stCondLst>
                              <p:cond delay="550"/>
                            </p:stCondLst>
                            <p:childTnLst>
                              <p:par>
                                <p:cTn id="45" presetID="10" presetClass="entr" presetSubtype="0" fill="hold" grpId="0" nodeType="afterEffect">
                                  <p:stCondLst>
                                    <p:cond delay="5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
                                        <p:tgtEl>
                                          <p:spTgt spid="27"/>
                                        </p:tgtEl>
                                      </p:cBhvr>
                                    </p:animEffect>
                                  </p:childTnLst>
                                </p:cTn>
                              </p:par>
                            </p:childTnLst>
                          </p:cTn>
                        </p:par>
                        <p:par>
                          <p:cTn id="48" fill="hold">
                            <p:stCondLst>
                              <p:cond delay="610"/>
                            </p:stCondLst>
                            <p:childTnLst>
                              <p:par>
                                <p:cTn id="49" presetID="10" presetClass="entr" presetSubtype="0" fill="hold" grpId="0" nodeType="afterEffect">
                                  <p:stCondLst>
                                    <p:cond delay="5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
                                        <p:tgtEl>
                                          <p:spTgt spid="22"/>
                                        </p:tgtEl>
                                      </p:cBhvr>
                                    </p:animEffect>
                                  </p:childTnLst>
                                </p:cTn>
                              </p:par>
                            </p:childTnLst>
                          </p:cTn>
                        </p:par>
                        <p:par>
                          <p:cTn id="52" fill="hold">
                            <p:stCondLst>
                              <p:cond delay="670"/>
                            </p:stCondLst>
                            <p:childTnLst>
                              <p:par>
                                <p:cTn id="53" presetID="10" presetClass="entr" presetSubtype="0" fill="hold" grpId="0" nodeType="afterEffect">
                                  <p:stCondLst>
                                    <p:cond delay="5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
                                        <p:tgtEl>
                                          <p:spTgt spid="23"/>
                                        </p:tgtEl>
                                      </p:cBhvr>
                                    </p:animEffect>
                                  </p:childTnLst>
                                </p:cTn>
                              </p:par>
                            </p:childTnLst>
                          </p:cTn>
                        </p:par>
                        <p:par>
                          <p:cTn id="56" fill="hold">
                            <p:stCondLst>
                              <p:cond delay="730"/>
                            </p:stCondLst>
                            <p:childTnLst>
                              <p:par>
                                <p:cTn id="57" presetID="10" presetClass="entr" presetSubtype="0" fill="hold" grpId="0" nodeType="afterEffect">
                                  <p:stCondLst>
                                    <p:cond delay="5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anim calcmode="lin" valueType="num">
                                      <p:cBhvr>
                                        <p:cTn id="70" dur="500" fill="hold"/>
                                        <p:tgtEl>
                                          <p:spTgt spid="32"/>
                                        </p:tgtEl>
                                        <p:attrNameLst>
                                          <p:attrName>ppt_x</p:attrName>
                                        </p:attrNameLst>
                                      </p:cBhvr>
                                      <p:tavLst>
                                        <p:tav tm="0">
                                          <p:val>
                                            <p:strVal val="#ppt_x"/>
                                          </p:val>
                                        </p:tav>
                                        <p:tav tm="100000">
                                          <p:val>
                                            <p:strVal val="#ppt_x"/>
                                          </p:val>
                                        </p:tav>
                                      </p:tavLst>
                                    </p:anim>
                                    <p:anim calcmode="lin" valueType="num">
                                      <p:cBhvr>
                                        <p:cTn id="7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additive="base">
                                        <p:cTn id="76" dur="500" fill="hold"/>
                                        <p:tgtEl>
                                          <p:spTgt spid="33"/>
                                        </p:tgtEl>
                                        <p:attrNameLst>
                                          <p:attrName>ppt_x</p:attrName>
                                        </p:attrNameLst>
                                      </p:cBhvr>
                                      <p:tavLst>
                                        <p:tav tm="0">
                                          <p:val>
                                            <p:strVal val="#ppt_x"/>
                                          </p:val>
                                        </p:tav>
                                        <p:tav tm="100000">
                                          <p:val>
                                            <p:strVal val="#ppt_x"/>
                                          </p:val>
                                        </p:tav>
                                      </p:tavLst>
                                    </p:anim>
                                    <p:anim calcmode="lin" valueType="num">
                                      <p:cBhvr additive="base">
                                        <p:cTn id="7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 calcmode="lin" valueType="num">
                                      <p:cBhvr additive="base">
                                        <p:cTn id="82" dur="500" fill="hold"/>
                                        <p:tgtEl>
                                          <p:spTgt spid="34"/>
                                        </p:tgtEl>
                                        <p:attrNameLst>
                                          <p:attrName>ppt_x</p:attrName>
                                        </p:attrNameLst>
                                      </p:cBhvr>
                                      <p:tavLst>
                                        <p:tav tm="0">
                                          <p:val>
                                            <p:strVal val="#ppt_x"/>
                                          </p:val>
                                        </p:tav>
                                        <p:tav tm="100000">
                                          <p:val>
                                            <p:strVal val="#ppt_x"/>
                                          </p:val>
                                        </p:tav>
                                      </p:tavLst>
                                    </p:anim>
                                    <p:anim calcmode="lin" valueType="num">
                                      <p:cBhvr additive="base">
                                        <p:cTn id="8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animBg="1"/>
      <p:bldP spid="19" grpId="0" animBg="1"/>
      <p:bldP spid="20" grpId="0" animBg="1"/>
      <p:bldP spid="21" grpId="0" animBg="1"/>
      <p:bldP spid="22" grpId="0" animBg="1"/>
      <p:bldP spid="23" grpId="0" animBg="1"/>
      <p:bldP spid="24" grpId="0" animBg="1"/>
      <p:bldP spid="25" grpId="0" animBg="1"/>
      <p:bldP spid="27" grpId="0" animBg="1"/>
      <p:bldP spid="28" grpId="0" animBg="1"/>
      <p:bldP spid="29" grpId="0" animBg="1"/>
      <p:bldP spid="32" grpId="0" animBg="1"/>
      <p:bldP spid="33" grpId="0" animBg="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contenu 2">
            <a:extLst>
              <a:ext uri="{FF2B5EF4-FFF2-40B4-BE49-F238E27FC236}">
                <a16:creationId xmlns:a16="http://schemas.microsoft.com/office/drawing/2014/main" id="{F83E1C3C-5FB7-4AEA-B733-01AA49D8BA70}"/>
              </a:ext>
            </a:extLst>
          </p:cNvPr>
          <p:cNvSpPr txBox="1">
            <a:spLocks/>
          </p:cNvSpPr>
          <p:nvPr/>
        </p:nvSpPr>
        <p:spPr>
          <a:xfrm>
            <a:off x="4305114" y="348691"/>
            <a:ext cx="3705225" cy="1274773"/>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49"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fontAlgn="base">
              <a:spcBef>
                <a:spcPct val="0"/>
              </a:spcBef>
              <a:spcAft>
                <a:spcPct val="0"/>
              </a:spcAft>
            </a:pPr>
            <a:r>
              <a:rPr lang="fr-FR">
                <a:latin typeface="Calibri"/>
                <a:cs typeface="Calibri"/>
              </a:rPr>
              <a:t>Préparer un exposé</a:t>
            </a:r>
          </a:p>
          <a:p>
            <a:pPr lvl="1" fontAlgn="base">
              <a:spcBef>
                <a:spcPct val="0"/>
              </a:spcBef>
              <a:spcAft>
                <a:spcPct val="0"/>
              </a:spcAft>
            </a:pPr>
            <a:r>
              <a:rPr lang="fr-FR">
                <a:latin typeface="Calibri"/>
                <a:cs typeface="Calibri"/>
              </a:rPr>
              <a:t>Travailler en groupe</a:t>
            </a:r>
          </a:p>
          <a:p>
            <a:pPr lvl="1">
              <a:spcBef>
                <a:spcPct val="0"/>
              </a:spcBef>
            </a:pPr>
            <a:r>
              <a:rPr lang="fr-FR">
                <a:latin typeface="Calibri"/>
                <a:cs typeface="Calibri"/>
              </a:rPr>
              <a:t>Mémoriser un cours </a:t>
            </a:r>
          </a:p>
          <a:p>
            <a:pPr lvl="1" fontAlgn="base">
              <a:spcBef>
                <a:spcPct val="0"/>
              </a:spcBef>
              <a:spcAft>
                <a:spcPct val="0"/>
              </a:spcAft>
            </a:pPr>
            <a:r>
              <a:rPr lang="fr-FR">
                <a:latin typeface="Calibri"/>
                <a:cs typeface="Calibri"/>
              </a:rPr>
              <a:t>Traiter une question complexe ?</a:t>
            </a:r>
          </a:p>
          <a:p>
            <a:pPr lvl="1" fontAlgn="auto">
              <a:spcAft>
                <a:spcPts val="0"/>
              </a:spcAft>
            </a:pPr>
            <a:endParaRPr lang="fr-FR">
              <a:latin typeface="Century Gothic" panose="020B0502020202020204" pitchFamily="34" charset="0"/>
            </a:endParaRPr>
          </a:p>
          <a:p>
            <a:pPr marL="0" indent="0" fontAlgn="auto">
              <a:spcAft>
                <a:spcPts val="0"/>
              </a:spcAft>
              <a:buNone/>
            </a:pPr>
            <a:r>
              <a:rPr lang="fr-FR" sz="1800">
                <a:latin typeface="Century Gothic"/>
              </a:rPr>
              <a:t>                                                </a:t>
            </a:r>
            <a:endParaRPr lang="fr-FR" sz="1800">
              <a:solidFill>
                <a:srgbClr val="FF0000"/>
              </a:solidFill>
              <a:latin typeface="Century Gothic" panose="020B0502020202020204" pitchFamily="34" charset="0"/>
            </a:endParaRPr>
          </a:p>
        </p:txBody>
      </p:sp>
      <p:sp>
        <p:nvSpPr>
          <p:cNvPr id="18" name="Flèche droite 10">
            <a:extLst>
              <a:ext uri="{FF2B5EF4-FFF2-40B4-BE49-F238E27FC236}">
                <a16:creationId xmlns:a16="http://schemas.microsoft.com/office/drawing/2014/main" id="{7B0E42A3-DA8A-4296-A730-68C260F8E494}"/>
              </a:ext>
            </a:extLst>
          </p:cNvPr>
          <p:cNvSpPr/>
          <p:nvPr/>
        </p:nvSpPr>
        <p:spPr>
          <a:xfrm rot="5400000">
            <a:off x="3842153" y="2507864"/>
            <a:ext cx="288032" cy="288032"/>
          </a:xfrm>
          <a:prstGeom prst="rightArrow">
            <a:avLst/>
          </a:prstGeom>
          <a:solidFill>
            <a:srgbClr val="FFC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solidFill>
                <a:srgbClr val="FFFFFF"/>
              </a:solidFill>
            </a:endParaRPr>
          </a:p>
        </p:txBody>
      </p:sp>
      <p:sp>
        <p:nvSpPr>
          <p:cNvPr id="19" name="Flèche droite 11">
            <a:extLst>
              <a:ext uri="{FF2B5EF4-FFF2-40B4-BE49-F238E27FC236}">
                <a16:creationId xmlns:a16="http://schemas.microsoft.com/office/drawing/2014/main" id="{34E5B076-1859-47DE-A2DD-49E83DC28BE7}"/>
              </a:ext>
            </a:extLst>
          </p:cNvPr>
          <p:cNvSpPr/>
          <p:nvPr/>
        </p:nvSpPr>
        <p:spPr>
          <a:xfrm rot="5400000">
            <a:off x="7164771" y="2426099"/>
            <a:ext cx="288032" cy="288032"/>
          </a:xfrm>
          <a:prstGeom prst="rightArrow">
            <a:avLst/>
          </a:prstGeom>
          <a:solidFill>
            <a:srgbClr val="FFC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solidFill>
                <a:srgbClr val="FFFFFF"/>
              </a:solidFill>
            </a:endParaRPr>
          </a:p>
        </p:txBody>
      </p:sp>
      <p:pic>
        <p:nvPicPr>
          <p:cNvPr id="20" name="Image 19" descr="Capture d’écran">
            <a:extLst>
              <a:ext uri="{FF2B5EF4-FFF2-40B4-BE49-F238E27FC236}">
                <a16:creationId xmlns:a16="http://schemas.microsoft.com/office/drawing/2014/main" id="{3A8E3B8D-A5CA-490E-BB5B-66BA290BCB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8612" y="2925498"/>
            <a:ext cx="1700898" cy="1991566"/>
          </a:xfrm>
          <a:prstGeom prst="rect">
            <a:avLst/>
          </a:prstGeom>
        </p:spPr>
      </p:pic>
      <p:sp>
        <p:nvSpPr>
          <p:cNvPr id="22" name="ZoneTexte 21">
            <a:extLst>
              <a:ext uri="{FF2B5EF4-FFF2-40B4-BE49-F238E27FC236}">
                <a16:creationId xmlns:a16="http://schemas.microsoft.com/office/drawing/2014/main" id="{A5567FC0-0CDD-435D-8646-BB78A5094CA7}"/>
              </a:ext>
            </a:extLst>
          </p:cNvPr>
          <p:cNvSpPr txBox="1"/>
          <p:nvPr/>
        </p:nvSpPr>
        <p:spPr>
          <a:xfrm>
            <a:off x="6259969" y="4856878"/>
            <a:ext cx="2867596" cy="707886"/>
          </a:xfrm>
          <a:prstGeom prst="rect">
            <a:avLst/>
          </a:prstGeom>
          <a:noFill/>
        </p:spPr>
        <p:txBody>
          <a:bodyPr wrap="square" rtlCol="0">
            <a:spAutoFit/>
          </a:bodyPr>
          <a:lstStyle/>
          <a:p>
            <a:pPr algn="ctr"/>
            <a:r>
              <a:rPr lang="fr-FR" sz="2000">
                <a:solidFill>
                  <a:srgbClr val="000000"/>
                </a:solidFill>
                <a:latin typeface="Calibri" panose="020F0502020204030204" pitchFamily="34" charset="0"/>
              </a:rPr>
              <a:t>C’est une carte conceptuelle !</a:t>
            </a:r>
          </a:p>
        </p:txBody>
      </p:sp>
      <p:sp>
        <p:nvSpPr>
          <p:cNvPr id="2" name="ZoneTexte 1">
            <a:extLst>
              <a:ext uri="{FF2B5EF4-FFF2-40B4-BE49-F238E27FC236}">
                <a16:creationId xmlns:a16="http://schemas.microsoft.com/office/drawing/2014/main" id="{8F51C8E0-A804-4565-86D6-174EDAC79319}"/>
              </a:ext>
            </a:extLst>
          </p:cNvPr>
          <p:cNvSpPr txBox="1"/>
          <p:nvPr/>
        </p:nvSpPr>
        <p:spPr>
          <a:xfrm>
            <a:off x="5773812" y="1978112"/>
            <a:ext cx="3552095" cy="400110"/>
          </a:xfrm>
          <a:prstGeom prst="rect">
            <a:avLst/>
          </a:prstGeom>
          <a:noFill/>
        </p:spPr>
        <p:txBody>
          <a:bodyPr wrap="square" lIns="91440" tIns="45720" rIns="91440" bIns="45720" rtlCol="0" anchor="t">
            <a:spAutoFit/>
          </a:bodyPr>
          <a:lstStyle/>
          <a:p>
            <a:r>
              <a:rPr lang="fr-FR" sz="2000" dirty="0">
                <a:solidFill>
                  <a:srgbClr val="FF0000"/>
                </a:solidFill>
                <a:latin typeface="Calibri"/>
                <a:cs typeface="Calibri"/>
              </a:rPr>
              <a:t>Réaliser un diagramme</a:t>
            </a:r>
            <a:endParaRPr lang="fr-FR" dirty="0">
              <a:latin typeface="Calibri"/>
              <a:cs typeface="Calibri"/>
            </a:endParaRPr>
          </a:p>
        </p:txBody>
      </p:sp>
      <p:sp>
        <p:nvSpPr>
          <p:cNvPr id="3" name="ZoneTexte 2">
            <a:extLst>
              <a:ext uri="{FF2B5EF4-FFF2-40B4-BE49-F238E27FC236}">
                <a16:creationId xmlns:a16="http://schemas.microsoft.com/office/drawing/2014/main" id="{6069F91D-CF61-4E47-9885-1C2EAC40A1D7}"/>
              </a:ext>
            </a:extLst>
          </p:cNvPr>
          <p:cNvSpPr txBox="1"/>
          <p:nvPr/>
        </p:nvSpPr>
        <p:spPr>
          <a:xfrm>
            <a:off x="3001573" y="1975865"/>
            <a:ext cx="2810989" cy="400110"/>
          </a:xfrm>
          <a:prstGeom prst="rect">
            <a:avLst/>
          </a:prstGeom>
          <a:noFill/>
        </p:spPr>
        <p:txBody>
          <a:bodyPr wrap="square" lIns="91440" tIns="45720" rIns="91440" bIns="45720" rtlCol="0" anchor="t">
            <a:spAutoFit/>
          </a:bodyPr>
          <a:lstStyle/>
          <a:p>
            <a:r>
              <a:rPr lang="fr-FR" sz="2000">
                <a:latin typeface="Calibri"/>
                <a:cs typeface="Calibri"/>
              </a:rPr>
              <a:t>Au lieu de rédiger…</a:t>
            </a:r>
          </a:p>
        </p:txBody>
      </p:sp>
      <p:pic>
        <p:nvPicPr>
          <p:cNvPr id="5" name="Image 4">
            <a:extLst>
              <a:ext uri="{FF2B5EF4-FFF2-40B4-BE49-F238E27FC236}">
                <a16:creationId xmlns:a16="http://schemas.microsoft.com/office/drawing/2014/main" id="{87F98A7B-3ECF-4C60-A05F-43212D825019}"/>
              </a:ext>
            </a:extLst>
          </p:cNvPr>
          <p:cNvPicPr>
            <a:picLocks noChangeAspect="1"/>
          </p:cNvPicPr>
          <p:nvPr/>
        </p:nvPicPr>
        <p:blipFill>
          <a:blip r:embed="rId4"/>
          <a:stretch>
            <a:fillRect/>
          </a:stretch>
        </p:blipFill>
        <p:spPr>
          <a:xfrm>
            <a:off x="5527221" y="2857500"/>
            <a:ext cx="3959225" cy="1890852"/>
          </a:xfrm>
          <a:prstGeom prst="rect">
            <a:avLst/>
          </a:prstGeom>
        </p:spPr>
      </p:pic>
    </p:spTree>
    <p:extLst>
      <p:ext uri="{BB962C8B-B14F-4D97-AF65-F5344CB8AC3E}">
        <p14:creationId xmlns:p14="http://schemas.microsoft.com/office/powerpoint/2010/main" val="167354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89555" y="1318173"/>
            <a:ext cx="6859246" cy="4181774"/>
          </a:xfrm>
          <a:prstGeom prst="rect">
            <a:avLst/>
          </a:prstGeom>
          <a:solidFill>
            <a:schemeClr val="bg1">
              <a:lumMod val="95000"/>
            </a:schemeClr>
          </a:solidFill>
          <a:ln w="190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Rounded Rectangle 12"/>
          <p:cNvSpPr/>
          <p:nvPr/>
        </p:nvSpPr>
        <p:spPr>
          <a:xfrm>
            <a:off x="3872531" y="1442721"/>
            <a:ext cx="971281" cy="641763"/>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tx1"/>
                </a:solidFill>
                <a:latin typeface="Calibri" panose="020F0502020204030204" pitchFamily="34" charset="0"/>
              </a:rPr>
              <a:t>Enfants</a:t>
            </a:r>
          </a:p>
        </p:txBody>
      </p:sp>
      <p:sp>
        <p:nvSpPr>
          <p:cNvPr id="14" name="Rounded Rectangle 13"/>
          <p:cNvSpPr/>
          <p:nvPr/>
        </p:nvSpPr>
        <p:spPr>
          <a:xfrm>
            <a:off x="3901562" y="2125696"/>
            <a:ext cx="942251" cy="641762"/>
          </a:xfrm>
          <a:prstGeom prst="foldedCorner">
            <a:avLst>
              <a:gd name="adj" fmla="val 23508"/>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tx1"/>
                </a:solidFill>
                <a:latin typeface="Calibri" panose="020F0502020204030204" pitchFamily="34" charset="0"/>
              </a:rPr>
              <a:t>Parents</a:t>
            </a:r>
          </a:p>
        </p:txBody>
      </p:sp>
      <p:sp>
        <p:nvSpPr>
          <p:cNvPr id="15" name="Rounded Rectangle 14"/>
          <p:cNvSpPr/>
          <p:nvPr/>
        </p:nvSpPr>
        <p:spPr>
          <a:xfrm>
            <a:off x="3977049" y="4631531"/>
            <a:ext cx="1149427" cy="641762"/>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Enseignants</a:t>
            </a:r>
          </a:p>
        </p:txBody>
      </p:sp>
      <p:sp>
        <p:nvSpPr>
          <p:cNvPr id="18" name="Rounded Rectangle 17"/>
          <p:cNvSpPr/>
          <p:nvPr/>
        </p:nvSpPr>
        <p:spPr>
          <a:xfrm>
            <a:off x="4002756" y="3086378"/>
            <a:ext cx="942251" cy="603422"/>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Calibri" panose="020F0502020204030204" pitchFamily="34" charset="0"/>
              </a:rPr>
              <a:t>Directrice</a:t>
            </a:r>
          </a:p>
        </p:txBody>
      </p:sp>
      <p:sp>
        <p:nvSpPr>
          <p:cNvPr id="19" name="Rounded Rectangle 18"/>
          <p:cNvSpPr/>
          <p:nvPr/>
        </p:nvSpPr>
        <p:spPr>
          <a:xfrm>
            <a:off x="3977048" y="3777466"/>
            <a:ext cx="1020434" cy="782099"/>
          </a:xfrm>
          <a:prstGeom prst="foldedCorner">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Comité de parents</a:t>
            </a:r>
          </a:p>
        </p:txBody>
      </p:sp>
      <p:sp>
        <p:nvSpPr>
          <p:cNvPr id="20" name="Rounded Rectangle 19"/>
          <p:cNvSpPr/>
          <p:nvPr/>
        </p:nvSpPr>
        <p:spPr>
          <a:xfrm>
            <a:off x="5506655" y="1962465"/>
            <a:ext cx="1144433" cy="682570"/>
          </a:xfrm>
          <a:prstGeom prst="foldedCorner">
            <a:avLst/>
          </a:prstGeom>
          <a:solidFill>
            <a:srgbClr val="5B9B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Logistique</a:t>
            </a:r>
          </a:p>
        </p:txBody>
      </p:sp>
      <p:sp>
        <p:nvSpPr>
          <p:cNvPr id="21" name="Rounded Rectangle 20"/>
          <p:cNvSpPr/>
          <p:nvPr/>
        </p:nvSpPr>
        <p:spPr>
          <a:xfrm>
            <a:off x="6878546" y="2126866"/>
            <a:ext cx="965163" cy="526949"/>
          </a:xfrm>
          <a:prstGeom prst="foldedCorner">
            <a:avLst/>
          </a:prstGeom>
          <a:solidFill>
            <a:srgbClr val="FF6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Activités</a:t>
            </a:r>
          </a:p>
        </p:txBody>
      </p:sp>
      <p:sp>
        <p:nvSpPr>
          <p:cNvPr id="22" name="Rounded Rectangle 21"/>
          <p:cNvSpPr/>
          <p:nvPr/>
        </p:nvSpPr>
        <p:spPr>
          <a:xfrm>
            <a:off x="6863068" y="2728265"/>
            <a:ext cx="1023328" cy="666462"/>
          </a:xfrm>
          <a:prstGeom prst="foldedCorner">
            <a:avLst/>
          </a:prstGeom>
          <a:solidFill>
            <a:srgbClr val="FF6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Chant</a:t>
            </a:r>
          </a:p>
        </p:txBody>
      </p:sp>
      <p:sp>
        <p:nvSpPr>
          <p:cNvPr id="23" name="Rounded Rectangle 22"/>
          <p:cNvSpPr/>
          <p:nvPr/>
        </p:nvSpPr>
        <p:spPr>
          <a:xfrm>
            <a:off x="6928447" y="3465211"/>
            <a:ext cx="876893" cy="666462"/>
          </a:xfrm>
          <a:prstGeom prst="foldedCorner">
            <a:avLst/>
          </a:prstGeom>
          <a:solidFill>
            <a:srgbClr val="FF6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Danse</a:t>
            </a:r>
          </a:p>
        </p:txBody>
      </p:sp>
      <p:sp>
        <p:nvSpPr>
          <p:cNvPr id="25" name="Rounded Rectangle 24"/>
          <p:cNvSpPr/>
          <p:nvPr/>
        </p:nvSpPr>
        <p:spPr>
          <a:xfrm>
            <a:off x="6878545" y="4263744"/>
            <a:ext cx="1020434" cy="747953"/>
          </a:xfrm>
          <a:prstGeom prst="foldedCorner">
            <a:avLst/>
          </a:prstGeom>
          <a:solidFill>
            <a:srgbClr val="FF6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Jeux</a:t>
            </a:r>
          </a:p>
        </p:txBody>
      </p:sp>
      <p:sp>
        <p:nvSpPr>
          <p:cNvPr id="27" name="Rounded Rectangle 26"/>
          <p:cNvSpPr/>
          <p:nvPr/>
        </p:nvSpPr>
        <p:spPr>
          <a:xfrm>
            <a:off x="8020407" y="1637698"/>
            <a:ext cx="1289796" cy="513327"/>
          </a:xfrm>
          <a:prstGeom prst="foldedCorner">
            <a:avLst/>
          </a:prstGeom>
          <a:solidFill>
            <a:srgbClr val="00CC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Financements</a:t>
            </a:r>
          </a:p>
        </p:txBody>
      </p:sp>
      <p:sp>
        <p:nvSpPr>
          <p:cNvPr id="28" name="Rounded Rectangle 27"/>
          <p:cNvSpPr/>
          <p:nvPr/>
        </p:nvSpPr>
        <p:spPr>
          <a:xfrm>
            <a:off x="8086958" y="2291492"/>
            <a:ext cx="1195126" cy="566008"/>
          </a:xfrm>
          <a:prstGeom prst="foldedCorner">
            <a:avLst/>
          </a:prstGeom>
          <a:solidFill>
            <a:srgbClr val="00CC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Cotisations</a:t>
            </a:r>
          </a:p>
        </p:txBody>
      </p:sp>
      <p:sp>
        <p:nvSpPr>
          <p:cNvPr id="29" name="Rounded Rectangle 28"/>
          <p:cNvSpPr/>
          <p:nvPr/>
        </p:nvSpPr>
        <p:spPr>
          <a:xfrm>
            <a:off x="8200027" y="2997968"/>
            <a:ext cx="971066" cy="566008"/>
          </a:xfrm>
          <a:prstGeom prst="foldedCorner">
            <a:avLst/>
          </a:prstGeom>
          <a:solidFill>
            <a:srgbClr val="00CC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Dons</a:t>
            </a:r>
          </a:p>
        </p:txBody>
      </p:sp>
      <p:sp>
        <p:nvSpPr>
          <p:cNvPr id="32" name="Rounded Rectangle 31"/>
          <p:cNvSpPr/>
          <p:nvPr/>
        </p:nvSpPr>
        <p:spPr>
          <a:xfrm>
            <a:off x="5476523" y="2693881"/>
            <a:ext cx="1116285" cy="643017"/>
          </a:xfrm>
          <a:prstGeom prst="foldedCorner">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Restauration</a:t>
            </a:r>
          </a:p>
        </p:txBody>
      </p:sp>
      <p:sp>
        <p:nvSpPr>
          <p:cNvPr id="33" name="Rounded Rectangle 32"/>
          <p:cNvSpPr/>
          <p:nvPr/>
        </p:nvSpPr>
        <p:spPr>
          <a:xfrm>
            <a:off x="5463071" y="3481645"/>
            <a:ext cx="1201420" cy="782099"/>
          </a:xfrm>
          <a:prstGeom prst="foldedCorner">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Salles et cour de récréation</a:t>
            </a:r>
          </a:p>
        </p:txBody>
      </p:sp>
      <p:sp>
        <p:nvSpPr>
          <p:cNvPr id="16" name="Left Brace 15"/>
          <p:cNvSpPr/>
          <p:nvPr/>
        </p:nvSpPr>
        <p:spPr>
          <a:xfrm>
            <a:off x="3672711" y="1576964"/>
            <a:ext cx="216588" cy="102069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4" name="TextBox 33"/>
          <p:cNvSpPr txBox="1"/>
          <p:nvPr/>
        </p:nvSpPr>
        <p:spPr>
          <a:xfrm rot="5400000">
            <a:off x="2938370" y="1683415"/>
            <a:ext cx="430887" cy="759992"/>
          </a:xfrm>
          <a:prstGeom prst="rect">
            <a:avLst/>
          </a:prstGeom>
          <a:noFill/>
          <a:ln w="28575">
            <a:solidFill>
              <a:srgbClr val="FF0000"/>
            </a:solidFill>
          </a:ln>
        </p:spPr>
        <p:txBody>
          <a:bodyPr vert="vert270" wrap="square" rtlCol="0">
            <a:spAutoFit/>
          </a:bodyPr>
          <a:lstStyle/>
          <a:p>
            <a:pPr algn="ctr"/>
            <a:r>
              <a:rPr lang="fr-FR" sz="1600" b="1">
                <a:latin typeface="Calibri" panose="020F0502020204030204" pitchFamily="34" charset="0"/>
              </a:rPr>
              <a:t>Invités</a:t>
            </a:r>
          </a:p>
        </p:txBody>
      </p:sp>
      <p:sp>
        <p:nvSpPr>
          <p:cNvPr id="35" name="Left Brace 34"/>
          <p:cNvSpPr/>
          <p:nvPr/>
        </p:nvSpPr>
        <p:spPr>
          <a:xfrm>
            <a:off x="3880548" y="3080877"/>
            <a:ext cx="115189" cy="211537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6" name="TextBox 35"/>
          <p:cNvSpPr txBox="1"/>
          <p:nvPr/>
        </p:nvSpPr>
        <p:spPr>
          <a:xfrm rot="5400000">
            <a:off x="3028503" y="3537319"/>
            <a:ext cx="400110" cy="1154457"/>
          </a:xfrm>
          <a:prstGeom prst="rect">
            <a:avLst/>
          </a:prstGeom>
          <a:noFill/>
          <a:ln w="28575">
            <a:solidFill>
              <a:srgbClr val="FF0000"/>
            </a:solidFill>
          </a:ln>
        </p:spPr>
        <p:txBody>
          <a:bodyPr vert="vert270" wrap="square" rtlCol="0">
            <a:spAutoFit/>
          </a:bodyPr>
          <a:lstStyle/>
          <a:p>
            <a:r>
              <a:rPr lang="fr-FR" sz="1400" b="1">
                <a:latin typeface="Calibri" panose="020F0502020204030204" pitchFamily="34" charset="0"/>
              </a:rPr>
              <a:t>Organisateurs</a:t>
            </a:r>
            <a:endParaRPr lang="fr-FR" sz="1600" b="1">
              <a:latin typeface="Calibri" panose="020F0502020204030204" pitchFamily="34" charset="0"/>
            </a:endParaRPr>
          </a:p>
        </p:txBody>
      </p:sp>
      <p:sp>
        <p:nvSpPr>
          <p:cNvPr id="37" name="Rounded Rectangle 36"/>
          <p:cNvSpPr/>
          <p:nvPr/>
        </p:nvSpPr>
        <p:spPr>
          <a:xfrm>
            <a:off x="5568653" y="4438727"/>
            <a:ext cx="1020434" cy="641762"/>
          </a:xfrm>
          <a:prstGeom prst="foldedCorner">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Nettoyage</a:t>
            </a:r>
          </a:p>
        </p:txBody>
      </p:sp>
      <p:sp>
        <p:nvSpPr>
          <p:cNvPr id="2" name="Rounded Rectangle 1"/>
          <p:cNvSpPr/>
          <p:nvPr/>
        </p:nvSpPr>
        <p:spPr>
          <a:xfrm>
            <a:off x="5476523" y="1962465"/>
            <a:ext cx="1174519" cy="689332"/>
          </a:xfrm>
          <a:prstGeom prst="foldedCorne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1" name="Rounded Rectangle 30"/>
          <p:cNvSpPr/>
          <p:nvPr/>
        </p:nvSpPr>
        <p:spPr>
          <a:xfrm>
            <a:off x="6878546" y="2108688"/>
            <a:ext cx="965163" cy="566008"/>
          </a:xfrm>
          <a:prstGeom prst="foldedCorne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8" name="Rounded Rectangle 37"/>
          <p:cNvSpPr/>
          <p:nvPr/>
        </p:nvSpPr>
        <p:spPr>
          <a:xfrm>
            <a:off x="8027665" y="1637697"/>
            <a:ext cx="1282538" cy="529166"/>
          </a:xfrm>
          <a:prstGeom prst="foldedCorne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 name="Groupe 2">
            <a:extLst>
              <a:ext uri="{FF2B5EF4-FFF2-40B4-BE49-F238E27FC236}">
                <a16:creationId xmlns:a16="http://schemas.microsoft.com/office/drawing/2014/main" id="{3A252E85-8565-4A51-ACD3-AB3FA9C9F9CE}"/>
              </a:ext>
            </a:extLst>
          </p:cNvPr>
          <p:cNvGrpSpPr/>
          <p:nvPr/>
        </p:nvGrpSpPr>
        <p:grpSpPr>
          <a:xfrm>
            <a:off x="6061615" y="53216"/>
            <a:ext cx="4171625" cy="805641"/>
            <a:chOff x="572465" y="2229657"/>
            <a:chExt cx="5575264" cy="1040576"/>
          </a:xfrm>
        </p:grpSpPr>
        <p:sp>
          <p:nvSpPr>
            <p:cNvPr id="41" name="Rectangle : coins arrondis 40">
              <a:extLst>
                <a:ext uri="{FF2B5EF4-FFF2-40B4-BE49-F238E27FC236}">
                  <a16:creationId xmlns:a16="http://schemas.microsoft.com/office/drawing/2014/main" id="{25294B6F-5473-44F1-810D-EE957D279DBE}"/>
                </a:ext>
              </a:extLst>
            </p:cNvPr>
            <p:cNvSpPr/>
            <p:nvPr/>
          </p:nvSpPr>
          <p:spPr>
            <a:xfrm>
              <a:off x="572465" y="2299357"/>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2" name="Rectangle : coins arrondis 41">
              <a:extLst>
                <a:ext uri="{FF2B5EF4-FFF2-40B4-BE49-F238E27FC236}">
                  <a16:creationId xmlns:a16="http://schemas.microsoft.com/office/drawing/2014/main" id="{EA457F13-23A8-4F16-B148-805001574EAD}"/>
                </a:ext>
              </a:extLst>
            </p:cNvPr>
            <p:cNvSpPr/>
            <p:nvPr/>
          </p:nvSpPr>
          <p:spPr>
            <a:xfrm>
              <a:off x="1713842" y="2312044"/>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3" name="ZoneTexte 42">
              <a:extLst>
                <a:ext uri="{FF2B5EF4-FFF2-40B4-BE49-F238E27FC236}">
                  <a16:creationId xmlns:a16="http://schemas.microsoft.com/office/drawing/2014/main" id="{1B71BD5A-E065-4A54-B7A4-B880628D30BC}"/>
                </a:ext>
              </a:extLst>
            </p:cNvPr>
            <p:cNvSpPr txBox="1"/>
            <p:nvPr/>
          </p:nvSpPr>
          <p:spPr>
            <a:xfrm>
              <a:off x="735688" y="2276413"/>
              <a:ext cx="628142" cy="993820"/>
            </a:xfrm>
            <a:prstGeom prst="rect">
              <a:avLst/>
            </a:prstGeom>
            <a:noFill/>
          </p:spPr>
          <p:txBody>
            <a:bodyPr wrap="none" rtlCol="0">
              <a:spAutoFit/>
            </a:bodyPr>
            <a:lstStyle/>
            <a:p>
              <a:r>
                <a:rPr lang="fr-FR" sz="4400" b="1">
                  <a:solidFill>
                    <a:schemeClr val="bg1"/>
                  </a:solidFill>
                  <a:latin typeface="+mn-lt"/>
                </a:rPr>
                <a:t>3</a:t>
              </a:r>
              <a:endParaRPr lang="en-US" sz="4400" b="1">
                <a:solidFill>
                  <a:schemeClr val="bg1"/>
                </a:solidFill>
                <a:latin typeface="+mn-lt"/>
              </a:endParaRPr>
            </a:p>
          </p:txBody>
        </p:sp>
        <p:sp>
          <p:nvSpPr>
            <p:cNvPr id="44" name="Organigramme : Fusion 8">
              <a:extLst>
                <a:ext uri="{FF2B5EF4-FFF2-40B4-BE49-F238E27FC236}">
                  <a16:creationId xmlns:a16="http://schemas.microsoft.com/office/drawing/2014/main" id="{DA25531F-3454-48FE-B497-56C013FC2A69}"/>
                </a:ext>
              </a:extLst>
            </p:cNvPr>
            <p:cNvSpPr/>
            <p:nvPr/>
          </p:nvSpPr>
          <p:spPr>
            <a:xfrm flipH="1">
              <a:off x="1261985" y="2309508"/>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5" name="Groupe 44">
              <a:extLst>
                <a:ext uri="{FF2B5EF4-FFF2-40B4-BE49-F238E27FC236}">
                  <a16:creationId xmlns:a16="http://schemas.microsoft.com/office/drawing/2014/main" id="{DA7F0F2A-98B7-4C00-8A2C-4D5C6BCC557D}"/>
                </a:ext>
              </a:extLst>
            </p:cNvPr>
            <p:cNvGrpSpPr/>
            <p:nvPr/>
          </p:nvGrpSpPr>
          <p:grpSpPr>
            <a:xfrm>
              <a:off x="1508650" y="2229657"/>
              <a:ext cx="4639079" cy="921043"/>
              <a:chOff x="2315405" y="2766840"/>
              <a:chExt cx="4639079" cy="891501"/>
            </a:xfrm>
          </p:grpSpPr>
          <p:sp>
            <p:nvSpPr>
              <p:cNvPr id="46" name="ZoneTexte 45">
                <a:extLst>
                  <a:ext uri="{FF2B5EF4-FFF2-40B4-BE49-F238E27FC236}">
                    <a16:creationId xmlns:a16="http://schemas.microsoft.com/office/drawing/2014/main" id="{C34AF770-32D2-4A79-BEDD-73A9EC745221}"/>
                  </a:ext>
                </a:extLst>
              </p:cNvPr>
              <p:cNvSpPr txBox="1"/>
              <p:nvPr/>
            </p:nvSpPr>
            <p:spPr>
              <a:xfrm>
                <a:off x="2315405" y="2766840"/>
                <a:ext cx="3677115" cy="577166"/>
              </a:xfrm>
              <a:prstGeom prst="rect">
                <a:avLst/>
              </a:prstGeom>
              <a:noFill/>
            </p:spPr>
            <p:txBody>
              <a:bodyPr wrap="square">
                <a:spAutoFit/>
              </a:bodyPr>
              <a:lstStyle/>
              <a:p>
                <a:pPr algn="l" rtl="0" fontAlgn="base"/>
                <a:r>
                  <a:rPr lang="fr-FR" sz="2400" b="1" i="1">
                    <a:solidFill>
                      <a:schemeClr val="accent1"/>
                    </a:solidFill>
                    <a:latin typeface="+mn-lt"/>
                  </a:rPr>
                  <a:t>MIND MAP</a:t>
                </a:r>
                <a:endParaRPr lang="en-US" sz="2400" b="1" i="1">
                  <a:solidFill>
                    <a:schemeClr val="accent1"/>
                  </a:solidFill>
                  <a:latin typeface="+mn-lt"/>
                </a:endParaRPr>
              </a:p>
            </p:txBody>
          </p:sp>
          <p:sp>
            <p:nvSpPr>
              <p:cNvPr id="47" name="ZoneTexte 46">
                <a:extLst>
                  <a:ext uri="{FF2B5EF4-FFF2-40B4-BE49-F238E27FC236}">
                    <a16:creationId xmlns:a16="http://schemas.microsoft.com/office/drawing/2014/main" id="{D714D5DC-2D83-46AE-84B0-D2C533CF4A5B}"/>
                  </a:ext>
                </a:extLst>
              </p:cNvPr>
              <p:cNvSpPr txBox="1"/>
              <p:nvPr/>
            </p:nvSpPr>
            <p:spPr>
              <a:xfrm>
                <a:off x="2480987" y="3196607"/>
                <a:ext cx="4473497" cy="461734"/>
              </a:xfrm>
              <a:prstGeom prst="rect">
                <a:avLst/>
              </a:prstGeom>
              <a:noFill/>
            </p:spPr>
            <p:txBody>
              <a:bodyPr wrap="square">
                <a:spAutoFit/>
              </a:bodyPr>
              <a:lstStyle/>
              <a:p>
                <a:pPr algn="l" rtl="0" fontAlgn="base"/>
                <a:r>
                  <a:rPr lang="fr-FR" sz="1800" dirty="0">
                    <a:solidFill>
                      <a:srgbClr val="000000"/>
                    </a:solidFill>
                    <a:latin typeface="+mn-lt"/>
                  </a:rPr>
                  <a:t>Regrouper</a:t>
                </a:r>
                <a:endParaRPr lang="en-US" sz="1800" dirty="0">
                  <a:solidFill>
                    <a:srgbClr val="444444"/>
                  </a:solidFill>
                  <a:latin typeface="+mn-lt"/>
                </a:endParaRPr>
              </a:p>
            </p:txBody>
          </p:sp>
        </p:grpSp>
      </p:grpSp>
      <p:sp>
        <p:nvSpPr>
          <p:cNvPr id="4" name="Rectangle 3">
            <a:extLst>
              <a:ext uri="{FF2B5EF4-FFF2-40B4-BE49-F238E27FC236}">
                <a16:creationId xmlns:a16="http://schemas.microsoft.com/office/drawing/2014/main" id="{ECBF1C49-D9F6-492F-9EBE-80B6F3FF94EC}"/>
              </a:ext>
            </a:extLst>
          </p:cNvPr>
          <p:cNvSpPr/>
          <p:nvPr/>
        </p:nvSpPr>
        <p:spPr>
          <a:xfrm>
            <a:off x="2003997" y="2639460"/>
            <a:ext cx="114255" cy="113134"/>
          </a:xfrm>
          <a:prstGeom prst="rect">
            <a:avLst/>
          </a:prstGeom>
          <a:solidFill>
            <a:srgbClr val="C55A11"/>
          </a:solid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sp>
        <p:nvSpPr>
          <p:cNvPr id="39" name="AutoShape 5">
            <a:extLst>
              <a:ext uri="{FF2B5EF4-FFF2-40B4-BE49-F238E27FC236}">
                <a16:creationId xmlns:a16="http://schemas.microsoft.com/office/drawing/2014/main" id="{58D32F38-DBA4-483A-9700-DEA8FFA9FD53}"/>
              </a:ext>
            </a:extLst>
          </p:cNvPr>
          <p:cNvSpPr>
            <a:spLocks noChangeArrowheads="1"/>
          </p:cNvSpPr>
          <p:nvPr/>
        </p:nvSpPr>
        <p:spPr bwMode="auto">
          <a:xfrm>
            <a:off x="2315956" y="342632"/>
            <a:ext cx="2641441" cy="783193"/>
          </a:xfrm>
          <a:prstGeom prst="roundRect">
            <a:avLst>
              <a:gd name="adj" fmla="val 16667"/>
            </a:avLst>
          </a:prstGeom>
          <a:solidFill>
            <a:srgbClr val="FF0000"/>
          </a:solidFill>
          <a:ln w="19050">
            <a:solidFill>
              <a:srgbClr val="C00000"/>
            </a:solidFill>
            <a:round/>
            <a:headEnd/>
            <a:tailEnd/>
          </a:ln>
          <a:effectLst>
            <a:outerShdw blurRad="50800" dist="38100" dir="2700000" algn="tl" rotWithShape="0">
              <a:prstClr val="black">
                <a:alpha val="40000"/>
              </a:prstClr>
            </a:outerShdw>
          </a:effectLst>
        </p:spPr>
        <p:txBody>
          <a:bodyPr wrap="square" lIns="91440" tIns="45720" rIns="91440" bIns="45720" anchor="t">
            <a:spAutoFit/>
          </a:bodyPr>
          <a:lstStyle/>
          <a:p>
            <a:pPr algn="ctr"/>
            <a:endParaRPr lang="fr-FR" sz="200" b="1">
              <a:highlight>
                <a:srgbClr val="FF0000"/>
              </a:highlight>
              <a:latin typeface="Calibri" panose="020F0502020204030204" pitchFamily="34" charset="0"/>
              <a:cs typeface="Calibri"/>
            </a:endParaRPr>
          </a:p>
          <a:p>
            <a:pPr algn="ctr"/>
            <a:r>
              <a:rPr lang="fr-FR" sz="1800" b="1">
                <a:solidFill>
                  <a:srgbClr val="FFFFFF"/>
                </a:solidFill>
                <a:highlight>
                  <a:srgbClr val="FF0000"/>
                </a:highlight>
                <a:latin typeface="Calibri"/>
                <a:cs typeface="Calibri"/>
              </a:rPr>
              <a:t>Comment organiser la fête de l’école ?</a:t>
            </a:r>
          </a:p>
          <a:p>
            <a:pPr algn="ctr"/>
            <a:endParaRPr lang="fr-FR" sz="200" b="1">
              <a:highlight>
                <a:srgbClr val="FF0000"/>
              </a:highlight>
              <a:latin typeface="Calibri" panose="020F0502020204030204" pitchFamily="34" charset="0"/>
              <a:cs typeface="Calibri"/>
            </a:endParaRPr>
          </a:p>
        </p:txBody>
      </p:sp>
    </p:spTree>
    <p:extLst>
      <p:ext uri="{BB962C8B-B14F-4D97-AF65-F5344CB8AC3E}">
        <p14:creationId xmlns:p14="http://schemas.microsoft.com/office/powerpoint/2010/main" val="180197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additive="base">
                                        <p:cTn id="42" dur="500" fill="hold"/>
                                        <p:tgtEl>
                                          <p:spTgt spid="37"/>
                                        </p:tgtEl>
                                        <p:attrNameLst>
                                          <p:attrName>ppt_x</p:attrName>
                                        </p:attrNameLst>
                                      </p:cBhvr>
                                      <p:tavLst>
                                        <p:tav tm="0">
                                          <p:val>
                                            <p:strVal val="#ppt_x"/>
                                          </p:val>
                                        </p:tav>
                                        <p:tav tm="100000">
                                          <p:val>
                                            <p:strVal val="#ppt_x"/>
                                          </p:val>
                                        </p:tav>
                                      </p:tavLst>
                                    </p:anim>
                                    <p:anim calcmode="lin" valueType="num">
                                      <p:cBhvr additive="base">
                                        <p:cTn id="43" dur="500" fill="hold"/>
                                        <p:tgtEl>
                                          <p:spTgt spid="3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fill="hold"/>
                                        <p:tgtEl>
                                          <p:spTgt spid="22"/>
                                        </p:tgtEl>
                                        <p:attrNameLst>
                                          <p:attrName>ppt_x</p:attrName>
                                        </p:attrNameLst>
                                      </p:cBhvr>
                                      <p:tavLst>
                                        <p:tav tm="0">
                                          <p:val>
                                            <p:strVal val="#ppt_x"/>
                                          </p:val>
                                        </p:tav>
                                        <p:tav tm="100000">
                                          <p:val>
                                            <p:strVal val="#ppt_x"/>
                                          </p:val>
                                        </p:tav>
                                      </p:tavLst>
                                    </p:anim>
                                    <p:anim calcmode="lin" valueType="num">
                                      <p:cBhvr additive="base">
                                        <p:cTn id="51" dur="500" fill="hold"/>
                                        <p:tgtEl>
                                          <p:spTgt spid="22"/>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500" fill="hold"/>
                                        <p:tgtEl>
                                          <p:spTgt spid="23"/>
                                        </p:tgtEl>
                                        <p:attrNameLst>
                                          <p:attrName>ppt_x</p:attrName>
                                        </p:attrNameLst>
                                      </p:cBhvr>
                                      <p:tavLst>
                                        <p:tav tm="0">
                                          <p:val>
                                            <p:strVal val="#ppt_x"/>
                                          </p:val>
                                        </p:tav>
                                        <p:tav tm="100000">
                                          <p:val>
                                            <p:strVal val="#ppt_x"/>
                                          </p:val>
                                        </p:tav>
                                      </p:tavLst>
                                    </p:anim>
                                    <p:anim calcmode="lin" valueType="num">
                                      <p:cBhvr additive="base">
                                        <p:cTn id="55" dur="500" fill="hold"/>
                                        <p:tgtEl>
                                          <p:spTgt spid="23"/>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fill="hold"/>
                                        <p:tgtEl>
                                          <p:spTgt spid="25"/>
                                        </p:tgtEl>
                                        <p:attrNameLst>
                                          <p:attrName>ppt_x</p:attrName>
                                        </p:attrNameLst>
                                      </p:cBhvr>
                                      <p:tavLst>
                                        <p:tav tm="0">
                                          <p:val>
                                            <p:strVal val="#ppt_x"/>
                                          </p:val>
                                        </p:tav>
                                        <p:tav tm="100000">
                                          <p:val>
                                            <p:strVal val="#ppt_x"/>
                                          </p:val>
                                        </p:tav>
                                      </p:tavLst>
                                    </p:anim>
                                    <p:anim calcmode="lin" valueType="num">
                                      <p:cBhvr additive="base">
                                        <p:cTn id="59" dur="500" fill="hold"/>
                                        <p:tgtEl>
                                          <p:spTgt spid="25"/>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additive="base">
                                        <p:cTn id="62" dur="500" fill="hold"/>
                                        <p:tgtEl>
                                          <p:spTgt spid="27"/>
                                        </p:tgtEl>
                                        <p:attrNameLst>
                                          <p:attrName>ppt_x</p:attrName>
                                        </p:attrNameLst>
                                      </p:cBhvr>
                                      <p:tavLst>
                                        <p:tav tm="0">
                                          <p:val>
                                            <p:strVal val="#ppt_x"/>
                                          </p:val>
                                        </p:tav>
                                        <p:tav tm="100000">
                                          <p:val>
                                            <p:strVal val="#ppt_x"/>
                                          </p:val>
                                        </p:tav>
                                      </p:tavLst>
                                    </p:anim>
                                    <p:anim calcmode="lin" valueType="num">
                                      <p:cBhvr additive="base">
                                        <p:cTn id="63" dur="500" fill="hold"/>
                                        <p:tgtEl>
                                          <p:spTgt spid="27"/>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 calcmode="lin" valueType="num">
                                      <p:cBhvr additive="base">
                                        <p:cTn id="66" dur="500" fill="hold"/>
                                        <p:tgtEl>
                                          <p:spTgt spid="28"/>
                                        </p:tgtEl>
                                        <p:attrNameLst>
                                          <p:attrName>ppt_x</p:attrName>
                                        </p:attrNameLst>
                                      </p:cBhvr>
                                      <p:tavLst>
                                        <p:tav tm="0">
                                          <p:val>
                                            <p:strVal val="#ppt_x"/>
                                          </p:val>
                                        </p:tav>
                                        <p:tav tm="100000">
                                          <p:val>
                                            <p:strVal val="#ppt_x"/>
                                          </p:val>
                                        </p:tav>
                                      </p:tavLst>
                                    </p:anim>
                                    <p:anim calcmode="lin" valueType="num">
                                      <p:cBhvr additive="base">
                                        <p:cTn id="67" dur="500" fill="hold"/>
                                        <p:tgtEl>
                                          <p:spTgt spid="28"/>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ppt_x"/>
                                          </p:val>
                                        </p:tav>
                                        <p:tav tm="100000">
                                          <p:val>
                                            <p:strVal val="#ppt_x"/>
                                          </p:val>
                                        </p:tav>
                                      </p:tavLst>
                                    </p:anim>
                                    <p:anim calcmode="lin" valueType="num">
                                      <p:cBhvr additive="base">
                                        <p:cTn id="7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fade">
                                      <p:cBhvr>
                                        <p:cTn id="76" dur="500"/>
                                        <p:tgtEl>
                                          <p:spTgt spid="2"/>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
                                        <p:tgtEl>
                                          <p:spTgt spid="31"/>
                                        </p:tgtEl>
                                      </p:cBhvr>
                                    </p:animEffec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childTnLst>
                          </p:cTn>
                        </p:par>
                        <p:par>
                          <p:cTn id="85" fill="hold">
                            <p:stCondLst>
                              <p:cond delay="1500"/>
                            </p:stCondLst>
                            <p:childTnLst>
                              <p:par>
                                <p:cTn id="86" presetID="10" presetClass="entr" presetSubtype="0" fill="hold" grpId="0" nodeType="after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fade">
                                      <p:cBhvr>
                                        <p:cTn id="88" dur="500"/>
                                        <p:tgtEl>
                                          <p:spTgt spid="16"/>
                                        </p:tgtEl>
                                      </p:cBhvr>
                                    </p:animEffect>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500"/>
                                        <p:tgtEl>
                                          <p:spTgt spid="34"/>
                                        </p:tgtEl>
                                      </p:cBhvr>
                                    </p:animEffect>
                                  </p:childTnLst>
                                </p:cTn>
                              </p:par>
                            </p:childTnLst>
                          </p:cTn>
                        </p:par>
                        <p:par>
                          <p:cTn id="93" fill="hold">
                            <p:stCondLst>
                              <p:cond delay="2500"/>
                            </p:stCondLst>
                            <p:childTnLst>
                              <p:par>
                                <p:cTn id="94" presetID="10" presetClass="entr" presetSubtype="0" fill="hold" grpId="0" nodeType="after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fade">
                                      <p:cBhvr>
                                        <p:cTn id="96" dur="500"/>
                                        <p:tgtEl>
                                          <p:spTgt spid="35"/>
                                        </p:tgtEl>
                                      </p:cBhvr>
                                    </p:animEffect>
                                  </p:childTnLst>
                                </p:cTn>
                              </p:par>
                            </p:childTnLst>
                          </p:cTn>
                        </p:par>
                        <p:par>
                          <p:cTn id="97" fill="hold">
                            <p:stCondLst>
                              <p:cond delay="3000"/>
                            </p:stCondLst>
                            <p:childTnLst>
                              <p:par>
                                <p:cTn id="98" presetID="10" presetClass="entr" presetSubtype="0" fill="hold" grpId="0" nodeType="after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P spid="18" grpId="0" animBg="1"/>
      <p:bldP spid="19" grpId="0" animBg="1"/>
      <p:bldP spid="20" grpId="0" animBg="1"/>
      <p:bldP spid="21" grpId="0" animBg="1"/>
      <p:bldP spid="22" grpId="0" animBg="1"/>
      <p:bldP spid="23" grpId="0" animBg="1"/>
      <p:bldP spid="25" grpId="0" animBg="1"/>
      <p:bldP spid="27" grpId="0" animBg="1"/>
      <p:bldP spid="28" grpId="0" animBg="1"/>
      <p:bldP spid="29" grpId="0" animBg="1"/>
      <p:bldP spid="32" grpId="0" animBg="1"/>
      <p:bldP spid="33" grpId="0" animBg="1"/>
      <p:bldP spid="16" grpId="0" animBg="1"/>
      <p:bldP spid="34" grpId="0" animBg="1"/>
      <p:bldP spid="35" grpId="0" animBg="1"/>
      <p:bldP spid="36" grpId="0" animBg="1"/>
      <p:bldP spid="37" grpId="0" animBg="1"/>
      <p:bldP spid="2" grpId="0" animBg="1"/>
      <p:bldP spid="31" grpId="0" animBg="1"/>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BAC71C4-2FF2-4366-9971-6A8A88F4BA2E}"/>
              </a:ext>
            </a:extLst>
          </p:cNvPr>
          <p:cNvPicPr>
            <a:picLocks noChangeAspect="1"/>
          </p:cNvPicPr>
          <p:nvPr/>
        </p:nvPicPr>
        <p:blipFill>
          <a:blip r:embed="rId3"/>
          <a:stretch>
            <a:fillRect/>
          </a:stretch>
        </p:blipFill>
        <p:spPr>
          <a:xfrm>
            <a:off x="2457245" y="1192220"/>
            <a:ext cx="7286932" cy="3939488"/>
          </a:xfrm>
          <a:prstGeom prst="rect">
            <a:avLst/>
          </a:prstGeom>
        </p:spPr>
      </p:pic>
      <p:sp>
        <p:nvSpPr>
          <p:cNvPr id="4" name="Rectangle 3">
            <a:extLst>
              <a:ext uri="{FF2B5EF4-FFF2-40B4-BE49-F238E27FC236}">
                <a16:creationId xmlns:a16="http://schemas.microsoft.com/office/drawing/2014/main" id="{F7B5217D-B267-45ED-9EBE-6603A15A7AD8}"/>
              </a:ext>
            </a:extLst>
          </p:cNvPr>
          <p:cNvSpPr/>
          <p:nvPr/>
        </p:nvSpPr>
        <p:spPr>
          <a:xfrm>
            <a:off x="2010071" y="2658372"/>
            <a:ext cx="114255" cy="113134"/>
          </a:xfrm>
          <a:prstGeom prst="rect">
            <a:avLst/>
          </a:prstGeom>
          <a:solidFill>
            <a:srgbClr val="C55A11"/>
          </a:solid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grpSp>
        <p:nvGrpSpPr>
          <p:cNvPr id="2" name="Groupe 1">
            <a:extLst>
              <a:ext uri="{FF2B5EF4-FFF2-40B4-BE49-F238E27FC236}">
                <a16:creationId xmlns:a16="http://schemas.microsoft.com/office/drawing/2014/main" id="{A36976D2-48CF-4EFF-AF33-635BF2EEFB6E}"/>
              </a:ext>
            </a:extLst>
          </p:cNvPr>
          <p:cNvGrpSpPr/>
          <p:nvPr/>
        </p:nvGrpSpPr>
        <p:grpSpPr>
          <a:xfrm>
            <a:off x="6020971" y="99668"/>
            <a:ext cx="4171625" cy="805641"/>
            <a:chOff x="572465" y="2229657"/>
            <a:chExt cx="5575264" cy="1040576"/>
          </a:xfrm>
        </p:grpSpPr>
        <p:sp>
          <p:nvSpPr>
            <p:cNvPr id="7" name="Rectangle : coins arrondis 6">
              <a:extLst>
                <a:ext uri="{FF2B5EF4-FFF2-40B4-BE49-F238E27FC236}">
                  <a16:creationId xmlns:a16="http://schemas.microsoft.com/office/drawing/2014/main" id="{46C48F09-D71E-482A-B659-9FE35176CCAF}"/>
                </a:ext>
              </a:extLst>
            </p:cNvPr>
            <p:cNvSpPr/>
            <p:nvPr/>
          </p:nvSpPr>
          <p:spPr>
            <a:xfrm>
              <a:off x="572465" y="2299357"/>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 coins arrondis 7">
              <a:extLst>
                <a:ext uri="{FF2B5EF4-FFF2-40B4-BE49-F238E27FC236}">
                  <a16:creationId xmlns:a16="http://schemas.microsoft.com/office/drawing/2014/main" id="{9BCE5982-EC96-4DA2-8388-CA5B18D87C20}"/>
                </a:ext>
              </a:extLst>
            </p:cNvPr>
            <p:cNvSpPr/>
            <p:nvPr/>
          </p:nvSpPr>
          <p:spPr>
            <a:xfrm>
              <a:off x="1713842" y="2312044"/>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ZoneTexte 9">
              <a:extLst>
                <a:ext uri="{FF2B5EF4-FFF2-40B4-BE49-F238E27FC236}">
                  <a16:creationId xmlns:a16="http://schemas.microsoft.com/office/drawing/2014/main" id="{2EC24F2A-D84C-4AE6-B242-8192E0A84909}"/>
                </a:ext>
              </a:extLst>
            </p:cNvPr>
            <p:cNvSpPr txBox="1"/>
            <p:nvPr/>
          </p:nvSpPr>
          <p:spPr>
            <a:xfrm>
              <a:off x="735688" y="2276413"/>
              <a:ext cx="628142" cy="993820"/>
            </a:xfrm>
            <a:prstGeom prst="rect">
              <a:avLst/>
            </a:prstGeom>
            <a:noFill/>
          </p:spPr>
          <p:txBody>
            <a:bodyPr wrap="none" rtlCol="0">
              <a:spAutoFit/>
            </a:bodyPr>
            <a:lstStyle/>
            <a:p>
              <a:r>
                <a:rPr lang="fr-FR" sz="4400" b="1">
                  <a:solidFill>
                    <a:schemeClr val="bg1"/>
                  </a:solidFill>
                  <a:latin typeface="+mn-lt"/>
                </a:rPr>
                <a:t>3</a:t>
              </a:r>
              <a:endParaRPr lang="en-US" sz="4400" b="1">
                <a:solidFill>
                  <a:schemeClr val="bg1"/>
                </a:solidFill>
                <a:latin typeface="+mn-lt"/>
              </a:endParaRPr>
            </a:p>
          </p:txBody>
        </p:sp>
        <p:sp>
          <p:nvSpPr>
            <p:cNvPr id="11" name="Organigramme : Fusion 8">
              <a:extLst>
                <a:ext uri="{FF2B5EF4-FFF2-40B4-BE49-F238E27FC236}">
                  <a16:creationId xmlns:a16="http://schemas.microsoft.com/office/drawing/2014/main" id="{6A80ACF0-C2F4-46DD-A301-A171335DB68E}"/>
                </a:ext>
              </a:extLst>
            </p:cNvPr>
            <p:cNvSpPr/>
            <p:nvPr/>
          </p:nvSpPr>
          <p:spPr>
            <a:xfrm flipH="1">
              <a:off x="1261985" y="2309508"/>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2" name="Groupe 11">
              <a:extLst>
                <a:ext uri="{FF2B5EF4-FFF2-40B4-BE49-F238E27FC236}">
                  <a16:creationId xmlns:a16="http://schemas.microsoft.com/office/drawing/2014/main" id="{BFAB2D61-76F0-473A-81A3-F50530BF7580}"/>
                </a:ext>
              </a:extLst>
            </p:cNvPr>
            <p:cNvGrpSpPr/>
            <p:nvPr/>
          </p:nvGrpSpPr>
          <p:grpSpPr>
            <a:xfrm>
              <a:off x="1508650" y="2229657"/>
              <a:ext cx="4639079" cy="921043"/>
              <a:chOff x="2315405" y="2766840"/>
              <a:chExt cx="4639079" cy="891501"/>
            </a:xfrm>
          </p:grpSpPr>
          <p:sp>
            <p:nvSpPr>
              <p:cNvPr id="13" name="ZoneTexte 12">
                <a:extLst>
                  <a:ext uri="{FF2B5EF4-FFF2-40B4-BE49-F238E27FC236}">
                    <a16:creationId xmlns:a16="http://schemas.microsoft.com/office/drawing/2014/main" id="{F6C6D8B8-D6D6-4D72-ACA1-5559434AE500}"/>
                  </a:ext>
                </a:extLst>
              </p:cNvPr>
              <p:cNvSpPr txBox="1"/>
              <p:nvPr/>
            </p:nvSpPr>
            <p:spPr>
              <a:xfrm>
                <a:off x="2315405" y="2766840"/>
                <a:ext cx="3677115" cy="577166"/>
              </a:xfrm>
              <a:prstGeom prst="rect">
                <a:avLst/>
              </a:prstGeom>
              <a:noFill/>
            </p:spPr>
            <p:txBody>
              <a:bodyPr wrap="square">
                <a:spAutoFit/>
              </a:bodyPr>
              <a:lstStyle/>
              <a:p>
                <a:pPr algn="l" rtl="0" fontAlgn="base"/>
                <a:r>
                  <a:rPr lang="fr-FR" sz="2400" b="1" i="1">
                    <a:solidFill>
                      <a:schemeClr val="accent1"/>
                    </a:solidFill>
                    <a:latin typeface="+mn-lt"/>
                  </a:rPr>
                  <a:t>MIND MAP</a:t>
                </a:r>
                <a:endParaRPr lang="en-US" sz="2400" b="1" i="1">
                  <a:solidFill>
                    <a:schemeClr val="accent1"/>
                  </a:solidFill>
                  <a:latin typeface="+mn-lt"/>
                </a:endParaRPr>
              </a:p>
            </p:txBody>
          </p:sp>
          <p:sp>
            <p:nvSpPr>
              <p:cNvPr id="14" name="ZoneTexte 13">
                <a:extLst>
                  <a:ext uri="{FF2B5EF4-FFF2-40B4-BE49-F238E27FC236}">
                    <a16:creationId xmlns:a16="http://schemas.microsoft.com/office/drawing/2014/main" id="{F7AC9477-90C0-41B6-810F-2CD4ADFC3737}"/>
                  </a:ext>
                </a:extLst>
              </p:cNvPr>
              <p:cNvSpPr txBox="1"/>
              <p:nvPr/>
            </p:nvSpPr>
            <p:spPr>
              <a:xfrm>
                <a:off x="2480987" y="3196607"/>
                <a:ext cx="4473497" cy="461734"/>
              </a:xfrm>
              <a:prstGeom prst="rect">
                <a:avLst/>
              </a:prstGeom>
              <a:noFill/>
            </p:spPr>
            <p:txBody>
              <a:bodyPr wrap="square">
                <a:spAutoFit/>
              </a:bodyPr>
              <a:lstStyle/>
              <a:p>
                <a:pPr algn="l" rtl="0" fontAlgn="base"/>
                <a:r>
                  <a:rPr lang="fr-FR" sz="1800" dirty="0">
                    <a:solidFill>
                      <a:srgbClr val="000000"/>
                    </a:solidFill>
                    <a:latin typeface="+mn-lt"/>
                  </a:rPr>
                  <a:t>Hiérarchiser</a:t>
                </a:r>
                <a:endParaRPr lang="en-US" sz="1800" dirty="0">
                  <a:solidFill>
                    <a:srgbClr val="444444"/>
                  </a:solidFill>
                  <a:latin typeface="+mn-lt"/>
                </a:endParaRPr>
              </a:p>
            </p:txBody>
          </p:sp>
        </p:grpSp>
      </p:grpSp>
    </p:spTree>
    <p:extLst>
      <p:ext uri="{BB962C8B-B14F-4D97-AF65-F5344CB8AC3E}">
        <p14:creationId xmlns:p14="http://schemas.microsoft.com/office/powerpoint/2010/main" val="3890541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0F6FFC3F-A528-4C1C-8DFE-2382A3865640}"/>
              </a:ext>
            </a:extLst>
          </p:cNvPr>
          <p:cNvPicPr>
            <a:picLocks noChangeAspect="1"/>
          </p:cNvPicPr>
          <p:nvPr/>
        </p:nvPicPr>
        <p:blipFill>
          <a:blip r:embed="rId3"/>
          <a:stretch>
            <a:fillRect/>
          </a:stretch>
        </p:blipFill>
        <p:spPr>
          <a:xfrm>
            <a:off x="2056562" y="1269546"/>
            <a:ext cx="8103437" cy="4256044"/>
          </a:xfrm>
          <a:prstGeom prst="rect">
            <a:avLst/>
          </a:prstGeom>
        </p:spPr>
      </p:pic>
      <p:sp>
        <p:nvSpPr>
          <p:cNvPr id="4" name="Rectangle 3">
            <a:extLst>
              <a:ext uri="{FF2B5EF4-FFF2-40B4-BE49-F238E27FC236}">
                <a16:creationId xmlns:a16="http://schemas.microsoft.com/office/drawing/2014/main" id="{F7B5217D-B267-45ED-9EBE-6603A15A7AD8}"/>
              </a:ext>
            </a:extLst>
          </p:cNvPr>
          <p:cNvSpPr/>
          <p:nvPr/>
        </p:nvSpPr>
        <p:spPr>
          <a:xfrm>
            <a:off x="2010071" y="2658372"/>
            <a:ext cx="114255" cy="113134"/>
          </a:xfrm>
          <a:prstGeom prst="rect">
            <a:avLst/>
          </a:prstGeom>
          <a:solidFill>
            <a:srgbClr val="C55A11"/>
          </a:solid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grpSp>
        <p:nvGrpSpPr>
          <p:cNvPr id="2" name="Groupe 1">
            <a:extLst>
              <a:ext uri="{FF2B5EF4-FFF2-40B4-BE49-F238E27FC236}">
                <a16:creationId xmlns:a16="http://schemas.microsoft.com/office/drawing/2014/main" id="{A36976D2-48CF-4EFF-AF33-635BF2EEFB6E}"/>
              </a:ext>
            </a:extLst>
          </p:cNvPr>
          <p:cNvGrpSpPr/>
          <p:nvPr/>
        </p:nvGrpSpPr>
        <p:grpSpPr>
          <a:xfrm>
            <a:off x="6020971" y="99668"/>
            <a:ext cx="4171625" cy="805641"/>
            <a:chOff x="572465" y="2229657"/>
            <a:chExt cx="5575264" cy="1040576"/>
          </a:xfrm>
        </p:grpSpPr>
        <p:sp>
          <p:nvSpPr>
            <p:cNvPr id="7" name="Rectangle : coins arrondis 6">
              <a:extLst>
                <a:ext uri="{FF2B5EF4-FFF2-40B4-BE49-F238E27FC236}">
                  <a16:creationId xmlns:a16="http://schemas.microsoft.com/office/drawing/2014/main" id="{46C48F09-D71E-482A-B659-9FE35176CCAF}"/>
                </a:ext>
              </a:extLst>
            </p:cNvPr>
            <p:cNvSpPr/>
            <p:nvPr/>
          </p:nvSpPr>
          <p:spPr>
            <a:xfrm>
              <a:off x="572465" y="2299357"/>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 coins arrondis 7">
              <a:extLst>
                <a:ext uri="{FF2B5EF4-FFF2-40B4-BE49-F238E27FC236}">
                  <a16:creationId xmlns:a16="http://schemas.microsoft.com/office/drawing/2014/main" id="{9BCE5982-EC96-4DA2-8388-CA5B18D87C20}"/>
                </a:ext>
              </a:extLst>
            </p:cNvPr>
            <p:cNvSpPr/>
            <p:nvPr/>
          </p:nvSpPr>
          <p:spPr>
            <a:xfrm>
              <a:off x="1713842" y="2312044"/>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ZoneTexte 9">
              <a:extLst>
                <a:ext uri="{FF2B5EF4-FFF2-40B4-BE49-F238E27FC236}">
                  <a16:creationId xmlns:a16="http://schemas.microsoft.com/office/drawing/2014/main" id="{2EC24F2A-D84C-4AE6-B242-8192E0A84909}"/>
                </a:ext>
              </a:extLst>
            </p:cNvPr>
            <p:cNvSpPr txBox="1"/>
            <p:nvPr/>
          </p:nvSpPr>
          <p:spPr>
            <a:xfrm>
              <a:off x="735688" y="2276413"/>
              <a:ext cx="628142" cy="993820"/>
            </a:xfrm>
            <a:prstGeom prst="rect">
              <a:avLst/>
            </a:prstGeom>
            <a:noFill/>
          </p:spPr>
          <p:txBody>
            <a:bodyPr wrap="none" rtlCol="0">
              <a:spAutoFit/>
            </a:bodyPr>
            <a:lstStyle/>
            <a:p>
              <a:r>
                <a:rPr lang="fr-FR" sz="4400" b="1">
                  <a:solidFill>
                    <a:schemeClr val="bg1"/>
                  </a:solidFill>
                  <a:latin typeface="+mn-lt"/>
                </a:rPr>
                <a:t>3</a:t>
              </a:r>
              <a:endParaRPr lang="en-US" sz="4400" b="1">
                <a:solidFill>
                  <a:schemeClr val="bg1"/>
                </a:solidFill>
                <a:latin typeface="+mn-lt"/>
              </a:endParaRPr>
            </a:p>
          </p:txBody>
        </p:sp>
        <p:sp>
          <p:nvSpPr>
            <p:cNvPr id="11" name="Organigramme : Fusion 8">
              <a:extLst>
                <a:ext uri="{FF2B5EF4-FFF2-40B4-BE49-F238E27FC236}">
                  <a16:creationId xmlns:a16="http://schemas.microsoft.com/office/drawing/2014/main" id="{6A80ACF0-C2F4-46DD-A301-A171335DB68E}"/>
                </a:ext>
              </a:extLst>
            </p:cNvPr>
            <p:cNvSpPr/>
            <p:nvPr/>
          </p:nvSpPr>
          <p:spPr>
            <a:xfrm flipH="1">
              <a:off x="1261985" y="2309508"/>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2" name="Groupe 11">
              <a:extLst>
                <a:ext uri="{FF2B5EF4-FFF2-40B4-BE49-F238E27FC236}">
                  <a16:creationId xmlns:a16="http://schemas.microsoft.com/office/drawing/2014/main" id="{BFAB2D61-76F0-473A-81A3-F50530BF7580}"/>
                </a:ext>
              </a:extLst>
            </p:cNvPr>
            <p:cNvGrpSpPr/>
            <p:nvPr/>
          </p:nvGrpSpPr>
          <p:grpSpPr>
            <a:xfrm>
              <a:off x="1508650" y="2229657"/>
              <a:ext cx="4639079" cy="921043"/>
              <a:chOff x="2315405" y="2766840"/>
              <a:chExt cx="4639079" cy="891501"/>
            </a:xfrm>
          </p:grpSpPr>
          <p:sp>
            <p:nvSpPr>
              <p:cNvPr id="13" name="ZoneTexte 12">
                <a:extLst>
                  <a:ext uri="{FF2B5EF4-FFF2-40B4-BE49-F238E27FC236}">
                    <a16:creationId xmlns:a16="http://schemas.microsoft.com/office/drawing/2014/main" id="{F6C6D8B8-D6D6-4D72-ACA1-5559434AE500}"/>
                  </a:ext>
                </a:extLst>
              </p:cNvPr>
              <p:cNvSpPr txBox="1"/>
              <p:nvPr/>
            </p:nvSpPr>
            <p:spPr>
              <a:xfrm>
                <a:off x="2315405" y="2766840"/>
                <a:ext cx="3677115" cy="577166"/>
              </a:xfrm>
              <a:prstGeom prst="rect">
                <a:avLst/>
              </a:prstGeom>
              <a:noFill/>
            </p:spPr>
            <p:txBody>
              <a:bodyPr wrap="square">
                <a:spAutoFit/>
              </a:bodyPr>
              <a:lstStyle/>
              <a:p>
                <a:pPr algn="l" rtl="0" fontAlgn="base"/>
                <a:r>
                  <a:rPr lang="fr-FR" sz="2400" b="1" i="1">
                    <a:solidFill>
                      <a:schemeClr val="accent1"/>
                    </a:solidFill>
                    <a:latin typeface="+mn-lt"/>
                  </a:rPr>
                  <a:t>MIND MAP</a:t>
                </a:r>
                <a:endParaRPr lang="en-US" sz="2400" b="1" i="1">
                  <a:solidFill>
                    <a:schemeClr val="accent1"/>
                  </a:solidFill>
                  <a:latin typeface="+mn-lt"/>
                </a:endParaRPr>
              </a:p>
            </p:txBody>
          </p:sp>
          <p:sp>
            <p:nvSpPr>
              <p:cNvPr id="14" name="ZoneTexte 13">
                <a:extLst>
                  <a:ext uri="{FF2B5EF4-FFF2-40B4-BE49-F238E27FC236}">
                    <a16:creationId xmlns:a16="http://schemas.microsoft.com/office/drawing/2014/main" id="{F7AC9477-90C0-41B6-810F-2CD4ADFC3737}"/>
                  </a:ext>
                </a:extLst>
              </p:cNvPr>
              <p:cNvSpPr txBox="1"/>
              <p:nvPr/>
            </p:nvSpPr>
            <p:spPr>
              <a:xfrm>
                <a:off x="2480987" y="3196607"/>
                <a:ext cx="4473497" cy="461734"/>
              </a:xfrm>
              <a:prstGeom prst="rect">
                <a:avLst/>
              </a:prstGeom>
              <a:noFill/>
            </p:spPr>
            <p:txBody>
              <a:bodyPr wrap="square">
                <a:spAutoFit/>
              </a:bodyPr>
              <a:lstStyle/>
              <a:p>
                <a:pPr algn="l" rtl="0" fontAlgn="base"/>
                <a:r>
                  <a:rPr lang="fr-FR" sz="1800" dirty="0">
                    <a:solidFill>
                      <a:srgbClr val="000000"/>
                    </a:solidFill>
                    <a:latin typeface="+mn-lt"/>
                  </a:rPr>
                  <a:t>Hiérarchiser</a:t>
                </a:r>
                <a:endParaRPr lang="en-US" sz="1800" dirty="0">
                  <a:solidFill>
                    <a:srgbClr val="444444"/>
                  </a:solidFill>
                  <a:latin typeface="+mn-lt"/>
                </a:endParaRPr>
              </a:p>
            </p:txBody>
          </p:sp>
        </p:grpSp>
      </p:grpSp>
    </p:spTree>
    <p:extLst>
      <p:ext uri="{BB962C8B-B14F-4D97-AF65-F5344CB8AC3E}">
        <p14:creationId xmlns:p14="http://schemas.microsoft.com/office/powerpoint/2010/main" val="335306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250"/>
                                  </p:stCondLst>
                                  <p:childTnLst>
                                    <p:set>
                                      <p:cBhvr>
                                        <p:cTn id="6" dur="1" fill="hold">
                                          <p:stCondLst>
                                            <p:cond delay="0"/>
                                          </p:stCondLst>
                                        </p:cTn>
                                        <p:tgtEl>
                                          <p:spTgt spid="23"/>
                                        </p:tgtEl>
                                        <p:attrNameLst>
                                          <p:attrName>style.visibility</p:attrName>
                                        </p:attrNameLst>
                                      </p:cBhvr>
                                      <p:to>
                                        <p:strVal val="visible"/>
                                      </p:to>
                                    </p:set>
                                    <p:animEffect transition="in" filter="circle(out)">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308113" y="1628035"/>
            <a:ext cx="1222980" cy="540712"/>
          </a:xfrm>
          <a:prstGeom prst="roundRect">
            <a:avLst/>
          </a:prstGeom>
          <a:solidFill>
            <a:srgbClr val="FFFFFF"/>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Activités</a:t>
            </a:r>
          </a:p>
        </p:txBody>
      </p:sp>
      <p:sp>
        <p:nvSpPr>
          <p:cNvPr id="10" name="Rounded Rectangle 9"/>
          <p:cNvSpPr/>
          <p:nvPr/>
        </p:nvSpPr>
        <p:spPr>
          <a:xfrm>
            <a:off x="3308113" y="2261294"/>
            <a:ext cx="1107464" cy="536549"/>
          </a:xfrm>
          <a:prstGeom prst="roundRect">
            <a:avLst/>
          </a:prstGeom>
          <a:solidFill>
            <a:srgbClr val="FFFFFF"/>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Chant</a:t>
            </a:r>
          </a:p>
        </p:txBody>
      </p:sp>
      <p:sp>
        <p:nvSpPr>
          <p:cNvPr id="11" name="Rounded Rectangle 10"/>
          <p:cNvSpPr/>
          <p:nvPr/>
        </p:nvSpPr>
        <p:spPr>
          <a:xfrm>
            <a:off x="3308114" y="2895791"/>
            <a:ext cx="1111131" cy="540712"/>
          </a:xfrm>
          <a:prstGeom prst="roundRect">
            <a:avLst/>
          </a:prstGeom>
          <a:solidFill>
            <a:srgbClr val="FFFFFF"/>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Danse</a:t>
            </a:r>
          </a:p>
        </p:txBody>
      </p:sp>
      <p:sp>
        <p:nvSpPr>
          <p:cNvPr id="12" name="Rounded Rectangle 11"/>
          <p:cNvSpPr/>
          <p:nvPr/>
        </p:nvSpPr>
        <p:spPr>
          <a:xfrm>
            <a:off x="3311782" y="3534451"/>
            <a:ext cx="1107464" cy="540712"/>
          </a:xfrm>
          <a:prstGeom prst="roundRect">
            <a:avLst/>
          </a:prstGeom>
          <a:solidFill>
            <a:srgbClr val="FFFFFF"/>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Jeux</a:t>
            </a:r>
          </a:p>
        </p:txBody>
      </p:sp>
      <p:sp>
        <p:nvSpPr>
          <p:cNvPr id="13" name="Rounded Rectangle 12"/>
          <p:cNvSpPr/>
          <p:nvPr/>
        </p:nvSpPr>
        <p:spPr>
          <a:xfrm>
            <a:off x="6721653" y="1875447"/>
            <a:ext cx="1222981" cy="586600"/>
          </a:xfrm>
          <a:prstGeom prst="roundRect">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bg1"/>
                </a:solidFill>
                <a:latin typeface="Calibri" panose="020F0502020204030204" pitchFamily="34" charset="0"/>
              </a:rPr>
              <a:t>Activités</a:t>
            </a:r>
            <a:endParaRPr lang="fr-FR" sz="1400">
              <a:solidFill>
                <a:schemeClr val="bg1"/>
              </a:solidFill>
              <a:latin typeface="Calibri" panose="020F0502020204030204" pitchFamily="34" charset="0"/>
            </a:endParaRPr>
          </a:p>
        </p:txBody>
      </p:sp>
      <p:sp>
        <p:nvSpPr>
          <p:cNvPr id="14" name="Rounded Rectangle 13"/>
          <p:cNvSpPr/>
          <p:nvPr/>
        </p:nvSpPr>
        <p:spPr>
          <a:xfrm>
            <a:off x="5855188" y="3209988"/>
            <a:ext cx="871051" cy="586600"/>
          </a:xfrm>
          <a:prstGeom prst="roundRect">
            <a:avLst/>
          </a:prstGeom>
          <a:solidFill>
            <a:schemeClr val="accent6"/>
          </a:solid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Chant</a:t>
            </a:r>
          </a:p>
        </p:txBody>
      </p:sp>
      <p:sp>
        <p:nvSpPr>
          <p:cNvPr id="15" name="Rounded Rectangle 14"/>
          <p:cNvSpPr/>
          <p:nvPr/>
        </p:nvSpPr>
        <p:spPr>
          <a:xfrm>
            <a:off x="6850914" y="3209988"/>
            <a:ext cx="953811" cy="586600"/>
          </a:xfrm>
          <a:prstGeom prst="roundRect">
            <a:avLst/>
          </a:prstGeom>
          <a:solidFill>
            <a:schemeClr val="accent6"/>
          </a:solid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Danse</a:t>
            </a:r>
          </a:p>
        </p:txBody>
      </p:sp>
      <p:sp>
        <p:nvSpPr>
          <p:cNvPr id="16" name="Rounded Rectangle 15"/>
          <p:cNvSpPr/>
          <p:nvPr/>
        </p:nvSpPr>
        <p:spPr>
          <a:xfrm>
            <a:off x="7970747" y="3198188"/>
            <a:ext cx="912430" cy="598401"/>
          </a:xfrm>
          <a:prstGeom prst="roundRect">
            <a:avLst/>
          </a:prstGeom>
          <a:solidFill>
            <a:schemeClr val="accent6"/>
          </a:solid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latin typeface="Calibri" panose="020F0502020204030204" pitchFamily="34" charset="0"/>
              </a:rPr>
              <a:t>Jeux</a:t>
            </a:r>
          </a:p>
        </p:txBody>
      </p:sp>
      <p:cxnSp>
        <p:nvCxnSpPr>
          <p:cNvPr id="6" name="Straight Connector 5"/>
          <p:cNvCxnSpPr>
            <a:cxnSpLocks/>
            <a:stCxn id="13" idx="2"/>
            <a:endCxn id="2" idx="0"/>
          </p:cNvCxnSpPr>
          <p:nvPr/>
        </p:nvCxnSpPr>
        <p:spPr>
          <a:xfrm flipH="1">
            <a:off x="7323615" y="2462047"/>
            <a:ext cx="9528" cy="145946"/>
          </a:xfrm>
          <a:prstGeom prst="line">
            <a:avLst/>
          </a:prstGeom>
          <a:ln w="190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a:endCxn id="14" idx="0"/>
          </p:cNvCxnSpPr>
          <p:nvPr/>
        </p:nvCxnSpPr>
        <p:spPr>
          <a:xfrm flipH="1">
            <a:off x="6290714" y="2880532"/>
            <a:ext cx="514673" cy="329457"/>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endCxn id="15" idx="0"/>
          </p:cNvCxnSpPr>
          <p:nvPr/>
        </p:nvCxnSpPr>
        <p:spPr>
          <a:xfrm flipH="1">
            <a:off x="7327820" y="2838972"/>
            <a:ext cx="16453" cy="371016"/>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a:endCxn id="16" idx="0"/>
          </p:cNvCxnSpPr>
          <p:nvPr/>
        </p:nvCxnSpPr>
        <p:spPr>
          <a:xfrm>
            <a:off x="7804724" y="2880531"/>
            <a:ext cx="622238" cy="317656"/>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e 25">
            <a:extLst>
              <a:ext uri="{FF2B5EF4-FFF2-40B4-BE49-F238E27FC236}">
                <a16:creationId xmlns:a16="http://schemas.microsoft.com/office/drawing/2014/main" id="{6BED351F-E096-4FE4-8459-47FDEE1BAB85}"/>
              </a:ext>
            </a:extLst>
          </p:cNvPr>
          <p:cNvGrpSpPr/>
          <p:nvPr/>
        </p:nvGrpSpPr>
        <p:grpSpPr>
          <a:xfrm>
            <a:off x="5971101" y="142978"/>
            <a:ext cx="3920783" cy="769441"/>
            <a:chOff x="5915668" y="3204342"/>
            <a:chExt cx="5240020" cy="993820"/>
          </a:xfrm>
        </p:grpSpPr>
        <p:sp>
          <p:nvSpPr>
            <p:cNvPr id="28" name="Rectangle : coins arrondis 27">
              <a:extLst>
                <a:ext uri="{FF2B5EF4-FFF2-40B4-BE49-F238E27FC236}">
                  <a16:creationId xmlns:a16="http://schemas.microsoft.com/office/drawing/2014/main" id="{5380514E-9F2A-480A-8FF2-BDCD0B606230}"/>
                </a:ext>
              </a:extLst>
            </p:cNvPr>
            <p:cNvSpPr/>
            <p:nvPr/>
          </p:nvSpPr>
          <p:spPr>
            <a:xfrm>
              <a:off x="5915668" y="3227286"/>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 coins arrondis 28">
              <a:extLst>
                <a:ext uri="{FF2B5EF4-FFF2-40B4-BE49-F238E27FC236}">
                  <a16:creationId xmlns:a16="http://schemas.microsoft.com/office/drawing/2014/main" id="{B0C02790-A576-484E-9D4A-58DA3BC45D2A}"/>
                </a:ext>
              </a:extLst>
            </p:cNvPr>
            <p:cNvSpPr/>
            <p:nvPr/>
          </p:nvSpPr>
          <p:spPr>
            <a:xfrm>
              <a:off x="7057045" y="3239973"/>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ZoneTexte 29">
              <a:extLst>
                <a:ext uri="{FF2B5EF4-FFF2-40B4-BE49-F238E27FC236}">
                  <a16:creationId xmlns:a16="http://schemas.microsoft.com/office/drawing/2014/main" id="{D18DE61F-B041-4E0D-8F45-780AA6427FFA}"/>
                </a:ext>
              </a:extLst>
            </p:cNvPr>
            <p:cNvSpPr txBox="1"/>
            <p:nvPr/>
          </p:nvSpPr>
          <p:spPr>
            <a:xfrm>
              <a:off x="6078891" y="3204342"/>
              <a:ext cx="628142" cy="993820"/>
            </a:xfrm>
            <a:prstGeom prst="rect">
              <a:avLst/>
            </a:prstGeom>
            <a:noFill/>
          </p:spPr>
          <p:txBody>
            <a:bodyPr wrap="none" rtlCol="0">
              <a:spAutoFit/>
            </a:bodyPr>
            <a:lstStyle/>
            <a:p>
              <a:r>
                <a:rPr lang="fr-FR" sz="4400" b="1">
                  <a:solidFill>
                    <a:schemeClr val="bg1"/>
                  </a:solidFill>
                  <a:latin typeface="+mn-lt"/>
                </a:rPr>
                <a:t>4</a:t>
              </a:r>
              <a:endParaRPr lang="en-US" sz="4400" b="1">
                <a:solidFill>
                  <a:schemeClr val="bg1"/>
                </a:solidFill>
                <a:latin typeface="+mn-lt"/>
              </a:endParaRPr>
            </a:p>
          </p:txBody>
        </p:sp>
        <p:sp>
          <p:nvSpPr>
            <p:cNvPr id="31" name="Organigramme : Fusion 8">
              <a:extLst>
                <a:ext uri="{FF2B5EF4-FFF2-40B4-BE49-F238E27FC236}">
                  <a16:creationId xmlns:a16="http://schemas.microsoft.com/office/drawing/2014/main" id="{250F395B-F1A1-4312-A858-6CB805565847}"/>
                </a:ext>
              </a:extLst>
            </p:cNvPr>
            <p:cNvSpPr/>
            <p:nvPr/>
          </p:nvSpPr>
          <p:spPr>
            <a:xfrm flipH="1">
              <a:off x="6605188" y="3237437"/>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2" name="Groupe 31">
              <a:extLst>
                <a:ext uri="{FF2B5EF4-FFF2-40B4-BE49-F238E27FC236}">
                  <a16:creationId xmlns:a16="http://schemas.microsoft.com/office/drawing/2014/main" id="{8B1BB8DE-293D-4C33-A056-F73CBD4573FE}"/>
                </a:ext>
              </a:extLst>
            </p:cNvPr>
            <p:cNvGrpSpPr/>
            <p:nvPr/>
          </p:nvGrpSpPr>
          <p:grpSpPr>
            <a:xfrm>
              <a:off x="6846591" y="3212087"/>
              <a:ext cx="4093563" cy="899878"/>
              <a:chOff x="2310143" y="2819594"/>
              <a:chExt cx="4093563" cy="871015"/>
            </a:xfrm>
          </p:grpSpPr>
          <p:sp>
            <p:nvSpPr>
              <p:cNvPr id="33" name="ZoneTexte 32">
                <a:extLst>
                  <a:ext uri="{FF2B5EF4-FFF2-40B4-BE49-F238E27FC236}">
                    <a16:creationId xmlns:a16="http://schemas.microsoft.com/office/drawing/2014/main" id="{862BFA94-7B4D-4C1A-AF46-3DCB5CBCEA2D}"/>
                  </a:ext>
                </a:extLst>
              </p:cNvPr>
              <p:cNvSpPr txBox="1"/>
              <p:nvPr/>
            </p:nvSpPr>
            <p:spPr>
              <a:xfrm>
                <a:off x="2310143" y="2819594"/>
                <a:ext cx="4093563" cy="577167"/>
              </a:xfrm>
              <a:prstGeom prst="rect">
                <a:avLst/>
              </a:prstGeom>
              <a:noFill/>
            </p:spPr>
            <p:txBody>
              <a:bodyPr wrap="square">
                <a:spAutoFit/>
              </a:bodyPr>
              <a:lstStyle/>
              <a:p>
                <a:pPr algn="l" rtl="0" fontAlgn="base"/>
                <a:r>
                  <a:rPr lang="fr-FR" sz="2400" b="1" i="1">
                    <a:solidFill>
                      <a:schemeClr val="accent1"/>
                    </a:solidFill>
                    <a:latin typeface="+mn-lt"/>
                  </a:rPr>
                  <a:t>CARTE CONCEPTUELLE</a:t>
                </a:r>
                <a:endParaRPr lang="en-US" sz="2400" b="1" i="1">
                  <a:solidFill>
                    <a:schemeClr val="accent1"/>
                  </a:solidFill>
                  <a:latin typeface="+mn-lt"/>
                </a:endParaRPr>
              </a:p>
            </p:txBody>
          </p:sp>
          <p:sp>
            <p:nvSpPr>
              <p:cNvPr id="34" name="ZoneTexte 33">
                <a:extLst>
                  <a:ext uri="{FF2B5EF4-FFF2-40B4-BE49-F238E27FC236}">
                    <a16:creationId xmlns:a16="http://schemas.microsoft.com/office/drawing/2014/main" id="{501D798B-5841-455D-B027-17130AE137EC}"/>
                  </a:ext>
                </a:extLst>
              </p:cNvPr>
              <p:cNvSpPr txBox="1"/>
              <p:nvPr/>
            </p:nvSpPr>
            <p:spPr>
              <a:xfrm>
                <a:off x="2582993" y="3228876"/>
                <a:ext cx="3415300" cy="461733"/>
              </a:xfrm>
              <a:prstGeom prst="rect">
                <a:avLst/>
              </a:prstGeom>
              <a:noFill/>
            </p:spPr>
            <p:txBody>
              <a:bodyPr wrap="square">
                <a:spAutoFit/>
              </a:bodyPr>
              <a:lstStyle/>
              <a:p>
                <a:pPr algn="l" rtl="0" fontAlgn="base"/>
                <a:r>
                  <a:rPr lang="fr-FR" sz="1800">
                    <a:solidFill>
                      <a:srgbClr val="000000"/>
                    </a:solidFill>
                    <a:latin typeface="+mn-lt"/>
                  </a:rPr>
                  <a:t>Former des propositions</a:t>
                </a:r>
                <a:endParaRPr lang="en-US" sz="1800">
                  <a:solidFill>
                    <a:srgbClr val="444444"/>
                  </a:solidFill>
                  <a:latin typeface="+mn-lt"/>
                </a:endParaRPr>
              </a:p>
            </p:txBody>
          </p:sp>
        </p:grpSp>
      </p:grpSp>
      <p:sp>
        <p:nvSpPr>
          <p:cNvPr id="24" name="AutoShape 5">
            <a:extLst>
              <a:ext uri="{FF2B5EF4-FFF2-40B4-BE49-F238E27FC236}">
                <a16:creationId xmlns:a16="http://schemas.microsoft.com/office/drawing/2014/main" id="{9C1A7BAB-7C45-49DD-8B43-AA260FA37E67}"/>
              </a:ext>
            </a:extLst>
          </p:cNvPr>
          <p:cNvSpPr>
            <a:spLocks noChangeArrowheads="1"/>
          </p:cNvSpPr>
          <p:nvPr/>
        </p:nvSpPr>
        <p:spPr bwMode="auto">
          <a:xfrm>
            <a:off x="2702813" y="4396887"/>
            <a:ext cx="2607055" cy="586600"/>
          </a:xfrm>
          <a:prstGeom prst="flowChartProcess">
            <a:avLst/>
          </a:prstGeom>
          <a:noFill/>
          <a:ln w="19050">
            <a:noFill/>
            <a:round/>
            <a:headEnd/>
            <a:tailEnd/>
          </a:ln>
          <a:effectLst/>
        </p:spPr>
        <p:txBody>
          <a:bodyPr wrap="square">
            <a:spAutoFit/>
          </a:bodyPr>
          <a:lstStyle/>
          <a:p>
            <a:pPr algn="ctr"/>
            <a:endParaRPr lang="fr-FR" sz="200" b="1">
              <a:latin typeface="Calibri" panose="020F0502020204030204" pitchFamily="34" charset="0"/>
            </a:endParaRPr>
          </a:p>
          <a:p>
            <a:pPr algn="ctr"/>
            <a:endParaRPr lang="fr-FR" sz="200" b="1">
              <a:latin typeface="Calibri" panose="020F0502020204030204" pitchFamily="34" charset="0"/>
            </a:endParaRPr>
          </a:p>
          <a:p>
            <a:pPr algn="ctr"/>
            <a:r>
              <a:rPr lang="fr-FR" sz="2400">
                <a:latin typeface="Calibri" panose="020F0502020204030204" pitchFamily="34" charset="0"/>
              </a:rPr>
              <a:t>Concepts</a:t>
            </a:r>
          </a:p>
          <a:p>
            <a:pPr algn="ctr"/>
            <a:endParaRPr lang="fr-FR" sz="200" b="1">
              <a:latin typeface="Calibri" panose="020F0502020204030204" pitchFamily="34" charset="0"/>
            </a:endParaRPr>
          </a:p>
          <a:p>
            <a:pPr algn="ctr"/>
            <a:endParaRPr lang="fr-FR" sz="200" b="1">
              <a:latin typeface="Calibri" panose="020F0502020204030204" pitchFamily="34" charset="0"/>
            </a:endParaRPr>
          </a:p>
        </p:txBody>
      </p:sp>
      <p:sp>
        <p:nvSpPr>
          <p:cNvPr id="25" name="AutoShape 5">
            <a:extLst>
              <a:ext uri="{FF2B5EF4-FFF2-40B4-BE49-F238E27FC236}">
                <a16:creationId xmlns:a16="http://schemas.microsoft.com/office/drawing/2014/main" id="{E869A27A-2A22-4499-800C-321748EB5252}"/>
              </a:ext>
            </a:extLst>
          </p:cNvPr>
          <p:cNvSpPr>
            <a:spLocks noChangeArrowheads="1"/>
          </p:cNvSpPr>
          <p:nvPr/>
        </p:nvSpPr>
        <p:spPr bwMode="auto">
          <a:xfrm>
            <a:off x="6230403" y="4413006"/>
            <a:ext cx="2607055" cy="586600"/>
          </a:xfrm>
          <a:prstGeom prst="flowChartProcess">
            <a:avLst/>
          </a:prstGeom>
          <a:noFill/>
          <a:ln w="19050">
            <a:noFill/>
            <a:round/>
            <a:headEnd/>
            <a:tailEnd/>
          </a:ln>
          <a:effectLst/>
        </p:spPr>
        <p:txBody>
          <a:bodyPr wrap="square">
            <a:spAutoFit/>
          </a:bodyPr>
          <a:lstStyle/>
          <a:p>
            <a:pPr algn="ctr"/>
            <a:endParaRPr lang="fr-FR" sz="200" b="1" dirty="0">
              <a:latin typeface="Calibri" panose="020F0502020204030204" pitchFamily="34" charset="0"/>
            </a:endParaRPr>
          </a:p>
          <a:p>
            <a:pPr algn="ctr"/>
            <a:endParaRPr lang="fr-FR" sz="200" b="1" dirty="0">
              <a:latin typeface="Calibri" panose="020F0502020204030204" pitchFamily="34" charset="0"/>
            </a:endParaRPr>
          </a:p>
          <a:p>
            <a:pPr algn="ctr"/>
            <a:r>
              <a:rPr lang="fr-FR" sz="2400" dirty="0">
                <a:latin typeface="Calibri" panose="020F0502020204030204" pitchFamily="34" charset="0"/>
              </a:rPr>
              <a:t>Propositions</a:t>
            </a:r>
          </a:p>
          <a:p>
            <a:pPr algn="ctr"/>
            <a:endParaRPr lang="fr-FR" sz="200" b="1" dirty="0">
              <a:latin typeface="Calibri" panose="020F0502020204030204" pitchFamily="34" charset="0"/>
            </a:endParaRPr>
          </a:p>
          <a:p>
            <a:pPr algn="ctr"/>
            <a:endParaRPr lang="fr-FR" sz="200" b="1" dirty="0">
              <a:latin typeface="Calibri" panose="020F0502020204030204" pitchFamily="34" charset="0"/>
            </a:endParaRPr>
          </a:p>
        </p:txBody>
      </p:sp>
      <p:sp>
        <p:nvSpPr>
          <p:cNvPr id="3" name="Rectangle 2">
            <a:extLst>
              <a:ext uri="{FF2B5EF4-FFF2-40B4-BE49-F238E27FC236}">
                <a16:creationId xmlns:a16="http://schemas.microsoft.com/office/drawing/2014/main" id="{4B730CE6-6C09-4EE9-905A-52FEE3705997}"/>
              </a:ext>
            </a:extLst>
          </p:cNvPr>
          <p:cNvSpPr/>
          <p:nvPr/>
        </p:nvSpPr>
        <p:spPr>
          <a:xfrm>
            <a:off x="1979495" y="2893335"/>
            <a:ext cx="114255" cy="113134"/>
          </a:xfrm>
          <a:prstGeom prst="rect">
            <a:avLst/>
          </a:prstGeom>
          <a:solidFill>
            <a:srgbClr val="C55A11"/>
          </a:solid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sp>
        <p:nvSpPr>
          <p:cNvPr id="2" name="TextBox 1"/>
          <p:cNvSpPr txBox="1"/>
          <p:nvPr/>
        </p:nvSpPr>
        <p:spPr>
          <a:xfrm>
            <a:off x="6548049" y="2607993"/>
            <a:ext cx="1551132" cy="338554"/>
          </a:xfrm>
          <a:prstGeom prst="rect">
            <a:avLst/>
          </a:prstGeom>
          <a:solidFill>
            <a:schemeClr val="bg1"/>
          </a:solidFill>
        </p:spPr>
        <p:txBody>
          <a:bodyPr wrap="square" lIns="91440" tIns="45720" rIns="91440" bIns="45720" rtlCol="0" anchor="t">
            <a:spAutoFit/>
          </a:bodyPr>
          <a:lstStyle/>
          <a:p>
            <a:pPr algn="ctr"/>
            <a:r>
              <a:rPr lang="fr-FR" sz="1600" b="1" i="1">
                <a:latin typeface="Calibri" panose="020F0502020204030204" pitchFamily="34" charset="0"/>
              </a:rPr>
              <a:t>peuvent être</a:t>
            </a:r>
          </a:p>
        </p:txBody>
      </p:sp>
    </p:spTree>
    <p:extLst>
      <p:ext uri="{BB962C8B-B14F-4D97-AF65-F5344CB8AC3E}">
        <p14:creationId xmlns:p14="http://schemas.microsoft.com/office/powerpoint/2010/main" val="376114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24" grpId="0"/>
      <p:bldP spid="25"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5B509103-6247-44D2-BB8B-37DFC0DE5D6B}"/>
              </a:ext>
            </a:extLst>
          </p:cNvPr>
          <p:cNvGrpSpPr/>
          <p:nvPr/>
        </p:nvGrpSpPr>
        <p:grpSpPr>
          <a:xfrm>
            <a:off x="1997371" y="1106835"/>
            <a:ext cx="7251848" cy="4522631"/>
            <a:chOff x="1997371" y="1106835"/>
            <a:chExt cx="7251848" cy="4522631"/>
          </a:xfrm>
        </p:grpSpPr>
        <p:grpSp>
          <p:nvGrpSpPr>
            <p:cNvPr id="6" name="Group 5"/>
            <p:cNvGrpSpPr/>
            <p:nvPr/>
          </p:nvGrpSpPr>
          <p:grpSpPr>
            <a:xfrm>
              <a:off x="2660721" y="1106835"/>
              <a:ext cx="6588498" cy="4522631"/>
              <a:chOff x="2447998" y="1345332"/>
              <a:chExt cx="6588498" cy="4522631"/>
            </a:xfrm>
          </p:grpSpPr>
          <p:grpSp>
            <p:nvGrpSpPr>
              <p:cNvPr id="59" name="Group 58"/>
              <p:cNvGrpSpPr/>
              <p:nvPr/>
            </p:nvGrpSpPr>
            <p:grpSpPr>
              <a:xfrm>
                <a:off x="6868806" y="4005654"/>
                <a:ext cx="2167690" cy="1216256"/>
                <a:chOff x="5572662" y="3811474"/>
                <a:chExt cx="2116464" cy="1406950"/>
              </a:xfrm>
            </p:grpSpPr>
            <p:sp>
              <p:nvSpPr>
                <p:cNvPr id="41" name="Rounded Rectangle 40"/>
                <p:cNvSpPr/>
                <p:nvPr/>
              </p:nvSpPr>
              <p:spPr>
                <a:xfrm>
                  <a:off x="6065500" y="3811474"/>
                  <a:ext cx="965163" cy="330660"/>
                </a:xfrm>
                <a:prstGeom prst="roundRect">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1"/>
                      </a:solidFill>
                      <a:latin typeface="Calibri" panose="020F0502020204030204" pitchFamily="34" charset="0"/>
                    </a:rPr>
                    <a:t>Activités</a:t>
                  </a:r>
                </a:p>
              </p:txBody>
            </p:sp>
            <p:sp>
              <p:nvSpPr>
                <p:cNvPr id="42" name="Rounded Rectangle 41"/>
                <p:cNvSpPr/>
                <p:nvPr/>
              </p:nvSpPr>
              <p:spPr>
                <a:xfrm>
                  <a:off x="5572662" y="4885232"/>
                  <a:ext cx="687424" cy="333192"/>
                </a:xfrm>
                <a:prstGeom prst="round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Calibri" panose="020F0502020204030204" pitchFamily="34" charset="0"/>
                    </a:rPr>
                    <a:t>Chant</a:t>
                  </a:r>
                </a:p>
              </p:txBody>
            </p:sp>
            <p:sp>
              <p:nvSpPr>
                <p:cNvPr id="43" name="Rounded Rectangle 42"/>
                <p:cNvSpPr/>
                <p:nvPr/>
              </p:nvSpPr>
              <p:spPr>
                <a:xfrm>
                  <a:off x="6384631" y="4894255"/>
                  <a:ext cx="625250" cy="324169"/>
                </a:xfrm>
                <a:prstGeom prst="round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Calibri" panose="020F0502020204030204" pitchFamily="34" charset="0"/>
                    </a:rPr>
                    <a:t>Danse</a:t>
                  </a:r>
                </a:p>
              </p:txBody>
            </p:sp>
            <p:sp>
              <p:nvSpPr>
                <p:cNvPr id="44" name="Rounded Rectangle 43"/>
                <p:cNvSpPr/>
                <p:nvPr/>
              </p:nvSpPr>
              <p:spPr>
                <a:xfrm>
                  <a:off x="7113062" y="4894255"/>
                  <a:ext cx="576064" cy="324169"/>
                </a:xfrm>
                <a:prstGeom prst="round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Calibri" panose="020F0502020204030204" pitchFamily="34" charset="0"/>
                    </a:rPr>
                    <a:t>Jeux</a:t>
                  </a:r>
                </a:p>
              </p:txBody>
            </p:sp>
            <p:sp>
              <p:nvSpPr>
                <p:cNvPr id="45" name="TextBox 44"/>
                <p:cNvSpPr txBox="1"/>
                <p:nvPr/>
              </p:nvSpPr>
              <p:spPr>
                <a:xfrm>
                  <a:off x="5981716" y="4297660"/>
                  <a:ext cx="1224136" cy="320429"/>
                </a:xfrm>
                <a:prstGeom prst="rect">
                  <a:avLst/>
                </a:prstGeom>
                <a:noFill/>
              </p:spPr>
              <p:txBody>
                <a:bodyPr wrap="square" rtlCol="0">
                  <a:spAutoFit/>
                </a:bodyPr>
                <a:lstStyle/>
                <a:p>
                  <a:pPr algn="ctr"/>
                  <a:r>
                    <a:rPr lang="de-DE" sz="1200" i="1" err="1">
                      <a:latin typeface="Calibri" panose="020F0502020204030204" pitchFamily="34" charset="0"/>
                    </a:rPr>
                    <a:t>peuvent</a:t>
                  </a:r>
                  <a:r>
                    <a:rPr lang="de-DE" sz="1200" i="1">
                      <a:latin typeface="Calibri" panose="020F0502020204030204" pitchFamily="34" charset="0"/>
                    </a:rPr>
                    <a:t> </a:t>
                  </a:r>
                  <a:r>
                    <a:rPr lang="de-DE" sz="1200" i="1" err="1">
                      <a:latin typeface="Calibri" panose="020F0502020204030204" pitchFamily="34" charset="0"/>
                    </a:rPr>
                    <a:t>être</a:t>
                  </a:r>
                  <a:endParaRPr lang="de-DE" sz="1200" i="1">
                    <a:latin typeface="Calibri" panose="020F0502020204030204" pitchFamily="34" charset="0"/>
                  </a:endParaRPr>
                </a:p>
              </p:txBody>
            </p:sp>
            <p:cxnSp>
              <p:nvCxnSpPr>
                <p:cNvPr id="46" name="Straight Connector 45"/>
                <p:cNvCxnSpPr>
                  <a:stCxn id="41" idx="2"/>
                </p:cNvCxnSpPr>
                <p:nvPr/>
              </p:nvCxnSpPr>
              <p:spPr>
                <a:xfrm>
                  <a:off x="6548081" y="4142134"/>
                  <a:ext cx="13977" cy="159426"/>
                </a:xfrm>
                <a:prstGeom prst="line">
                  <a:avLst/>
                </a:prstGeom>
                <a:ln w="190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42" idx="0"/>
                </p:cNvCxnSpPr>
                <p:nvPr/>
              </p:nvCxnSpPr>
              <p:spPr>
                <a:xfrm flipH="1">
                  <a:off x="5916374" y="4574659"/>
                  <a:ext cx="499139" cy="310573"/>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5" idx="2"/>
                  <a:endCxn id="43" idx="0"/>
                </p:cNvCxnSpPr>
                <p:nvPr/>
              </p:nvCxnSpPr>
              <p:spPr>
                <a:xfrm>
                  <a:off x="6593784" y="4618089"/>
                  <a:ext cx="103473" cy="276166"/>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44" idx="0"/>
                </p:cNvCxnSpPr>
                <p:nvPr/>
              </p:nvCxnSpPr>
              <p:spPr>
                <a:xfrm>
                  <a:off x="6707647" y="4574659"/>
                  <a:ext cx="693447" cy="319596"/>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60" name="Rounded Rectangle 59"/>
              <p:cNvSpPr/>
              <p:nvPr/>
            </p:nvSpPr>
            <p:spPr>
              <a:xfrm>
                <a:off x="3835716" y="1489348"/>
                <a:ext cx="736284" cy="288032"/>
              </a:xfrm>
              <a:prstGeom prst="round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Calibri" panose="020F0502020204030204" pitchFamily="34" charset="0"/>
                  </a:rPr>
                  <a:t>Enfants</a:t>
                </a:r>
              </a:p>
            </p:txBody>
          </p:sp>
          <p:sp>
            <p:nvSpPr>
              <p:cNvPr id="61" name="Rounded Rectangle 60"/>
              <p:cNvSpPr/>
              <p:nvPr/>
            </p:nvSpPr>
            <p:spPr>
              <a:xfrm>
                <a:off x="4728842" y="1489348"/>
                <a:ext cx="707254" cy="288032"/>
              </a:xfrm>
              <a:prstGeom prst="round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Calibri" panose="020F0502020204030204" pitchFamily="34" charset="0"/>
                  </a:rPr>
                  <a:t>Parents</a:t>
                </a:r>
              </a:p>
            </p:txBody>
          </p:sp>
          <p:sp>
            <p:nvSpPr>
              <p:cNvPr id="64" name="Rounded Rectangle 63"/>
              <p:cNvSpPr/>
              <p:nvPr/>
            </p:nvSpPr>
            <p:spPr>
              <a:xfrm>
                <a:off x="5824156" y="1368601"/>
                <a:ext cx="982069" cy="437152"/>
              </a:xfrm>
              <a:prstGeom prst="round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Calibri" panose="020F0502020204030204" pitchFamily="34" charset="0"/>
                  </a:rPr>
                  <a:t>Comité de parents</a:t>
                </a:r>
              </a:p>
            </p:txBody>
          </p:sp>
          <p:sp>
            <p:nvSpPr>
              <p:cNvPr id="65" name="Rounded Rectangle 64"/>
              <p:cNvSpPr/>
              <p:nvPr/>
            </p:nvSpPr>
            <p:spPr>
              <a:xfrm>
                <a:off x="4863879" y="4005406"/>
                <a:ext cx="1144433" cy="286092"/>
              </a:xfrm>
              <a:prstGeom prst="roundRect">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1"/>
                    </a:solidFill>
                    <a:latin typeface="Calibri" panose="020F0502020204030204" pitchFamily="34" charset="0"/>
                  </a:rPr>
                  <a:t>Logistique</a:t>
                </a:r>
              </a:p>
            </p:txBody>
          </p:sp>
          <p:sp>
            <p:nvSpPr>
              <p:cNvPr id="69" name="Rounded Rectangle 68"/>
              <p:cNvSpPr/>
              <p:nvPr/>
            </p:nvSpPr>
            <p:spPr>
              <a:xfrm>
                <a:off x="4220969" y="5113460"/>
                <a:ext cx="724278" cy="471960"/>
              </a:xfrm>
              <a:prstGeom prst="round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Calibri" panose="020F0502020204030204" pitchFamily="34" charset="0"/>
                  </a:rPr>
                  <a:t>Boire-manger</a:t>
                </a:r>
              </a:p>
            </p:txBody>
          </p:sp>
          <p:sp>
            <p:nvSpPr>
              <p:cNvPr id="70" name="Rounded Rectangle 69"/>
              <p:cNvSpPr/>
              <p:nvPr/>
            </p:nvSpPr>
            <p:spPr>
              <a:xfrm>
                <a:off x="5050925" y="5396003"/>
                <a:ext cx="1046589" cy="471960"/>
              </a:xfrm>
              <a:prstGeom prst="round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Calibri" panose="020F0502020204030204" pitchFamily="34" charset="0"/>
                  </a:rPr>
                  <a:t>Salles - cour</a:t>
                </a:r>
              </a:p>
            </p:txBody>
          </p:sp>
          <p:sp>
            <p:nvSpPr>
              <p:cNvPr id="71" name="Rounded Rectangle 70"/>
              <p:cNvSpPr/>
              <p:nvPr/>
            </p:nvSpPr>
            <p:spPr>
              <a:xfrm>
                <a:off x="5796136" y="4933878"/>
                <a:ext cx="943952" cy="288032"/>
              </a:xfrm>
              <a:prstGeom prst="round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Calibri" panose="020F0502020204030204" pitchFamily="34" charset="0"/>
                  </a:rPr>
                  <a:t>Nettoyage</a:t>
                </a:r>
              </a:p>
            </p:txBody>
          </p:sp>
          <p:sp>
            <p:nvSpPr>
              <p:cNvPr id="72" name="Rounded Rectangle 71"/>
              <p:cNvSpPr/>
              <p:nvPr/>
            </p:nvSpPr>
            <p:spPr>
              <a:xfrm>
                <a:off x="4488214" y="2219819"/>
                <a:ext cx="875874" cy="323246"/>
              </a:xfrm>
              <a:prstGeom prst="roundRect">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latin typeface="Calibri" panose="020F0502020204030204" pitchFamily="34" charset="0"/>
                  </a:rPr>
                  <a:t>Invités</a:t>
                </a:r>
              </a:p>
            </p:txBody>
          </p:sp>
          <p:sp>
            <p:nvSpPr>
              <p:cNvPr id="73" name="Rounded Rectangle 72"/>
              <p:cNvSpPr/>
              <p:nvPr/>
            </p:nvSpPr>
            <p:spPr>
              <a:xfrm>
                <a:off x="6876256" y="1345332"/>
                <a:ext cx="917967" cy="288032"/>
              </a:xfrm>
              <a:prstGeom prst="round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latin typeface="Calibri" panose="020F0502020204030204" pitchFamily="34" charset="0"/>
                  </a:rPr>
                  <a:t>Directrice</a:t>
                </a:r>
              </a:p>
            </p:txBody>
          </p:sp>
          <p:sp>
            <p:nvSpPr>
              <p:cNvPr id="74" name="Rounded Rectangle 73"/>
              <p:cNvSpPr/>
              <p:nvPr/>
            </p:nvSpPr>
            <p:spPr>
              <a:xfrm>
                <a:off x="7884368" y="1500201"/>
                <a:ext cx="1068991" cy="263936"/>
              </a:xfrm>
              <a:prstGeom prst="round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Calibri" panose="020F0502020204030204" pitchFamily="34" charset="0"/>
                  </a:rPr>
                  <a:t>Enseignants</a:t>
                </a:r>
              </a:p>
            </p:txBody>
          </p:sp>
          <p:sp>
            <p:nvSpPr>
              <p:cNvPr id="75" name="Rounded Rectangle 74"/>
              <p:cNvSpPr/>
              <p:nvPr/>
            </p:nvSpPr>
            <p:spPr>
              <a:xfrm>
                <a:off x="6223549" y="2189778"/>
                <a:ext cx="1228771" cy="310781"/>
              </a:xfrm>
              <a:prstGeom prst="roundRect">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1"/>
                    </a:solidFill>
                    <a:latin typeface="Calibri" panose="020F0502020204030204" pitchFamily="34" charset="0"/>
                  </a:rPr>
                  <a:t>Organisateurs</a:t>
                </a:r>
              </a:p>
            </p:txBody>
          </p:sp>
          <p:sp>
            <p:nvSpPr>
              <p:cNvPr id="76" name="Rounded Rectangle 75"/>
              <p:cNvSpPr/>
              <p:nvPr/>
            </p:nvSpPr>
            <p:spPr>
              <a:xfrm>
                <a:off x="2736030" y="3778492"/>
                <a:ext cx="1134455" cy="285843"/>
              </a:xfrm>
              <a:prstGeom prst="roundRect">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1"/>
                    </a:solidFill>
                    <a:latin typeface="Calibri" panose="020F0502020204030204" pitchFamily="34" charset="0"/>
                  </a:rPr>
                  <a:t>Financements</a:t>
                </a:r>
              </a:p>
            </p:txBody>
          </p:sp>
          <p:sp>
            <p:nvSpPr>
              <p:cNvPr id="77" name="Rounded Rectangle 76"/>
              <p:cNvSpPr/>
              <p:nvPr/>
            </p:nvSpPr>
            <p:spPr>
              <a:xfrm>
                <a:off x="2447998" y="4706716"/>
                <a:ext cx="917967" cy="288032"/>
              </a:xfrm>
              <a:prstGeom prst="round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Calibri" panose="020F0502020204030204" pitchFamily="34" charset="0"/>
                  </a:rPr>
                  <a:t>Cotisations</a:t>
                </a:r>
              </a:p>
            </p:txBody>
          </p:sp>
          <p:sp>
            <p:nvSpPr>
              <p:cNvPr id="78" name="Rounded Rectangle 77"/>
              <p:cNvSpPr/>
              <p:nvPr/>
            </p:nvSpPr>
            <p:spPr>
              <a:xfrm>
                <a:off x="3458891" y="4714516"/>
                <a:ext cx="608578" cy="280232"/>
              </a:xfrm>
              <a:prstGeom prst="round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Calibri" panose="020F0502020204030204" pitchFamily="34" charset="0"/>
                  </a:rPr>
                  <a:t>Dons</a:t>
                </a:r>
              </a:p>
            </p:txBody>
          </p:sp>
          <p:cxnSp>
            <p:nvCxnSpPr>
              <p:cNvPr id="88" name="Straight Connector 87"/>
              <p:cNvCxnSpPr/>
              <p:nvPr/>
            </p:nvCxnSpPr>
            <p:spPr>
              <a:xfrm flipH="1" flipV="1">
                <a:off x="5022407" y="2550131"/>
                <a:ext cx="232022" cy="240353"/>
              </a:xfrm>
              <a:prstGeom prst="line">
                <a:avLst/>
              </a:prstGeom>
              <a:ln w="19050"/>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flipV="1">
                <a:off x="6315191" y="2522406"/>
                <a:ext cx="273033" cy="266889"/>
              </a:xfrm>
              <a:prstGeom prst="line">
                <a:avLst/>
              </a:prstGeom>
              <a:ln w="19050"/>
            </p:spPr>
            <p:style>
              <a:lnRef idx="1">
                <a:schemeClr val="dk1"/>
              </a:lnRef>
              <a:fillRef idx="0">
                <a:schemeClr val="dk1"/>
              </a:fillRef>
              <a:effectRef idx="0">
                <a:schemeClr val="dk1"/>
              </a:effectRef>
              <a:fontRef idx="minor">
                <a:schemeClr val="tx1"/>
              </a:fontRef>
            </p:style>
          </p:cxnSp>
          <p:cxnSp>
            <p:nvCxnSpPr>
              <p:cNvPr id="93" name="Straight Arrow Connector 92"/>
              <p:cNvCxnSpPr>
                <a:endCxn id="60" idx="2"/>
              </p:cNvCxnSpPr>
              <p:nvPr/>
            </p:nvCxnSpPr>
            <p:spPr>
              <a:xfrm flipH="1" flipV="1">
                <a:off x="4203858" y="1777380"/>
                <a:ext cx="219087" cy="171600"/>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endCxn id="61" idx="2"/>
              </p:cNvCxnSpPr>
              <p:nvPr/>
            </p:nvCxnSpPr>
            <p:spPr>
              <a:xfrm flipV="1">
                <a:off x="4863879" y="1777380"/>
                <a:ext cx="218590" cy="165290"/>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4038316" y="1849388"/>
                <a:ext cx="1253764" cy="276999"/>
              </a:xfrm>
              <a:prstGeom prst="rect">
                <a:avLst/>
              </a:prstGeom>
              <a:noFill/>
            </p:spPr>
            <p:txBody>
              <a:bodyPr wrap="square" rtlCol="0">
                <a:spAutoFit/>
              </a:bodyPr>
              <a:lstStyle/>
              <a:p>
                <a:pPr algn="ctr"/>
                <a:r>
                  <a:rPr lang="de-DE" sz="1200" i="1">
                    <a:latin typeface="Calibri" panose="020F0502020204030204" pitchFamily="34" charset="0"/>
                  </a:rPr>
                  <a:t>sont</a:t>
                </a:r>
              </a:p>
            </p:txBody>
          </p:sp>
          <p:cxnSp>
            <p:nvCxnSpPr>
              <p:cNvPr id="108" name="Straight Connector 107"/>
              <p:cNvCxnSpPr/>
              <p:nvPr/>
            </p:nvCxnSpPr>
            <p:spPr>
              <a:xfrm flipH="1" flipV="1">
                <a:off x="4658164" y="2089373"/>
                <a:ext cx="131191" cy="94955"/>
              </a:xfrm>
              <a:prstGeom prst="line">
                <a:avLst/>
              </a:prstGeom>
              <a:ln w="19050"/>
            </p:spPr>
            <p:style>
              <a:lnRef idx="1">
                <a:schemeClr val="dk1"/>
              </a:lnRef>
              <a:fillRef idx="0">
                <a:schemeClr val="dk1"/>
              </a:fillRef>
              <a:effectRef idx="0">
                <a:schemeClr val="dk1"/>
              </a:effectRef>
              <a:fontRef idx="minor">
                <a:schemeClr val="tx1"/>
              </a:fontRef>
            </p:style>
          </p:cxnSp>
          <p:sp>
            <p:nvSpPr>
              <p:cNvPr id="111" name="TextBox 110"/>
              <p:cNvSpPr txBox="1"/>
              <p:nvPr/>
            </p:nvSpPr>
            <p:spPr>
              <a:xfrm>
                <a:off x="6524986" y="1849388"/>
                <a:ext cx="1253764" cy="276999"/>
              </a:xfrm>
              <a:prstGeom prst="rect">
                <a:avLst/>
              </a:prstGeom>
              <a:noFill/>
            </p:spPr>
            <p:txBody>
              <a:bodyPr wrap="square" rtlCol="0">
                <a:spAutoFit/>
              </a:bodyPr>
              <a:lstStyle/>
              <a:p>
                <a:pPr algn="ctr"/>
                <a:r>
                  <a:rPr lang="de-DE" sz="1200" i="1">
                    <a:latin typeface="Calibri" panose="020F0502020204030204" pitchFamily="34" charset="0"/>
                  </a:rPr>
                  <a:t>sont</a:t>
                </a:r>
              </a:p>
            </p:txBody>
          </p:sp>
          <p:cxnSp>
            <p:nvCxnSpPr>
              <p:cNvPr id="112" name="Straight Arrow Connector 111"/>
              <p:cNvCxnSpPr>
                <a:stCxn id="111" idx="0"/>
              </p:cNvCxnSpPr>
              <p:nvPr/>
            </p:nvCxnSpPr>
            <p:spPr>
              <a:xfrm flipV="1">
                <a:off x="7151868" y="1613344"/>
                <a:ext cx="125482" cy="236044"/>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flipV="1">
                <a:off x="7361479" y="1805076"/>
                <a:ext cx="658039" cy="133909"/>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flipV="1">
                <a:off x="6524986" y="1830725"/>
                <a:ext cx="476934" cy="106793"/>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stCxn id="75" idx="0"/>
              </p:cNvCxnSpPr>
              <p:nvPr/>
            </p:nvCxnSpPr>
            <p:spPr>
              <a:xfrm flipV="1">
                <a:off x="6837935" y="2094824"/>
                <a:ext cx="86795" cy="94954"/>
              </a:xfrm>
              <a:prstGeom prst="line">
                <a:avLst/>
              </a:prstGeom>
              <a:ln w="19050"/>
            </p:spPr>
            <p:style>
              <a:lnRef idx="1">
                <a:schemeClr val="dk1"/>
              </a:lnRef>
              <a:fillRef idx="0">
                <a:schemeClr val="dk1"/>
              </a:fillRef>
              <a:effectRef idx="0">
                <a:schemeClr val="dk1"/>
              </a:effectRef>
              <a:fontRef idx="minor">
                <a:schemeClr val="tx1"/>
              </a:fontRef>
            </p:style>
          </p:cxnSp>
          <p:cxnSp>
            <p:nvCxnSpPr>
              <p:cNvPr id="126" name="Straight Connector 125"/>
              <p:cNvCxnSpPr>
                <a:stCxn id="65" idx="0"/>
              </p:cNvCxnSpPr>
              <p:nvPr/>
            </p:nvCxnSpPr>
            <p:spPr>
              <a:xfrm flipV="1">
                <a:off x="5436096" y="3519244"/>
                <a:ext cx="273032" cy="486162"/>
              </a:xfrm>
              <a:prstGeom prst="line">
                <a:avLst/>
              </a:prstGeom>
              <a:ln w="19050"/>
            </p:spPr>
            <p:style>
              <a:lnRef idx="1">
                <a:schemeClr val="dk1"/>
              </a:lnRef>
              <a:fillRef idx="0">
                <a:schemeClr val="dk1"/>
              </a:fillRef>
              <a:effectRef idx="0">
                <a:schemeClr val="dk1"/>
              </a:effectRef>
              <a:fontRef idx="minor">
                <a:schemeClr val="tx1"/>
              </a:fontRef>
            </p:style>
          </p:cxnSp>
          <p:cxnSp>
            <p:nvCxnSpPr>
              <p:cNvPr id="128" name="Straight Connector 127"/>
              <p:cNvCxnSpPr>
                <a:stCxn id="76" idx="0"/>
              </p:cNvCxnSpPr>
              <p:nvPr/>
            </p:nvCxnSpPr>
            <p:spPr>
              <a:xfrm flipV="1">
                <a:off x="3303258" y="3288981"/>
                <a:ext cx="1522265" cy="489511"/>
              </a:xfrm>
              <a:prstGeom prst="line">
                <a:avLst/>
              </a:prstGeom>
              <a:ln w="19050"/>
            </p:spPr>
            <p:style>
              <a:lnRef idx="1">
                <a:schemeClr val="dk1"/>
              </a:lnRef>
              <a:fillRef idx="0">
                <a:schemeClr val="dk1"/>
              </a:fillRef>
              <a:effectRef idx="0">
                <a:schemeClr val="dk1"/>
              </a:effectRef>
              <a:fontRef idx="minor">
                <a:schemeClr val="tx1"/>
              </a:fontRef>
            </p:style>
          </p:cxnSp>
          <p:cxnSp>
            <p:nvCxnSpPr>
              <p:cNvPr id="130" name="Straight Connector 129"/>
              <p:cNvCxnSpPr>
                <a:endCxn id="41" idx="0"/>
              </p:cNvCxnSpPr>
              <p:nvPr/>
            </p:nvCxnSpPr>
            <p:spPr>
              <a:xfrm>
                <a:off x="6315190" y="3513372"/>
                <a:ext cx="1552644" cy="492282"/>
              </a:xfrm>
              <a:prstGeom prst="line">
                <a:avLst/>
              </a:prstGeom>
              <a:ln w="19050"/>
            </p:spPr>
            <p:style>
              <a:lnRef idx="1">
                <a:schemeClr val="dk1"/>
              </a:lnRef>
              <a:fillRef idx="0">
                <a:schemeClr val="dk1"/>
              </a:fillRef>
              <a:effectRef idx="0">
                <a:schemeClr val="dk1"/>
              </a:effectRef>
              <a:fontRef idx="minor">
                <a:schemeClr val="tx1"/>
              </a:fontRef>
            </p:style>
          </p:cxnSp>
          <p:sp>
            <p:nvSpPr>
              <p:cNvPr id="135" name="TextBox 134"/>
              <p:cNvSpPr txBox="1"/>
              <p:nvPr/>
            </p:nvSpPr>
            <p:spPr>
              <a:xfrm>
                <a:off x="2577977" y="4214513"/>
                <a:ext cx="1292508" cy="276999"/>
              </a:xfrm>
              <a:prstGeom prst="rect">
                <a:avLst/>
              </a:prstGeom>
              <a:noFill/>
            </p:spPr>
            <p:txBody>
              <a:bodyPr wrap="square" rtlCol="0">
                <a:spAutoFit/>
              </a:bodyPr>
              <a:lstStyle/>
              <a:p>
                <a:pPr algn="ctr"/>
                <a:r>
                  <a:rPr lang="de-DE" sz="1200" i="1" err="1">
                    <a:latin typeface="Calibri" panose="020F0502020204030204" pitchFamily="34" charset="0"/>
                  </a:rPr>
                  <a:t>proviennent</a:t>
                </a:r>
                <a:r>
                  <a:rPr lang="de-DE" sz="1200" i="1">
                    <a:latin typeface="Calibri" panose="020F0502020204030204" pitchFamily="34" charset="0"/>
                  </a:rPr>
                  <a:t> de</a:t>
                </a:r>
              </a:p>
            </p:txBody>
          </p:sp>
          <p:sp>
            <p:nvSpPr>
              <p:cNvPr id="136" name="TextBox 135"/>
              <p:cNvSpPr txBox="1"/>
              <p:nvPr/>
            </p:nvSpPr>
            <p:spPr>
              <a:xfrm>
                <a:off x="4723760" y="4482786"/>
                <a:ext cx="1253764" cy="276999"/>
              </a:xfrm>
              <a:prstGeom prst="rect">
                <a:avLst/>
              </a:prstGeom>
              <a:noFill/>
            </p:spPr>
            <p:txBody>
              <a:bodyPr wrap="square" rtlCol="0">
                <a:spAutoFit/>
              </a:bodyPr>
              <a:lstStyle/>
              <a:p>
                <a:pPr algn="ctr"/>
                <a:endParaRPr lang="de-DE" sz="1200">
                  <a:latin typeface="Calibri" panose="020F0502020204030204" pitchFamily="34" charset="0"/>
                </a:endParaRPr>
              </a:p>
            </p:txBody>
          </p:sp>
          <p:cxnSp>
            <p:nvCxnSpPr>
              <p:cNvPr id="50" name="Straight Arrow Connector 49"/>
              <p:cNvCxnSpPr>
                <a:stCxn id="135" idx="2"/>
                <a:endCxn id="77" idx="0"/>
              </p:cNvCxnSpPr>
              <p:nvPr/>
            </p:nvCxnSpPr>
            <p:spPr>
              <a:xfrm flipH="1">
                <a:off x="2906982" y="4491512"/>
                <a:ext cx="317249" cy="215204"/>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78" idx="0"/>
              </p:cNvCxnSpPr>
              <p:nvPr/>
            </p:nvCxnSpPr>
            <p:spPr>
              <a:xfrm>
                <a:off x="3351706" y="4491512"/>
                <a:ext cx="411474" cy="223004"/>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cxnSpLocks/>
                <a:endCxn id="70" idx="0"/>
              </p:cNvCxnSpPr>
              <p:nvPr/>
            </p:nvCxnSpPr>
            <p:spPr>
              <a:xfrm>
                <a:off x="5478202" y="4822310"/>
                <a:ext cx="96018" cy="573693"/>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081552" y="4441676"/>
                <a:ext cx="895972" cy="276999"/>
              </a:xfrm>
              <a:prstGeom prst="rect">
                <a:avLst/>
              </a:prstGeom>
              <a:noFill/>
            </p:spPr>
            <p:txBody>
              <a:bodyPr wrap="square" rtlCol="0">
                <a:spAutoFit/>
              </a:bodyPr>
              <a:lstStyle/>
              <a:p>
                <a:pPr algn="ctr"/>
                <a:r>
                  <a:rPr lang="de-DE" sz="1200" i="1">
                    <a:latin typeface="Calibri" panose="020F0502020204030204" pitchFamily="34" charset="0"/>
                  </a:rPr>
                  <a:t>à préparer</a:t>
                </a:r>
              </a:p>
            </p:txBody>
          </p:sp>
          <p:cxnSp>
            <p:nvCxnSpPr>
              <p:cNvPr id="67" name="Straight Arrow Connector 66"/>
              <p:cNvCxnSpPr/>
              <p:nvPr/>
            </p:nvCxnSpPr>
            <p:spPr>
              <a:xfrm>
                <a:off x="5527342" y="4777660"/>
                <a:ext cx="296814" cy="156218"/>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a:stCxn id="136" idx="2"/>
              </p:cNvCxnSpPr>
              <p:nvPr/>
            </p:nvCxnSpPr>
            <p:spPr>
              <a:xfrm flipH="1">
                <a:off x="4794437" y="4759785"/>
                <a:ext cx="556205" cy="288853"/>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421781" y="4297660"/>
                <a:ext cx="14315" cy="137818"/>
              </a:xfrm>
              <a:prstGeom prst="line">
                <a:avLst/>
              </a:prstGeom>
              <a:ln w="190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cxnSpLocks/>
              </p:cNvCxnSpPr>
              <p:nvPr/>
            </p:nvCxnSpPr>
            <p:spPr>
              <a:xfrm>
                <a:off x="3238546" y="4139442"/>
                <a:ext cx="0" cy="102029"/>
              </a:xfrm>
              <a:prstGeom prst="line">
                <a:avLst/>
              </a:prstGeom>
              <a:ln w="190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3" name="Organigramme : Connecteur 76"/>
              <p:cNvSpPr/>
              <p:nvPr/>
            </p:nvSpPr>
            <p:spPr>
              <a:xfrm>
                <a:off x="5050925" y="2566314"/>
                <a:ext cx="203504" cy="155436"/>
              </a:xfrm>
              <a:prstGeom prst="flowChartConnector">
                <a:avLst/>
              </a:prstGeom>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1000">
                    <a:solidFill>
                      <a:schemeClr val="tx1"/>
                    </a:solidFill>
                    <a:latin typeface="Calibri" panose="020F0502020204030204" pitchFamily="34" charset="0"/>
                  </a:rPr>
                  <a:t>2</a:t>
                </a:r>
              </a:p>
            </p:txBody>
          </p:sp>
          <p:sp>
            <p:nvSpPr>
              <p:cNvPr id="84" name="Organigramme : Connecteur 76"/>
              <p:cNvSpPr/>
              <p:nvPr/>
            </p:nvSpPr>
            <p:spPr>
              <a:xfrm>
                <a:off x="6361953" y="2566314"/>
                <a:ext cx="203504" cy="155436"/>
              </a:xfrm>
              <a:prstGeom prst="flowChartConnector">
                <a:avLst/>
              </a:prstGeom>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1000">
                    <a:solidFill>
                      <a:schemeClr val="tx1"/>
                    </a:solidFill>
                    <a:latin typeface="Calibri" panose="020F0502020204030204" pitchFamily="34" charset="0"/>
                  </a:rPr>
                  <a:t>1</a:t>
                </a:r>
              </a:p>
            </p:txBody>
          </p:sp>
          <p:sp>
            <p:nvSpPr>
              <p:cNvPr id="85" name="Organigramme : Connecteur 76"/>
              <p:cNvSpPr/>
              <p:nvPr/>
            </p:nvSpPr>
            <p:spPr>
              <a:xfrm>
                <a:off x="6864475" y="3623056"/>
                <a:ext cx="203504" cy="155436"/>
              </a:xfrm>
              <a:prstGeom prst="flowChartConnector">
                <a:avLst/>
              </a:prstGeom>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1000">
                    <a:solidFill>
                      <a:schemeClr val="tx1"/>
                    </a:solidFill>
                    <a:latin typeface="Calibri" panose="020F0502020204030204" pitchFamily="34" charset="0"/>
                  </a:rPr>
                  <a:t>3</a:t>
                </a:r>
              </a:p>
            </p:txBody>
          </p:sp>
          <p:sp>
            <p:nvSpPr>
              <p:cNvPr id="86" name="Organigramme : Connecteur 76"/>
              <p:cNvSpPr/>
              <p:nvPr/>
            </p:nvSpPr>
            <p:spPr>
              <a:xfrm>
                <a:off x="5470860" y="3641596"/>
                <a:ext cx="203504" cy="155436"/>
              </a:xfrm>
              <a:prstGeom prst="flowChartConnector">
                <a:avLst/>
              </a:prstGeom>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1000">
                    <a:solidFill>
                      <a:schemeClr val="tx1"/>
                    </a:solidFill>
                    <a:latin typeface="Calibri" panose="020F0502020204030204" pitchFamily="34" charset="0"/>
                  </a:rPr>
                  <a:t>4</a:t>
                </a:r>
              </a:p>
            </p:txBody>
          </p:sp>
          <p:sp>
            <p:nvSpPr>
              <p:cNvPr id="87" name="Organigramme : Connecteur 76"/>
              <p:cNvSpPr/>
              <p:nvPr/>
            </p:nvSpPr>
            <p:spPr>
              <a:xfrm>
                <a:off x="4112472" y="3456018"/>
                <a:ext cx="203504" cy="155436"/>
              </a:xfrm>
              <a:prstGeom prst="flowChartConnector">
                <a:avLst/>
              </a:prstGeom>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1000">
                    <a:solidFill>
                      <a:schemeClr val="tx1"/>
                    </a:solidFill>
                    <a:latin typeface="Calibri" panose="020F0502020204030204" pitchFamily="34" charset="0"/>
                  </a:rPr>
                  <a:t>5</a:t>
                </a:r>
              </a:p>
            </p:txBody>
          </p:sp>
          <p:sp>
            <p:nvSpPr>
              <p:cNvPr id="25" name="AutoShape 5"/>
              <p:cNvSpPr>
                <a:spLocks noChangeArrowheads="1"/>
              </p:cNvSpPr>
              <p:nvPr/>
            </p:nvSpPr>
            <p:spPr bwMode="auto">
              <a:xfrm>
                <a:off x="4620510" y="2918465"/>
                <a:ext cx="2323374" cy="646986"/>
              </a:xfrm>
              <a:prstGeom prst="roundRect">
                <a:avLst>
                  <a:gd name="adj" fmla="val 16667"/>
                </a:avLst>
              </a:prstGeom>
              <a:solidFill>
                <a:srgbClr val="FF0000"/>
              </a:solidFill>
              <a:ln w="19050">
                <a:solidFill>
                  <a:schemeClr val="tx2">
                    <a:lumMod val="95000"/>
                    <a:lumOff val="5000"/>
                  </a:schemeClr>
                </a:solidFill>
                <a:round/>
                <a:headEnd/>
                <a:tailEnd/>
              </a:ln>
              <a:effectLst>
                <a:outerShdw blurRad="50800" dist="38100" dir="2700000" algn="tl" rotWithShape="0">
                  <a:prstClr val="black">
                    <a:alpha val="40000"/>
                  </a:prstClr>
                </a:outerShdw>
              </a:effectLst>
            </p:spPr>
            <p:txBody>
              <a:bodyPr wrap="square" lIns="91440" tIns="45720" rIns="91440" bIns="45720" anchor="t">
                <a:spAutoFit/>
              </a:bodyPr>
              <a:lstStyle/>
              <a:p>
                <a:pPr algn="ctr"/>
                <a:r>
                  <a:rPr lang="fr-FR" sz="1600" b="1">
                    <a:solidFill>
                      <a:schemeClr val="bg1"/>
                    </a:solidFill>
                    <a:latin typeface="Calibri"/>
                    <a:cs typeface="Calibri"/>
                  </a:rPr>
                  <a:t>Quelle organisation pour la fête de l’école ?</a:t>
                </a:r>
              </a:p>
            </p:txBody>
          </p:sp>
        </p:grpSp>
        <p:cxnSp>
          <p:nvCxnSpPr>
            <p:cNvPr id="63" name="Straight Connector 127"/>
            <p:cNvCxnSpPr>
              <a:cxnSpLocks/>
              <a:stCxn id="76" idx="0"/>
            </p:cNvCxnSpPr>
            <p:nvPr/>
          </p:nvCxnSpPr>
          <p:spPr>
            <a:xfrm flipV="1">
              <a:off x="3515981" y="2291078"/>
              <a:ext cx="1708718" cy="1248916"/>
            </a:xfrm>
            <a:prstGeom prst="line">
              <a:avLst/>
            </a:prstGeom>
            <a:ln w="19050">
              <a:prstDash val="sysDash"/>
            </a:ln>
          </p:spPr>
          <p:style>
            <a:lnRef idx="1">
              <a:schemeClr val="dk1"/>
            </a:lnRef>
            <a:fillRef idx="0">
              <a:schemeClr val="dk1"/>
            </a:fillRef>
            <a:effectRef idx="0">
              <a:schemeClr val="dk1"/>
            </a:effectRef>
            <a:fontRef idx="minor">
              <a:schemeClr val="tx1"/>
            </a:fontRef>
          </p:style>
        </p:cxnSp>
        <p:sp>
          <p:nvSpPr>
            <p:cNvPr id="66" name="Organigramme : Connecteur 76"/>
            <p:cNvSpPr/>
            <p:nvPr/>
          </p:nvSpPr>
          <p:spPr>
            <a:xfrm>
              <a:off x="4342009" y="2586904"/>
              <a:ext cx="203504" cy="155436"/>
            </a:xfrm>
            <a:prstGeom prst="flowChartConnector">
              <a:avLst/>
            </a:prstGeom>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1000">
                  <a:solidFill>
                    <a:schemeClr val="tx1"/>
                  </a:solidFill>
                  <a:latin typeface="Calibri" panose="020F0502020204030204" pitchFamily="34" charset="0"/>
                </a:rPr>
                <a:t>6</a:t>
              </a:r>
            </a:p>
          </p:txBody>
        </p:sp>
        <p:cxnSp>
          <p:nvCxnSpPr>
            <p:cNvPr id="81" name="Straight Connector 127"/>
            <p:cNvCxnSpPr>
              <a:stCxn id="41" idx="0"/>
            </p:cNvCxnSpPr>
            <p:nvPr/>
          </p:nvCxnSpPr>
          <p:spPr>
            <a:xfrm flipH="1" flipV="1">
              <a:off x="7088979" y="2258962"/>
              <a:ext cx="991578" cy="1508194"/>
            </a:xfrm>
            <a:prstGeom prst="line">
              <a:avLst/>
            </a:prstGeom>
            <a:ln w="19050">
              <a:prstDash val="sysDash"/>
            </a:ln>
          </p:spPr>
          <p:style>
            <a:lnRef idx="1">
              <a:schemeClr val="dk1"/>
            </a:lnRef>
            <a:fillRef idx="0">
              <a:schemeClr val="dk1"/>
            </a:fillRef>
            <a:effectRef idx="0">
              <a:schemeClr val="dk1"/>
            </a:effectRef>
            <a:fontRef idx="minor">
              <a:schemeClr val="tx1"/>
            </a:fontRef>
          </p:style>
        </p:cxnSp>
        <p:sp>
          <p:nvSpPr>
            <p:cNvPr id="82" name="Organigramme : Connecteur 76"/>
            <p:cNvSpPr/>
            <p:nvPr/>
          </p:nvSpPr>
          <p:spPr>
            <a:xfrm>
              <a:off x="7555023" y="2830465"/>
              <a:ext cx="203504" cy="155436"/>
            </a:xfrm>
            <a:prstGeom prst="flowChartConnector">
              <a:avLst/>
            </a:prstGeom>
            <a:ln w="3175">
              <a:solidFill>
                <a:schemeClr val="bg1">
                  <a:lumMod val="50000"/>
                </a:schemeClr>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1000">
                  <a:solidFill>
                    <a:schemeClr val="tx1"/>
                  </a:solidFill>
                  <a:latin typeface="Calibri" panose="020F0502020204030204" pitchFamily="34" charset="0"/>
                </a:rPr>
                <a:t>7</a:t>
              </a:r>
            </a:p>
          </p:txBody>
        </p:sp>
        <p:sp>
          <p:nvSpPr>
            <p:cNvPr id="90" name="Rounded Rectangle 60"/>
            <p:cNvSpPr/>
            <p:nvPr/>
          </p:nvSpPr>
          <p:spPr>
            <a:xfrm>
              <a:off x="3531378" y="1590375"/>
              <a:ext cx="707254" cy="288032"/>
            </a:xfrm>
            <a:prstGeom prst="round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Calibri" panose="020F0502020204030204" pitchFamily="34" charset="0"/>
                </a:rPr>
                <a:t>Maire</a:t>
              </a:r>
            </a:p>
          </p:txBody>
        </p:sp>
        <p:cxnSp>
          <p:nvCxnSpPr>
            <p:cNvPr id="91" name="Straight Arrow Connector 100"/>
            <p:cNvCxnSpPr>
              <a:cxnSpLocks/>
              <a:endCxn id="107" idx="1"/>
            </p:cNvCxnSpPr>
            <p:nvPr/>
          </p:nvCxnSpPr>
          <p:spPr>
            <a:xfrm flipH="1" flipV="1">
              <a:off x="4251039" y="1749391"/>
              <a:ext cx="384630" cy="1850"/>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21797B1-DFC8-4FF2-AAE6-0E3B83D87DC8}"/>
                </a:ext>
              </a:extLst>
            </p:cNvPr>
            <p:cNvSpPr/>
            <p:nvPr/>
          </p:nvSpPr>
          <p:spPr>
            <a:xfrm>
              <a:off x="1997371" y="2899534"/>
              <a:ext cx="114255" cy="113134"/>
            </a:xfrm>
            <a:prstGeom prst="rect">
              <a:avLst/>
            </a:prstGeom>
            <a:solidFill>
              <a:srgbClr val="C55A11"/>
            </a:solid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grpSp>
      <p:grpSp>
        <p:nvGrpSpPr>
          <p:cNvPr id="92" name="Groupe 91">
            <a:extLst>
              <a:ext uri="{FF2B5EF4-FFF2-40B4-BE49-F238E27FC236}">
                <a16:creationId xmlns:a16="http://schemas.microsoft.com/office/drawing/2014/main" id="{985DFCAE-0DF1-4A9A-9CDE-333DC8E4BA1A}"/>
              </a:ext>
            </a:extLst>
          </p:cNvPr>
          <p:cNvGrpSpPr/>
          <p:nvPr/>
        </p:nvGrpSpPr>
        <p:grpSpPr>
          <a:xfrm>
            <a:off x="5971101" y="142978"/>
            <a:ext cx="3920783" cy="769441"/>
            <a:chOff x="5915668" y="3204342"/>
            <a:chExt cx="5240020" cy="993820"/>
          </a:xfrm>
        </p:grpSpPr>
        <p:sp>
          <p:nvSpPr>
            <p:cNvPr id="103" name="Rectangle : coins arrondis 102">
              <a:extLst>
                <a:ext uri="{FF2B5EF4-FFF2-40B4-BE49-F238E27FC236}">
                  <a16:creationId xmlns:a16="http://schemas.microsoft.com/office/drawing/2014/main" id="{AD118D03-4266-4F3A-A4BB-5D23FC13BED3}"/>
                </a:ext>
              </a:extLst>
            </p:cNvPr>
            <p:cNvSpPr/>
            <p:nvPr/>
          </p:nvSpPr>
          <p:spPr>
            <a:xfrm>
              <a:off x="5915668" y="3227286"/>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4" name="Rectangle : coins arrondis 103">
              <a:extLst>
                <a:ext uri="{FF2B5EF4-FFF2-40B4-BE49-F238E27FC236}">
                  <a16:creationId xmlns:a16="http://schemas.microsoft.com/office/drawing/2014/main" id="{69B1629B-DFDA-498F-8B23-7371BC3C8535}"/>
                </a:ext>
              </a:extLst>
            </p:cNvPr>
            <p:cNvSpPr/>
            <p:nvPr/>
          </p:nvSpPr>
          <p:spPr>
            <a:xfrm>
              <a:off x="7057045" y="3239973"/>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ZoneTexte 104">
              <a:extLst>
                <a:ext uri="{FF2B5EF4-FFF2-40B4-BE49-F238E27FC236}">
                  <a16:creationId xmlns:a16="http://schemas.microsoft.com/office/drawing/2014/main" id="{1C4EAC58-5482-4B9A-BE2A-5F943681B6D2}"/>
                </a:ext>
              </a:extLst>
            </p:cNvPr>
            <p:cNvSpPr txBox="1"/>
            <p:nvPr/>
          </p:nvSpPr>
          <p:spPr>
            <a:xfrm>
              <a:off x="6078891" y="3204342"/>
              <a:ext cx="628142" cy="993820"/>
            </a:xfrm>
            <a:prstGeom prst="rect">
              <a:avLst/>
            </a:prstGeom>
            <a:noFill/>
          </p:spPr>
          <p:txBody>
            <a:bodyPr wrap="none" rtlCol="0">
              <a:spAutoFit/>
            </a:bodyPr>
            <a:lstStyle/>
            <a:p>
              <a:r>
                <a:rPr lang="fr-FR" sz="4400" b="1">
                  <a:solidFill>
                    <a:schemeClr val="bg1"/>
                  </a:solidFill>
                  <a:latin typeface="+mn-lt"/>
                </a:rPr>
                <a:t>4</a:t>
              </a:r>
              <a:endParaRPr lang="en-US" sz="4400" b="1">
                <a:solidFill>
                  <a:schemeClr val="bg1"/>
                </a:solidFill>
                <a:latin typeface="+mn-lt"/>
              </a:endParaRPr>
            </a:p>
          </p:txBody>
        </p:sp>
        <p:sp>
          <p:nvSpPr>
            <p:cNvPr id="106" name="Organigramme : Fusion 8">
              <a:extLst>
                <a:ext uri="{FF2B5EF4-FFF2-40B4-BE49-F238E27FC236}">
                  <a16:creationId xmlns:a16="http://schemas.microsoft.com/office/drawing/2014/main" id="{ED8F8943-6804-4F0F-B3F0-A828F9C0CCA6}"/>
                </a:ext>
              </a:extLst>
            </p:cNvPr>
            <p:cNvSpPr/>
            <p:nvPr/>
          </p:nvSpPr>
          <p:spPr>
            <a:xfrm flipH="1">
              <a:off x="6605188" y="3237437"/>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09" name="Groupe 108">
              <a:extLst>
                <a:ext uri="{FF2B5EF4-FFF2-40B4-BE49-F238E27FC236}">
                  <a16:creationId xmlns:a16="http://schemas.microsoft.com/office/drawing/2014/main" id="{F3ABC6C7-8B1B-4E87-8DDB-3B1E90E44CC1}"/>
                </a:ext>
              </a:extLst>
            </p:cNvPr>
            <p:cNvGrpSpPr/>
            <p:nvPr/>
          </p:nvGrpSpPr>
          <p:grpSpPr>
            <a:xfrm>
              <a:off x="6846591" y="3212087"/>
              <a:ext cx="4093563" cy="899878"/>
              <a:chOff x="2310143" y="2819594"/>
              <a:chExt cx="4093563" cy="871015"/>
            </a:xfrm>
          </p:grpSpPr>
          <p:sp>
            <p:nvSpPr>
              <p:cNvPr id="110" name="ZoneTexte 109">
                <a:extLst>
                  <a:ext uri="{FF2B5EF4-FFF2-40B4-BE49-F238E27FC236}">
                    <a16:creationId xmlns:a16="http://schemas.microsoft.com/office/drawing/2014/main" id="{23685B7B-2253-4CB7-8ACA-FE56D1DCEE7D}"/>
                  </a:ext>
                </a:extLst>
              </p:cNvPr>
              <p:cNvSpPr txBox="1"/>
              <p:nvPr/>
            </p:nvSpPr>
            <p:spPr>
              <a:xfrm>
                <a:off x="2310143" y="2819594"/>
                <a:ext cx="4093563" cy="577167"/>
              </a:xfrm>
              <a:prstGeom prst="rect">
                <a:avLst/>
              </a:prstGeom>
              <a:noFill/>
            </p:spPr>
            <p:txBody>
              <a:bodyPr wrap="square">
                <a:spAutoFit/>
              </a:bodyPr>
              <a:lstStyle/>
              <a:p>
                <a:pPr algn="l" rtl="0" fontAlgn="base"/>
                <a:r>
                  <a:rPr lang="fr-FR" sz="2400" b="1" i="1">
                    <a:solidFill>
                      <a:schemeClr val="accent1"/>
                    </a:solidFill>
                    <a:latin typeface="+mn-lt"/>
                  </a:rPr>
                  <a:t>CARTE CONCEPTUELLE</a:t>
                </a:r>
                <a:endParaRPr lang="en-US" sz="2400" b="1" i="1">
                  <a:solidFill>
                    <a:schemeClr val="accent1"/>
                  </a:solidFill>
                  <a:latin typeface="+mn-lt"/>
                </a:endParaRPr>
              </a:p>
            </p:txBody>
          </p:sp>
          <p:sp>
            <p:nvSpPr>
              <p:cNvPr id="113" name="ZoneTexte 112">
                <a:extLst>
                  <a:ext uri="{FF2B5EF4-FFF2-40B4-BE49-F238E27FC236}">
                    <a16:creationId xmlns:a16="http://schemas.microsoft.com/office/drawing/2014/main" id="{16BE0810-2EFB-4380-9BA0-C45A97B6E894}"/>
                  </a:ext>
                </a:extLst>
              </p:cNvPr>
              <p:cNvSpPr txBox="1"/>
              <p:nvPr/>
            </p:nvSpPr>
            <p:spPr>
              <a:xfrm>
                <a:off x="2582993" y="3228876"/>
                <a:ext cx="3415300" cy="461733"/>
              </a:xfrm>
              <a:prstGeom prst="rect">
                <a:avLst/>
              </a:prstGeom>
              <a:noFill/>
            </p:spPr>
            <p:txBody>
              <a:bodyPr wrap="square">
                <a:spAutoFit/>
              </a:bodyPr>
              <a:lstStyle/>
              <a:p>
                <a:pPr algn="l" rtl="0" fontAlgn="base"/>
                <a:r>
                  <a:rPr lang="fr-FR" sz="1800" dirty="0">
                    <a:solidFill>
                      <a:srgbClr val="000000"/>
                    </a:solidFill>
                    <a:latin typeface="+mn-lt"/>
                  </a:rPr>
                  <a:t>Ébauche</a:t>
                </a:r>
                <a:endParaRPr lang="en-US" sz="1800" dirty="0">
                  <a:solidFill>
                    <a:srgbClr val="444444"/>
                  </a:solidFill>
                  <a:latin typeface="+mn-lt"/>
                </a:endParaRPr>
              </a:p>
            </p:txBody>
          </p:sp>
        </p:grpSp>
      </p:grpSp>
    </p:spTree>
    <p:extLst>
      <p:ext uri="{BB962C8B-B14F-4D97-AF65-F5344CB8AC3E}">
        <p14:creationId xmlns:p14="http://schemas.microsoft.com/office/powerpoint/2010/main" val="42344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1226" y="1501786"/>
            <a:ext cx="6695735" cy="1908215"/>
          </a:xfrm>
          <a:prstGeom prst="rect">
            <a:avLst/>
          </a:prstGeom>
          <a:noFill/>
        </p:spPr>
        <p:txBody>
          <a:bodyPr wrap="square" rtlCol="0">
            <a:spAutoFit/>
          </a:bodyPr>
          <a:lstStyle/>
          <a:p>
            <a:pPr marL="342900" indent="-342900">
              <a:spcBef>
                <a:spcPts val="1800"/>
              </a:spcBef>
              <a:buFont typeface="Arial" panose="020B0604020202020204" pitchFamily="34" charset="0"/>
              <a:buChar char="•"/>
              <a:defRPr/>
            </a:pPr>
            <a:r>
              <a:rPr lang="fr-CA" sz="2200" b="1" dirty="0">
                <a:latin typeface="Calibri" panose="020F0502020204030204" pitchFamily="34" charset="0"/>
              </a:rPr>
              <a:t>Réajustez </a:t>
            </a:r>
            <a:r>
              <a:rPr lang="fr-CA" sz="2200" dirty="0">
                <a:latin typeface="Calibri" panose="020F0502020204030204" pitchFamily="34" charset="0"/>
              </a:rPr>
              <a:t>les liens, la disposition des concepts</a:t>
            </a:r>
          </a:p>
          <a:p>
            <a:pPr marL="342900" indent="-342900">
              <a:spcBef>
                <a:spcPts val="1800"/>
              </a:spcBef>
              <a:buFont typeface="Arial" panose="020B0604020202020204" pitchFamily="34" charset="0"/>
              <a:buChar char="•"/>
              <a:defRPr/>
            </a:pPr>
            <a:r>
              <a:rPr lang="fr-CA" sz="2200" b="1" dirty="0">
                <a:latin typeface="Calibri" panose="020F0502020204030204" pitchFamily="34" charset="0"/>
              </a:rPr>
              <a:t>Utilisez </a:t>
            </a:r>
            <a:r>
              <a:rPr lang="fr-CA" sz="2200" dirty="0">
                <a:latin typeface="Calibri" panose="020F0502020204030204" pitchFamily="34" charset="0"/>
              </a:rPr>
              <a:t>forme et couleur commune pour les concepts de même nature</a:t>
            </a:r>
          </a:p>
          <a:p>
            <a:pPr marL="342900" indent="-342900">
              <a:spcBef>
                <a:spcPts val="1800"/>
              </a:spcBef>
              <a:buFont typeface="Arial" panose="020B0604020202020204" pitchFamily="34" charset="0"/>
              <a:buChar char="•"/>
              <a:defRPr/>
            </a:pPr>
            <a:r>
              <a:rPr lang="fr-CA" sz="2200" b="1" dirty="0">
                <a:latin typeface="Calibri" panose="020F0502020204030204" pitchFamily="34" charset="0"/>
              </a:rPr>
              <a:t>Insérez </a:t>
            </a:r>
            <a:r>
              <a:rPr lang="fr-CA" sz="2200" dirty="0">
                <a:latin typeface="Calibri" panose="020F0502020204030204" pitchFamily="34" charset="0"/>
              </a:rPr>
              <a:t>des images, des tableaux, des ressources …</a:t>
            </a:r>
          </a:p>
        </p:txBody>
      </p:sp>
      <p:pic>
        <p:nvPicPr>
          <p:cNvPr id="5" name="Image 4">
            <a:extLst>
              <a:ext uri="{FF2B5EF4-FFF2-40B4-BE49-F238E27FC236}">
                <a16:creationId xmlns:a16="http://schemas.microsoft.com/office/drawing/2014/main" id="{BB15E619-BCA4-44D3-AE54-2747001682D7}"/>
              </a:ext>
            </a:extLst>
          </p:cNvPr>
          <p:cNvPicPr>
            <a:picLocks noChangeAspect="1"/>
          </p:cNvPicPr>
          <p:nvPr/>
        </p:nvPicPr>
        <p:blipFill>
          <a:blip r:embed="rId3"/>
          <a:stretch>
            <a:fillRect/>
          </a:stretch>
        </p:blipFill>
        <p:spPr>
          <a:xfrm>
            <a:off x="7305960" y="3626370"/>
            <a:ext cx="2054711" cy="1475509"/>
          </a:xfrm>
          <a:prstGeom prst="rect">
            <a:avLst/>
          </a:prstGeom>
        </p:spPr>
      </p:pic>
      <p:pic>
        <p:nvPicPr>
          <p:cNvPr id="16" name="Image 15">
            <a:extLst>
              <a:ext uri="{FF2B5EF4-FFF2-40B4-BE49-F238E27FC236}">
                <a16:creationId xmlns:a16="http://schemas.microsoft.com/office/drawing/2014/main" id="{2D0E983B-3380-4B83-8933-6A309B078DE6}"/>
              </a:ext>
            </a:extLst>
          </p:cNvPr>
          <p:cNvPicPr>
            <a:picLocks noChangeAspect="1"/>
          </p:cNvPicPr>
          <p:nvPr/>
        </p:nvPicPr>
        <p:blipFill>
          <a:blip r:embed="rId4"/>
          <a:stretch>
            <a:fillRect/>
          </a:stretch>
        </p:blipFill>
        <p:spPr>
          <a:xfrm>
            <a:off x="2568514" y="3576369"/>
            <a:ext cx="2157176" cy="1041466"/>
          </a:xfrm>
          <a:prstGeom prst="rect">
            <a:avLst/>
          </a:prstGeom>
        </p:spPr>
      </p:pic>
      <p:grpSp>
        <p:nvGrpSpPr>
          <p:cNvPr id="15" name="Groupe 14">
            <a:extLst>
              <a:ext uri="{FF2B5EF4-FFF2-40B4-BE49-F238E27FC236}">
                <a16:creationId xmlns:a16="http://schemas.microsoft.com/office/drawing/2014/main" id="{3C1A662F-5AB0-4EFE-B4F8-12653D7B31EC}"/>
              </a:ext>
            </a:extLst>
          </p:cNvPr>
          <p:cNvGrpSpPr/>
          <p:nvPr/>
        </p:nvGrpSpPr>
        <p:grpSpPr>
          <a:xfrm>
            <a:off x="6030921" y="91873"/>
            <a:ext cx="3920783" cy="800726"/>
            <a:chOff x="572465" y="4047947"/>
            <a:chExt cx="5240020" cy="1034228"/>
          </a:xfrm>
        </p:grpSpPr>
        <p:sp>
          <p:nvSpPr>
            <p:cNvPr id="17" name="Rectangle : coins arrondis 16">
              <a:extLst>
                <a:ext uri="{FF2B5EF4-FFF2-40B4-BE49-F238E27FC236}">
                  <a16:creationId xmlns:a16="http://schemas.microsoft.com/office/drawing/2014/main" id="{DBE2DCD8-BDB2-4861-AE9C-F7CA70BB11A2}"/>
                </a:ext>
              </a:extLst>
            </p:cNvPr>
            <p:cNvSpPr/>
            <p:nvPr/>
          </p:nvSpPr>
          <p:spPr>
            <a:xfrm>
              <a:off x="572465" y="4111299"/>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 coins arrondis 18">
              <a:extLst>
                <a:ext uri="{FF2B5EF4-FFF2-40B4-BE49-F238E27FC236}">
                  <a16:creationId xmlns:a16="http://schemas.microsoft.com/office/drawing/2014/main" id="{00AB858A-68E1-48EE-9338-D78C621D2685}"/>
                </a:ext>
              </a:extLst>
            </p:cNvPr>
            <p:cNvSpPr/>
            <p:nvPr/>
          </p:nvSpPr>
          <p:spPr>
            <a:xfrm>
              <a:off x="1713842" y="4123986"/>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ZoneTexte 19">
              <a:extLst>
                <a:ext uri="{FF2B5EF4-FFF2-40B4-BE49-F238E27FC236}">
                  <a16:creationId xmlns:a16="http://schemas.microsoft.com/office/drawing/2014/main" id="{E9EB03BA-87AF-4047-9EB6-F70266E6A1E7}"/>
                </a:ext>
              </a:extLst>
            </p:cNvPr>
            <p:cNvSpPr txBox="1"/>
            <p:nvPr/>
          </p:nvSpPr>
          <p:spPr>
            <a:xfrm>
              <a:off x="735688" y="4088355"/>
              <a:ext cx="628142" cy="993820"/>
            </a:xfrm>
            <a:prstGeom prst="rect">
              <a:avLst/>
            </a:prstGeom>
            <a:noFill/>
          </p:spPr>
          <p:txBody>
            <a:bodyPr wrap="none" rtlCol="0">
              <a:spAutoFit/>
            </a:bodyPr>
            <a:lstStyle/>
            <a:p>
              <a:r>
                <a:rPr lang="fr-FR" sz="4400" b="1">
                  <a:solidFill>
                    <a:schemeClr val="bg1"/>
                  </a:solidFill>
                  <a:latin typeface="+mn-lt"/>
                </a:rPr>
                <a:t>5</a:t>
              </a:r>
              <a:endParaRPr lang="en-US" sz="4400" b="1">
                <a:solidFill>
                  <a:schemeClr val="bg1"/>
                </a:solidFill>
                <a:latin typeface="+mn-lt"/>
              </a:endParaRPr>
            </a:p>
          </p:txBody>
        </p:sp>
        <p:sp>
          <p:nvSpPr>
            <p:cNvPr id="21" name="Organigramme : Fusion 8">
              <a:extLst>
                <a:ext uri="{FF2B5EF4-FFF2-40B4-BE49-F238E27FC236}">
                  <a16:creationId xmlns:a16="http://schemas.microsoft.com/office/drawing/2014/main" id="{A9465895-980C-485B-BB48-A637A66BA7B7}"/>
                </a:ext>
              </a:extLst>
            </p:cNvPr>
            <p:cNvSpPr/>
            <p:nvPr/>
          </p:nvSpPr>
          <p:spPr>
            <a:xfrm flipH="1">
              <a:off x="1261985" y="4121450"/>
              <a:ext cx="895216" cy="83154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2" name="Groupe 21">
              <a:extLst>
                <a:ext uri="{FF2B5EF4-FFF2-40B4-BE49-F238E27FC236}">
                  <a16:creationId xmlns:a16="http://schemas.microsoft.com/office/drawing/2014/main" id="{8DCAEB4A-A598-4616-86EA-DE8337A537A8}"/>
                </a:ext>
              </a:extLst>
            </p:cNvPr>
            <p:cNvGrpSpPr/>
            <p:nvPr/>
          </p:nvGrpSpPr>
          <p:grpSpPr>
            <a:xfrm>
              <a:off x="1541810" y="4047947"/>
              <a:ext cx="4225985" cy="930092"/>
              <a:chOff x="2348565" y="2772989"/>
              <a:chExt cx="4225985" cy="900261"/>
            </a:xfrm>
          </p:grpSpPr>
          <p:sp>
            <p:nvSpPr>
              <p:cNvPr id="23" name="ZoneTexte 22">
                <a:extLst>
                  <a:ext uri="{FF2B5EF4-FFF2-40B4-BE49-F238E27FC236}">
                    <a16:creationId xmlns:a16="http://schemas.microsoft.com/office/drawing/2014/main" id="{79B9A921-3FA6-4885-84F3-CB7CCDE59852}"/>
                  </a:ext>
                </a:extLst>
              </p:cNvPr>
              <p:cNvSpPr txBox="1"/>
              <p:nvPr/>
            </p:nvSpPr>
            <p:spPr>
              <a:xfrm>
                <a:off x="2348565" y="2772989"/>
                <a:ext cx="3677117" cy="577168"/>
              </a:xfrm>
              <a:prstGeom prst="rect">
                <a:avLst/>
              </a:prstGeom>
              <a:noFill/>
            </p:spPr>
            <p:txBody>
              <a:bodyPr wrap="square">
                <a:spAutoFit/>
              </a:bodyPr>
              <a:lstStyle/>
              <a:p>
                <a:pPr algn="l" rtl="0" fontAlgn="base"/>
                <a:r>
                  <a:rPr lang="fr-FR" sz="2400" b="1" i="1">
                    <a:solidFill>
                      <a:schemeClr val="accent1"/>
                    </a:solidFill>
                    <a:latin typeface="+mn-lt"/>
                  </a:rPr>
                  <a:t>ENRICHIR</a:t>
                </a:r>
                <a:endParaRPr lang="en-US" sz="2400" b="1" i="1">
                  <a:solidFill>
                    <a:schemeClr val="accent1"/>
                  </a:solidFill>
                  <a:latin typeface="+mn-lt"/>
                </a:endParaRPr>
              </a:p>
            </p:txBody>
          </p:sp>
          <p:sp>
            <p:nvSpPr>
              <p:cNvPr id="24" name="ZoneTexte 23">
                <a:extLst>
                  <a:ext uri="{FF2B5EF4-FFF2-40B4-BE49-F238E27FC236}">
                    <a16:creationId xmlns:a16="http://schemas.microsoft.com/office/drawing/2014/main" id="{D2732FCC-E5FF-4D44-BC71-2B1255961280}"/>
                  </a:ext>
                </a:extLst>
              </p:cNvPr>
              <p:cNvSpPr txBox="1"/>
              <p:nvPr/>
            </p:nvSpPr>
            <p:spPr>
              <a:xfrm>
                <a:off x="2480987" y="3211516"/>
                <a:ext cx="4093563" cy="461734"/>
              </a:xfrm>
              <a:prstGeom prst="rect">
                <a:avLst/>
              </a:prstGeom>
              <a:noFill/>
            </p:spPr>
            <p:txBody>
              <a:bodyPr wrap="square">
                <a:spAutoFit/>
              </a:bodyPr>
              <a:lstStyle/>
              <a:p>
                <a:pPr algn="l" rtl="0" fontAlgn="base"/>
                <a:r>
                  <a:rPr lang="fr-FR" sz="1800">
                    <a:solidFill>
                      <a:srgbClr val="444444"/>
                    </a:solidFill>
                    <a:latin typeface="+mn-lt"/>
                  </a:rPr>
                  <a:t>Réviser, ajouter des ressources</a:t>
                </a:r>
                <a:endParaRPr lang="en-US" sz="1800">
                  <a:solidFill>
                    <a:srgbClr val="444444"/>
                  </a:solidFill>
                  <a:latin typeface="+mn-lt"/>
                </a:endParaRPr>
              </a:p>
            </p:txBody>
          </p:sp>
        </p:grpSp>
      </p:grpSp>
      <p:sp>
        <p:nvSpPr>
          <p:cNvPr id="3" name="Rectangle 2">
            <a:extLst>
              <a:ext uri="{FF2B5EF4-FFF2-40B4-BE49-F238E27FC236}">
                <a16:creationId xmlns:a16="http://schemas.microsoft.com/office/drawing/2014/main" id="{7360EFFB-E4DA-4F33-B4BE-1C51F1776E41}"/>
              </a:ext>
            </a:extLst>
          </p:cNvPr>
          <p:cNvSpPr/>
          <p:nvPr/>
        </p:nvSpPr>
        <p:spPr>
          <a:xfrm>
            <a:off x="1992050" y="3140985"/>
            <a:ext cx="114255" cy="113134"/>
          </a:xfrm>
          <a:prstGeom prst="rect">
            <a:avLst/>
          </a:prstGeom>
          <a:solidFill>
            <a:srgbClr val="C55A11"/>
          </a:solid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pic>
        <p:nvPicPr>
          <p:cNvPr id="4" name="Image 5">
            <a:extLst>
              <a:ext uri="{FF2B5EF4-FFF2-40B4-BE49-F238E27FC236}">
                <a16:creationId xmlns:a16="http://schemas.microsoft.com/office/drawing/2014/main" id="{B6F9A63C-8863-48D6-B3EB-1D2849F6B3B4}"/>
              </a:ext>
            </a:extLst>
          </p:cNvPr>
          <p:cNvPicPr>
            <a:picLocks noChangeAspect="1"/>
          </p:cNvPicPr>
          <p:nvPr/>
        </p:nvPicPr>
        <p:blipFill>
          <a:blip r:embed="rId5"/>
          <a:stretch>
            <a:fillRect/>
          </a:stretch>
        </p:blipFill>
        <p:spPr>
          <a:xfrm>
            <a:off x="4962244" y="4235550"/>
            <a:ext cx="2151994" cy="1154650"/>
          </a:xfrm>
          <a:prstGeom prst="rect">
            <a:avLst/>
          </a:prstGeom>
        </p:spPr>
      </p:pic>
    </p:spTree>
    <p:extLst>
      <p:ext uri="{BB962C8B-B14F-4D97-AF65-F5344CB8AC3E}">
        <p14:creationId xmlns:p14="http://schemas.microsoft.com/office/powerpoint/2010/main" val="144307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p:cNvSpPr/>
          <p:nvPr/>
        </p:nvSpPr>
        <p:spPr>
          <a:xfrm>
            <a:off x="5190613" y="3616413"/>
            <a:ext cx="988523" cy="285843"/>
          </a:xfrm>
          <a:prstGeom prst="roundRect">
            <a:avLst/>
          </a:prstGeom>
          <a:solidFill>
            <a:srgbClr val="92D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000000"/>
                </a:solidFill>
                <a:latin typeface="Calibri" panose="020F0502020204030204" pitchFamily="34" charset="0"/>
              </a:rPr>
              <a:t>Activités</a:t>
            </a:r>
          </a:p>
        </p:txBody>
      </p:sp>
      <p:sp>
        <p:nvSpPr>
          <p:cNvPr id="42" name="Rounded Rectangle 41"/>
          <p:cNvSpPr/>
          <p:nvPr/>
        </p:nvSpPr>
        <p:spPr>
          <a:xfrm>
            <a:off x="4691344" y="5089294"/>
            <a:ext cx="704062" cy="288032"/>
          </a:xfrm>
          <a:prstGeom prst="roundRect">
            <a:avLst/>
          </a:prstGeom>
          <a:solidFill>
            <a:schemeClr val="accent5">
              <a:lumMod val="60000"/>
              <a:lumOff val="40000"/>
            </a:scheme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Chant</a:t>
            </a:r>
          </a:p>
        </p:txBody>
      </p:sp>
      <p:sp>
        <p:nvSpPr>
          <p:cNvPr id="43" name="Rounded Rectangle 42"/>
          <p:cNvSpPr/>
          <p:nvPr/>
        </p:nvSpPr>
        <p:spPr>
          <a:xfrm>
            <a:off x="5522967" y="5097094"/>
            <a:ext cx="640383" cy="280232"/>
          </a:xfrm>
          <a:prstGeom prst="roundRect">
            <a:avLst/>
          </a:prstGeom>
          <a:solidFill>
            <a:schemeClr val="accent5">
              <a:lumMod val="60000"/>
              <a:lumOff val="40000"/>
            </a:scheme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Danse</a:t>
            </a:r>
          </a:p>
        </p:txBody>
      </p:sp>
      <p:sp>
        <p:nvSpPr>
          <p:cNvPr id="44" name="Rounded Rectangle 43"/>
          <p:cNvSpPr/>
          <p:nvPr/>
        </p:nvSpPr>
        <p:spPr>
          <a:xfrm>
            <a:off x="6269028" y="5097094"/>
            <a:ext cx="590007" cy="280232"/>
          </a:xfrm>
          <a:prstGeom prst="roundRect">
            <a:avLst/>
          </a:prstGeom>
          <a:solidFill>
            <a:schemeClr val="accent5">
              <a:lumMod val="60000"/>
              <a:lumOff val="40000"/>
            </a:scheme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Jeux</a:t>
            </a:r>
          </a:p>
        </p:txBody>
      </p:sp>
      <p:sp>
        <p:nvSpPr>
          <p:cNvPr id="45" name="TextBox 44"/>
          <p:cNvSpPr txBox="1"/>
          <p:nvPr/>
        </p:nvSpPr>
        <p:spPr>
          <a:xfrm>
            <a:off x="5104801" y="4036703"/>
            <a:ext cx="1253764" cy="246221"/>
          </a:xfrm>
          <a:prstGeom prst="rect">
            <a:avLst/>
          </a:prstGeom>
          <a:noFill/>
        </p:spPr>
        <p:txBody>
          <a:bodyPr wrap="square" rtlCol="0">
            <a:spAutoFit/>
          </a:bodyPr>
          <a:lstStyle/>
          <a:p>
            <a:pPr algn="ctr"/>
            <a:r>
              <a:rPr lang="fr-FR" sz="1000" i="1">
                <a:latin typeface="Calibri" panose="020F0502020204030204" pitchFamily="34" charset="0"/>
              </a:rPr>
              <a:t>peuvent être</a:t>
            </a:r>
          </a:p>
        </p:txBody>
      </p:sp>
      <p:cxnSp>
        <p:nvCxnSpPr>
          <p:cNvPr id="46" name="Straight Connector 45"/>
          <p:cNvCxnSpPr>
            <a:stCxn id="41" idx="2"/>
          </p:cNvCxnSpPr>
          <p:nvPr/>
        </p:nvCxnSpPr>
        <p:spPr>
          <a:xfrm>
            <a:off x="5684875" y="3902255"/>
            <a:ext cx="14315" cy="137818"/>
          </a:xfrm>
          <a:prstGeom prst="line">
            <a:avLst/>
          </a:prstGeom>
          <a:ln w="190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cxnSpLocks/>
            <a:endCxn id="42" idx="0"/>
          </p:cNvCxnSpPr>
          <p:nvPr/>
        </p:nvCxnSpPr>
        <p:spPr>
          <a:xfrm flipH="1">
            <a:off x="5043376" y="4303362"/>
            <a:ext cx="568397" cy="785932"/>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5" idx="2"/>
            <a:endCxn id="43" idx="0"/>
          </p:cNvCxnSpPr>
          <p:nvPr/>
        </p:nvCxnSpPr>
        <p:spPr>
          <a:xfrm>
            <a:off x="5731684" y="4282924"/>
            <a:ext cx="111475" cy="814171"/>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cxnSpLocks/>
            <a:endCxn id="44" idx="0"/>
          </p:cNvCxnSpPr>
          <p:nvPr/>
        </p:nvCxnSpPr>
        <p:spPr>
          <a:xfrm>
            <a:off x="5900255" y="4335784"/>
            <a:ext cx="663776" cy="761311"/>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5990898" y="999938"/>
            <a:ext cx="985652" cy="433708"/>
          </a:xfrm>
          <a:prstGeom prst="roundRect">
            <a:avLst/>
          </a:prstGeom>
          <a:solidFill>
            <a:schemeClr val="accent5">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Comité de parents</a:t>
            </a:r>
          </a:p>
        </p:txBody>
      </p:sp>
      <p:sp>
        <p:nvSpPr>
          <p:cNvPr id="65" name="Rounded Rectangle 64"/>
          <p:cNvSpPr/>
          <p:nvPr/>
        </p:nvSpPr>
        <p:spPr>
          <a:xfrm>
            <a:off x="7237287" y="3695061"/>
            <a:ext cx="1144433" cy="286092"/>
          </a:xfrm>
          <a:prstGeom prst="roundRect">
            <a:avLst/>
          </a:prstGeom>
          <a:solidFill>
            <a:srgbClr val="92D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000000"/>
                </a:solidFill>
                <a:latin typeface="Calibri" panose="020F0502020204030204" pitchFamily="34" charset="0"/>
              </a:rPr>
              <a:t>Logistique</a:t>
            </a:r>
          </a:p>
        </p:txBody>
      </p:sp>
      <p:sp>
        <p:nvSpPr>
          <p:cNvPr id="69" name="Rounded Rectangle 68"/>
          <p:cNvSpPr/>
          <p:nvPr/>
        </p:nvSpPr>
        <p:spPr>
          <a:xfrm>
            <a:off x="6723247" y="4258171"/>
            <a:ext cx="724278" cy="471960"/>
          </a:xfrm>
          <a:prstGeom prst="roundRect">
            <a:avLst/>
          </a:prstGeom>
          <a:solidFill>
            <a:schemeClr val="accent5">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Boire-manger</a:t>
            </a:r>
          </a:p>
        </p:txBody>
      </p:sp>
      <p:sp>
        <p:nvSpPr>
          <p:cNvPr id="70" name="Rounded Rectangle 69"/>
          <p:cNvSpPr/>
          <p:nvPr/>
        </p:nvSpPr>
        <p:spPr>
          <a:xfrm>
            <a:off x="8863578" y="3927883"/>
            <a:ext cx="714585" cy="471960"/>
          </a:xfrm>
          <a:prstGeom prst="roundRect">
            <a:avLst/>
          </a:prstGeom>
          <a:solidFill>
            <a:schemeClr val="accent5">
              <a:lumMod val="60000"/>
              <a:lumOff val="40000"/>
            </a:scheme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Salles - cour</a:t>
            </a:r>
          </a:p>
        </p:txBody>
      </p:sp>
      <p:sp>
        <p:nvSpPr>
          <p:cNvPr id="71" name="Rounded Rectangle 70"/>
          <p:cNvSpPr/>
          <p:nvPr/>
        </p:nvSpPr>
        <p:spPr>
          <a:xfrm>
            <a:off x="7751980" y="5073145"/>
            <a:ext cx="943952" cy="288032"/>
          </a:xfrm>
          <a:prstGeom prst="roundRect">
            <a:avLst/>
          </a:prstGeom>
          <a:solidFill>
            <a:schemeClr val="accent5">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Nettoyage</a:t>
            </a:r>
          </a:p>
        </p:txBody>
      </p:sp>
      <p:sp>
        <p:nvSpPr>
          <p:cNvPr id="72" name="Rounded Rectangle 71"/>
          <p:cNvSpPr/>
          <p:nvPr/>
        </p:nvSpPr>
        <p:spPr>
          <a:xfrm>
            <a:off x="4047250" y="1821833"/>
            <a:ext cx="875874" cy="323246"/>
          </a:xfrm>
          <a:prstGeom prst="roundRect">
            <a:avLst/>
          </a:prstGeom>
          <a:solidFill>
            <a:srgbClr val="92D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000000"/>
                </a:solidFill>
                <a:latin typeface="Calibri" panose="020F0502020204030204" pitchFamily="34" charset="0"/>
              </a:rPr>
              <a:t>Invités</a:t>
            </a:r>
          </a:p>
        </p:txBody>
      </p:sp>
      <p:sp>
        <p:nvSpPr>
          <p:cNvPr id="73" name="Rounded Rectangle 72"/>
          <p:cNvSpPr/>
          <p:nvPr/>
        </p:nvSpPr>
        <p:spPr>
          <a:xfrm>
            <a:off x="7042999" y="976809"/>
            <a:ext cx="917967" cy="288032"/>
          </a:xfrm>
          <a:prstGeom prst="roundRect">
            <a:avLst/>
          </a:prstGeom>
          <a:solidFill>
            <a:schemeClr val="accent5">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000000"/>
                </a:solidFill>
                <a:latin typeface="Calibri" panose="020F0502020204030204" pitchFamily="34" charset="0"/>
              </a:rPr>
              <a:t>Directrice</a:t>
            </a:r>
          </a:p>
        </p:txBody>
      </p:sp>
      <p:sp>
        <p:nvSpPr>
          <p:cNvPr id="74" name="Rounded Rectangle 73"/>
          <p:cNvSpPr/>
          <p:nvPr/>
        </p:nvSpPr>
        <p:spPr>
          <a:xfrm>
            <a:off x="8051111" y="1131678"/>
            <a:ext cx="1068991" cy="263936"/>
          </a:xfrm>
          <a:prstGeom prst="roundRect">
            <a:avLst/>
          </a:prstGeom>
          <a:solidFill>
            <a:schemeClr val="accent5">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Enseignants</a:t>
            </a:r>
          </a:p>
        </p:txBody>
      </p:sp>
      <p:sp>
        <p:nvSpPr>
          <p:cNvPr id="75" name="Rounded Rectangle 74"/>
          <p:cNvSpPr/>
          <p:nvPr/>
        </p:nvSpPr>
        <p:spPr>
          <a:xfrm>
            <a:off x="6390292" y="1821256"/>
            <a:ext cx="1228771" cy="310781"/>
          </a:xfrm>
          <a:prstGeom prst="roundRect">
            <a:avLst/>
          </a:prstGeom>
          <a:solidFill>
            <a:srgbClr val="92D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000000"/>
                </a:solidFill>
                <a:latin typeface="Calibri" panose="020F0502020204030204" pitchFamily="34" charset="0"/>
              </a:rPr>
              <a:t>Organisateurs</a:t>
            </a:r>
          </a:p>
        </p:txBody>
      </p:sp>
      <p:sp>
        <p:nvSpPr>
          <p:cNvPr id="76" name="Rounded Rectangle 75"/>
          <p:cNvSpPr/>
          <p:nvPr/>
        </p:nvSpPr>
        <p:spPr>
          <a:xfrm>
            <a:off x="2822225" y="3134387"/>
            <a:ext cx="1134455" cy="285843"/>
          </a:xfrm>
          <a:prstGeom prst="roundRect">
            <a:avLst/>
          </a:prstGeom>
          <a:solidFill>
            <a:srgbClr val="92D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000000"/>
                </a:solidFill>
                <a:latin typeface="Calibri" panose="020F0502020204030204" pitchFamily="34" charset="0"/>
              </a:rPr>
              <a:t>Financements</a:t>
            </a:r>
          </a:p>
        </p:txBody>
      </p:sp>
      <p:sp>
        <p:nvSpPr>
          <p:cNvPr id="77" name="Rounded Rectangle 76"/>
          <p:cNvSpPr/>
          <p:nvPr/>
        </p:nvSpPr>
        <p:spPr>
          <a:xfrm>
            <a:off x="2527786" y="4078528"/>
            <a:ext cx="917967" cy="288032"/>
          </a:xfrm>
          <a:prstGeom prst="roundRect">
            <a:avLst/>
          </a:prstGeom>
          <a:solidFill>
            <a:schemeClr val="accent5">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Cotisations</a:t>
            </a:r>
          </a:p>
        </p:txBody>
      </p:sp>
      <p:sp>
        <p:nvSpPr>
          <p:cNvPr id="78" name="Rounded Rectangle 77"/>
          <p:cNvSpPr/>
          <p:nvPr/>
        </p:nvSpPr>
        <p:spPr>
          <a:xfrm>
            <a:off x="3538678" y="4086328"/>
            <a:ext cx="608578" cy="280232"/>
          </a:xfrm>
          <a:prstGeom prst="roundRect">
            <a:avLst/>
          </a:prstGeom>
          <a:solidFill>
            <a:schemeClr val="accent5">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Dons</a:t>
            </a:r>
          </a:p>
        </p:txBody>
      </p:sp>
      <p:cxnSp>
        <p:nvCxnSpPr>
          <p:cNvPr id="88" name="Straight Connector 87"/>
          <p:cNvCxnSpPr>
            <a:cxnSpLocks/>
          </p:cNvCxnSpPr>
          <p:nvPr/>
        </p:nvCxnSpPr>
        <p:spPr>
          <a:xfrm flipH="1" flipV="1">
            <a:off x="4691345" y="2181016"/>
            <a:ext cx="733411" cy="348438"/>
          </a:xfrm>
          <a:prstGeom prst="line">
            <a:avLst/>
          </a:prstGeom>
          <a:ln w="19050"/>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flipV="1">
            <a:off x="6413856" y="2150300"/>
            <a:ext cx="341111" cy="377964"/>
          </a:xfrm>
          <a:prstGeom prst="line">
            <a:avLst/>
          </a:prstGeom>
          <a:ln w="19050"/>
        </p:spPr>
        <p:style>
          <a:lnRef idx="1">
            <a:schemeClr val="dk1"/>
          </a:lnRef>
          <a:fillRef idx="0">
            <a:schemeClr val="dk1"/>
          </a:fillRef>
          <a:effectRef idx="0">
            <a:schemeClr val="dk1"/>
          </a:effectRef>
          <a:fontRef idx="minor">
            <a:schemeClr val="tx1"/>
          </a:fontRef>
        </p:style>
      </p:cxnSp>
      <p:sp>
        <p:nvSpPr>
          <p:cNvPr id="60" name="Rounded Rectangle 59"/>
          <p:cNvSpPr/>
          <p:nvPr/>
        </p:nvSpPr>
        <p:spPr>
          <a:xfrm>
            <a:off x="3394752" y="1091362"/>
            <a:ext cx="736284" cy="288032"/>
          </a:xfrm>
          <a:prstGeom prst="roundRect">
            <a:avLst/>
          </a:prstGeom>
          <a:solidFill>
            <a:schemeClr val="accent5">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Enfants</a:t>
            </a:r>
          </a:p>
        </p:txBody>
      </p:sp>
      <p:sp>
        <p:nvSpPr>
          <p:cNvPr id="61" name="Rounded Rectangle 60"/>
          <p:cNvSpPr/>
          <p:nvPr/>
        </p:nvSpPr>
        <p:spPr>
          <a:xfrm>
            <a:off x="4287878" y="1091362"/>
            <a:ext cx="707254" cy="288032"/>
          </a:xfrm>
          <a:prstGeom prst="roundRect">
            <a:avLst/>
          </a:prstGeom>
          <a:solidFill>
            <a:schemeClr val="accent5">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Parents</a:t>
            </a:r>
          </a:p>
        </p:txBody>
      </p:sp>
      <p:cxnSp>
        <p:nvCxnSpPr>
          <p:cNvPr id="93" name="Straight Arrow Connector 92"/>
          <p:cNvCxnSpPr>
            <a:endCxn id="60" idx="2"/>
          </p:cNvCxnSpPr>
          <p:nvPr/>
        </p:nvCxnSpPr>
        <p:spPr>
          <a:xfrm flipH="1" flipV="1">
            <a:off x="3762895" y="1379394"/>
            <a:ext cx="219087" cy="17160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endCxn id="61" idx="2"/>
          </p:cNvCxnSpPr>
          <p:nvPr/>
        </p:nvCxnSpPr>
        <p:spPr>
          <a:xfrm flipV="1">
            <a:off x="4422915" y="1379394"/>
            <a:ext cx="218590" cy="16529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3597352" y="1451403"/>
            <a:ext cx="1253764" cy="246221"/>
          </a:xfrm>
          <a:prstGeom prst="rect">
            <a:avLst/>
          </a:prstGeom>
          <a:noFill/>
        </p:spPr>
        <p:txBody>
          <a:bodyPr wrap="square" lIns="91440" tIns="45720" rIns="91440" bIns="45720" rtlCol="0" anchor="t">
            <a:spAutoFit/>
          </a:bodyPr>
          <a:lstStyle/>
          <a:p>
            <a:pPr algn="ctr"/>
            <a:r>
              <a:rPr lang="de-DE" sz="1000" i="1" noProof="1">
                <a:latin typeface="Calibri"/>
                <a:cs typeface="Calibri"/>
              </a:rPr>
              <a:t>sont</a:t>
            </a:r>
          </a:p>
        </p:txBody>
      </p:sp>
      <p:cxnSp>
        <p:nvCxnSpPr>
          <p:cNvPr id="108" name="Straight Connector 107"/>
          <p:cNvCxnSpPr/>
          <p:nvPr/>
        </p:nvCxnSpPr>
        <p:spPr>
          <a:xfrm flipH="1" flipV="1">
            <a:off x="4287879" y="1696839"/>
            <a:ext cx="131191" cy="94955"/>
          </a:xfrm>
          <a:prstGeom prst="line">
            <a:avLst/>
          </a:prstGeom>
          <a:ln w="19050"/>
        </p:spPr>
        <p:style>
          <a:lnRef idx="1">
            <a:schemeClr val="dk1"/>
          </a:lnRef>
          <a:fillRef idx="0">
            <a:schemeClr val="dk1"/>
          </a:fillRef>
          <a:effectRef idx="0">
            <a:schemeClr val="dk1"/>
          </a:effectRef>
          <a:fontRef idx="minor">
            <a:schemeClr val="tx1"/>
          </a:fontRef>
        </p:style>
      </p:cxnSp>
      <p:sp>
        <p:nvSpPr>
          <p:cNvPr id="111" name="TextBox 110"/>
          <p:cNvSpPr txBox="1"/>
          <p:nvPr/>
        </p:nvSpPr>
        <p:spPr>
          <a:xfrm>
            <a:off x="6691728" y="1480866"/>
            <a:ext cx="1253764" cy="246221"/>
          </a:xfrm>
          <a:prstGeom prst="rect">
            <a:avLst/>
          </a:prstGeom>
          <a:noFill/>
        </p:spPr>
        <p:txBody>
          <a:bodyPr wrap="square" lIns="91440" tIns="45720" rIns="91440" bIns="45720" rtlCol="0" anchor="t">
            <a:spAutoFit/>
          </a:bodyPr>
          <a:lstStyle/>
          <a:p>
            <a:pPr algn="ctr"/>
            <a:r>
              <a:rPr lang="de-DE" sz="1000" i="1" noProof="1">
                <a:latin typeface="Calibri"/>
                <a:cs typeface="Calibri"/>
              </a:rPr>
              <a:t>sont</a:t>
            </a:r>
          </a:p>
        </p:txBody>
      </p:sp>
      <p:cxnSp>
        <p:nvCxnSpPr>
          <p:cNvPr id="112" name="Straight Arrow Connector 111"/>
          <p:cNvCxnSpPr>
            <a:stCxn id="111" idx="0"/>
          </p:cNvCxnSpPr>
          <p:nvPr/>
        </p:nvCxnSpPr>
        <p:spPr>
          <a:xfrm flipV="1">
            <a:off x="7318610" y="1244821"/>
            <a:ext cx="125482" cy="236044"/>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flipV="1">
            <a:off x="7528222" y="1436554"/>
            <a:ext cx="658039" cy="133909"/>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flipV="1">
            <a:off x="6691728" y="1462203"/>
            <a:ext cx="476934" cy="106793"/>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stCxn id="75" idx="0"/>
          </p:cNvCxnSpPr>
          <p:nvPr/>
        </p:nvCxnSpPr>
        <p:spPr>
          <a:xfrm flipV="1">
            <a:off x="7004678" y="1726301"/>
            <a:ext cx="86795" cy="94954"/>
          </a:xfrm>
          <a:prstGeom prst="line">
            <a:avLst/>
          </a:prstGeom>
          <a:ln w="19050"/>
        </p:spPr>
        <p:style>
          <a:lnRef idx="1">
            <a:schemeClr val="dk1"/>
          </a:lnRef>
          <a:fillRef idx="0">
            <a:schemeClr val="dk1"/>
          </a:fillRef>
          <a:effectRef idx="0">
            <a:schemeClr val="dk1"/>
          </a:effectRef>
          <a:fontRef idx="minor">
            <a:schemeClr val="tx1"/>
          </a:fontRef>
        </p:style>
      </p:cxnSp>
      <p:cxnSp>
        <p:nvCxnSpPr>
          <p:cNvPr id="126" name="Straight Connector 125"/>
          <p:cNvCxnSpPr>
            <a:cxnSpLocks/>
          </p:cNvCxnSpPr>
          <p:nvPr/>
        </p:nvCxnSpPr>
        <p:spPr>
          <a:xfrm flipV="1">
            <a:off x="5627223" y="3093914"/>
            <a:ext cx="273032" cy="486162"/>
          </a:xfrm>
          <a:prstGeom prst="line">
            <a:avLst/>
          </a:prstGeom>
          <a:ln w="19050"/>
        </p:spPr>
        <p:style>
          <a:lnRef idx="1">
            <a:schemeClr val="dk1"/>
          </a:lnRef>
          <a:fillRef idx="0">
            <a:schemeClr val="dk1"/>
          </a:fillRef>
          <a:effectRef idx="0">
            <a:schemeClr val="dk1"/>
          </a:effectRef>
          <a:fontRef idx="minor">
            <a:schemeClr val="tx1"/>
          </a:fontRef>
        </p:style>
      </p:cxnSp>
      <p:cxnSp>
        <p:nvCxnSpPr>
          <p:cNvPr id="128" name="Straight Connector 127"/>
          <p:cNvCxnSpPr>
            <a:cxnSpLocks/>
            <a:stCxn id="76" idx="0"/>
          </p:cNvCxnSpPr>
          <p:nvPr/>
        </p:nvCxnSpPr>
        <p:spPr>
          <a:xfrm flipV="1">
            <a:off x="3389453" y="2808162"/>
            <a:ext cx="1484469" cy="326224"/>
          </a:xfrm>
          <a:prstGeom prst="line">
            <a:avLst/>
          </a:prstGeom>
          <a:ln w="19050"/>
        </p:spPr>
        <p:style>
          <a:lnRef idx="1">
            <a:schemeClr val="dk1"/>
          </a:lnRef>
          <a:fillRef idx="0">
            <a:schemeClr val="dk1"/>
          </a:fillRef>
          <a:effectRef idx="0">
            <a:schemeClr val="dk1"/>
          </a:effectRef>
          <a:fontRef idx="minor">
            <a:schemeClr val="tx1"/>
          </a:fontRef>
        </p:style>
      </p:cxnSp>
      <p:cxnSp>
        <p:nvCxnSpPr>
          <p:cNvPr id="130" name="Straight Connector 129"/>
          <p:cNvCxnSpPr>
            <a:cxnSpLocks/>
            <a:endCxn id="65" idx="0"/>
          </p:cNvCxnSpPr>
          <p:nvPr/>
        </p:nvCxnSpPr>
        <p:spPr>
          <a:xfrm>
            <a:off x="6880361" y="3122813"/>
            <a:ext cx="929143" cy="572248"/>
          </a:xfrm>
          <a:prstGeom prst="line">
            <a:avLst/>
          </a:prstGeom>
          <a:ln w="19050"/>
        </p:spPr>
        <p:style>
          <a:lnRef idx="1">
            <a:schemeClr val="dk1"/>
          </a:lnRef>
          <a:fillRef idx="0">
            <a:schemeClr val="dk1"/>
          </a:fillRef>
          <a:effectRef idx="0">
            <a:schemeClr val="dk1"/>
          </a:effectRef>
          <a:fontRef idx="minor">
            <a:schemeClr val="tx1"/>
          </a:fontRef>
        </p:style>
      </p:cxnSp>
      <p:sp>
        <p:nvSpPr>
          <p:cNvPr id="135" name="TextBox 134"/>
          <p:cNvSpPr txBox="1"/>
          <p:nvPr/>
        </p:nvSpPr>
        <p:spPr>
          <a:xfrm>
            <a:off x="2657764" y="3586326"/>
            <a:ext cx="1292508" cy="276999"/>
          </a:xfrm>
          <a:prstGeom prst="rect">
            <a:avLst/>
          </a:prstGeom>
          <a:noFill/>
        </p:spPr>
        <p:txBody>
          <a:bodyPr wrap="square" lIns="91440" tIns="45720" rIns="91440" bIns="45720" rtlCol="0" anchor="t">
            <a:spAutoFit/>
          </a:bodyPr>
          <a:lstStyle/>
          <a:p>
            <a:pPr algn="ctr"/>
            <a:r>
              <a:rPr lang="de-DE" sz="1000" i="1" noProof="1">
                <a:latin typeface="Calibri"/>
                <a:cs typeface="Calibri"/>
              </a:rPr>
              <a:t>proviennent</a:t>
            </a:r>
            <a:r>
              <a:rPr lang="de-DE" sz="1200" i="1">
                <a:latin typeface="Calibri"/>
                <a:cs typeface="Calibri"/>
              </a:rPr>
              <a:t> </a:t>
            </a:r>
            <a:r>
              <a:rPr lang="de-DE" sz="1000" i="1">
                <a:latin typeface="Calibri"/>
                <a:cs typeface="Calibri"/>
              </a:rPr>
              <a:t>de</a:t>
            </a:r>
          </a:p>
        </p:txBody>
      </p:sp>
      <p:sp>
        <p:nvSpPr>
          <p:cNvPr id="136" name="TextBox 135"/>
          <p:cNvSpPr txBox="1"/>
          <p:nvPr/>
        </p:nvSpPr>
        <p:spPr>
          <a:xfrm>
            <a:off x="7336026" y="4182145"/>
            <a:ext cx="1253764" cy="276999"/>
          </a:xfrm>
          <a:prstGeom prst="rect">
            <a:avLst/>
          </a:prstGeom>
          <a:noFill/>
        </p:spPr>
        <p:txBody>
          <a:bodyPr wrap="square" rtlCol="0">
            <a:spAutoFit/>
          </a:bodyPr>
          <a:lstStyle/>
          <a:p>
            <a:pPr algn="ctr"/>
            <a:endParaRPr lang="de-DE" sz="1200">
              <a:latin typeface="Calibri" panose="020F0502020204030204" pitchFamily="34" charset="0"/>
            </a:endParaRPr>
          </a:p>
        </p:txBody>
      </p:sp>
      <p:cxnSp>
        <p:nvCxnSpPr>
          <p:cNvPr id="50" name="Straight Arrow Connector 49"/>
          <p:cNvCxnSpPr>
            <a:stCxn id="135" idx="2"/>
            <a:endCxn id="77" idx="0"/>
          </p:cNvCxnSpPr>
          <p:nvPr/>
        </p:nvCxnSpPr>
        <p:spPr>
          <a:xfrm flipH="1">
            <a:off x="2986770" y="3863324"/>
            <a:ext cx="317249" cy="215204"/>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78" idx="0"/>
          </p:cNvCxnSpPr>
          <p:nvPr/>
        </p:nvCxnSpPr>
        <p:spPr>
          <a:xfrm>
            <a:off x="3431493" y="3863324"/>
            <a:ext cx="411474" cy="223004"/>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cxnSpLocks/>
            <a:endCxn id="70" idx="1"/>
          </p:cNvCxnSpPr>
          <p:nvPr/>
        </p:nvCxnSpPr>
        <p:spPr>
          <a:xfrm flipV="1">
            <a:off x="8458213" y="4163863"/>
            <a:ext cx="405365" cy="58682"/>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693818" y="4141035"/>
            <a:ext cx="895972" cy="246221"/>
          </a:xfrm>
          <a:prstGeom prst="rect">
            <a:avLst/>
          </a:prstGeom>
          <a:noFill/>
        </p:spPr>
        <p:txBody>
          <a:bodyPr wrap="square" lIns="91440" tIns="45720" rIns="91440" bIns="45720" rtlCol="0" anchor="t">
            <a:spAutoFit/>
          </a:bodyPr>
          <a:lstStyle/>
          <a:p>
            <a:pPr algn="ctr"/>
            <a:r>
              <a:rPr lang="de-DE" sz="1000" i="1">
                <a:latin typeface="Calibri"/>
                <a:cs typeface="Calibri"/>
              </a:rPr>
              <a:t>à </a:t>
            </a:r>
            <a:r>
              <a:rPr lang="fr-FR" sz="1000" i="1" noProof="1">
                <a:latin typeface="Calibri"/>
                <a:cs typeface="Calibri"/>
              </a:rPr>
              <a:t>préparer</a:t>
            </a:r>
          </a:p>
        </p:txBody>
      </p:sp>
      <p:cxnSp>
        <p:nvCxnSpPr>
          <p:cNvPr id="67" name="Straight Arrow Connector 66"/>
          <p:cNvCxnSpPr>
            <a:cxnSpLocks/>
            <a:endCxn id="71" idx="0"/>
          </p:cNvCxnSpPr>
          <p:nvPr/>
        </p:nvCxnSpPr>
        <p:spPr>
          <a:xfrm>
            <a:off x="8186260" y="4485847"/>
            <a:ext cx="37696" cy="587298"/>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p:cNvCxnSpPr>
          <p:nvPr/>
        </p:nvCxnSpPr>
        <p:spPr>
          <a:xfrm flipH="1">
            <a:off x="7539216" y="4366560"/>
            <a:ext cx="270288" cy="121785"/>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65" idx="2"/>
          </p:cNvCxnSpPr>
          <p:nvPr/>
        </p:nvCxnSpPr>
        <p:spPr>
          <a:xfrm>
            <a:off x="7809504" y="3981153"/>
            <a:ext cx="226159" cy="242583"/>
          </a:xfrm>
          <a:prstGeom prst="line">
            <a:avLst/>
          </a:prstGeom>
          <a:ln w="190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304019" y="3426427"/>
            <a:ext cx="14315" cy="137818"/>
          </a:xfrm>
          <a:prstGeom prst="line">
            <a:avLst/>
          </a:prstGeom>
          <a:ln w="190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3" name="Organigramme : Connecteur 76"/>
          <p:cNvSpPr/>
          <p:nvPr/>
        </p:nvSpPr>
        <p:spPr>
          <a:xfrm>
            <a:off x="4510793" y="2285044"/>
            <a:ext cx="1214042" cy="153809"/>
          </a:xfrm>
          <a:prstGeom prst="flowChartConnector">
            <a:avLst/>
          </a:prstGeom>
          <a:solidFill>
            <a:schemeClr val="bg1"/>
          </a:solidFill>
          <a:ln w="3175">
            <a:noFill/>
          </a:ln>
        </p:spPr>
        <p:style>
          <a:lnRef idx="2">
            <a:schemeClr val="accent1">
              <a:shade val="50000"/>
            </a:schemeClr>
          </a:lnRef>
          <a:fillRef idx="1001">
            <a:schemeClr val="lt1"/>
          </a:fillRef>
          <a:effectRef idx="0">
            <a:schemeClr val="accent1"/>
          </a:effectRef>
          <a:fontRef idx="minor">
            <a:schemeClr val="lt1"/>
          </a:fontRef>
        </p:style>
        <p:txBody>
          <a:bodyPr lIns="91440" tIns="45720" rIns="91440" bIns="45720" rtlCol="0" anchor="ctr"/>
          <a:lstStyle/>
          <a:p>
            <a:pPr algn="ctr"/>
            <a:r>
              <a:rPr lang="fr-FR" sz="1200">
                <a:solidFill>
                  <a:schemeClr val="tx1"/>
                </a:solidFill>
                <a:highlight>
                  <a:srgbClr val="FFFF00"/>
                </a:highlight>
                <a:latin typeface="Calibri"/>
                <a:cs typeface="Calibri"/>
              </a:rPr>
              <a:t>s’adresse à</a:t>
            </a:r>
          </a:p>
        </p:txBody>
      </p:sp>
      <p:sp>
        <p:nvSpPr>
          <p:cNvPr id="84" name="Organigramme : Connecteur 76"/>
          <p:cNvSpPr/>
          <p:nvPr/>
        </p:nvSpPr>
        <p:spPr>
          <a:xfrm>
            <a:off x="5977638" y="2263658"/>
            <a:ext cx="1545768" cy="207147"/>
          </a:xfrm>
          <a:prstGeom prst="flowChartConnector">
            <a:avLst/>
          </a:prstGeom>
          <a:solidFill>
            <a:schemeClr val="bg1"/>
          </a:solidFill>
          <a:ln w="3175">
            <a:noFill/>
          </a:ln>
        </p:spPr>
        <p:style>
          <a:lnRef idx="2">
            <a:schemeClr val="accent1">
              <a:shade val="50000"/>
            </a:schemeClr>
          </a:lnRef>
          <a:fillRef idx="1001">
            <a:schemeClr val="lt1"/>
          </a:fillRef>
          <a:effectRef idx="0">
            <a:schemeClr val="accent1"/>
          </a:effectRef>
          <a:fontRef idx="minor">
            <a:schemeClr val="lt1"/>
          </a:fontRef>
        </p:style>
        <p:txBody>
          <a:bodyPr lIns="91440" tIns="45720" rIns="91440" bIns="45720" rtlCol="0" anchor="ctr"/>
          <a:lstStyle/>
          <a:p>
            <a:pPr algn="ctr"/>
            <a:r>
              <a:rPr lang="fr-FR" sz="1200">
                <a:solidFill>
                  <a:schemeClr val="tx1"/>
                </a:solidFill>
                <a:highlight>
                  <a:srgbClr val="FFFF00"/>
                </a:highlight>
                <a:latin typeface="Calibri"/>
                <a:cs typeface="Calibri"/>
              </a:rPr>
              <a:t>Organisée par</a:t>
            </a:r>
          </a:p>
        </p:txBody>
      </p:sp>
      <p:sp>
        <p:nvSpPr>
          <p:cNvPr id="85" name="Organigramme : Connecteur 76"/>
          <p:cNvSpPr/>
          <p:nvPr/>
        </p:nvSpPr>
        <p:spPr>
          <a:xfrm>
            <a:off x="4975400" y="3287720"/>
            <a:ext cx="1447579" cy="106285"/>
          </a:xfrm>
          <a:prstGeom prst="flowChartConnector">
            <a:avLst/>
          </a:prstGeom>
          <a:solidFill>
            <a:schemeClr val="bg1"/>
          </a:solidFill>
          <a:ln w="3175">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1200">
                <a:solidFill>
                  <a:schemeClr val="tx1"/>
                </a:solidFill>
                <a:highlight>
                  <a:srgbClr val="FFFF00"/>
                </a:highlight>
                <a:latin typeface="Calibri" panose="020F0502020204030204" pitchFamily="34" charset="0"/>
              </a:rPr>
              <a:t>comporte</a:t>
            </a:r>
          </a:p>
        </p:txBody>
      </p:sp>
      <p:sp>
        <p:nvSpPr>
          <p:cNvPr id="86" name="Organigramme : Connecteur 76"/>
          <p:cNvSpPr/>
          <p:nvPr/>
        </p:nvSpPr>
        <p:spPr>
          <a:xfrm>
            <a:off x="6790201" y="3317438"/>
            <a:ext cx="1182301" cy="165357"/>
          </a:xfrm>
          <a:prstGeom prst="flowChartConnector">
            <a:avLst/>
          </a:prstGeom>
          <a:solidFill>
            <a:schemeClr val="bg1"/>
          </a:solidFill>
          <a:ln w="3175">
            <a:noFill/>
          </a:ln>
        </p:spPr>
        <p:style>
          <a:lnRef idx="2">
            <a:schemeClr val="accent1">
              <a:shade val="50000"/>
            </a:schemeClr>
          </a:lnRef>
          <a:fillRef idx="1001">
            <a:schemeClr val="lt1"/>
          </a:fillRef>
          <a:effectRef idx="0">
            <a:schemeClr val="accent1"/>
          </a:effectRef>
          <a:fontRef idx="minor">
            <a:schemeClr val="lt1"/>
          </a:fontRef>
        </p:style>
        <p:txBody>
          <a:bodyPr lIns="91440" tIns="45720" rIns="91440" bIns="45720" rtlCol="0" anchor="ctr"/>
          <a:lstStyle/>
          <a:p>
            <a:pPr algn="ctr"/>
            <a:r>
              <a:rPr lang="fr-FR" sz="1200">
                <a:solidFill>
                  <a:schemeClr val="tx1"/>
                </a:solidFill>
                <a:highlight>
                  <a:srgbClr val="FFFF00"/>
                </a:highlight>
                <a:latin typeface="Calibri"/>
                <a:cs typeface="Calibri"/>
              </a:rPr>
              <a:t>nécessite</a:t>
            </a:r>
          </a:p>
        </p:txBody>
      </p:sp>
      <p:sp>
        <p:nvSpPr>
          <p:cNvPr id="87" name="Organigramme : Connecteur 76"/>
          <p:cNvSpPr/>
          <p:nvPr/>
        </p:nvSpPr>
        <p:spPr>
          <a:xfrm>
            <a:off x="3665332" y="2845939"/>
            <a:ext cx="1207777" cy="179217"/>
          </a:xfrm>
          <a:prstGeom prst="flowChartConnector">
            <a:avLst/>
          </a:prstGeom>
          <a:solidFill>
            <a:schemeClr val="bg1"/>
          </a:solidFill>
          <a:ln w="3175">
            <a:noFill/>
          </a:ln>
        </p:spPr>
        <p:style>
          <a:lnRef idx="2">
            <a:schemeClr val="accent1">
              <a:shade val="50000"/>
            </a:schemeClr>
          </a:lnRef>
          <a:fillRef idx="1001">
            <a:schemeClr val="lt1"/>
          </a:fillRef>
          <a:effectRef idx="0">
            <a:schemeClr val="accent1"/>
          </a:effectRef>
          <a:fontRef idx="minor">
            <a:schemeClr val="lt1"/>
          </a:fontRef>
        </p:style>
        <p:txBody>
          <a:bodyPr lIns="91440" tIns="45720" rIns="91440" bIns="45720" rtlCol="0" anchor="ctr"/>
          <a:lstStyle/>
          <a:p>
            <a:pPr algn="ctr"/>
            <a:r>
              <a:rPr lang="fr-FR" sz="1200">
                <a:solidFill>
                  <a:schemeClr val="tx1"/>
                </a:solidFill>
                <a:highlight>
                  <a:srgbClr val="FFFF00"/>
                </a:highlight>
                <a:latin typeface="Calibri"/>
                <a:cs typeface="Calibri"/>
              </a:rPr>
              <a:t>demande</a:t>
            </a:r>
          </a:p>
        </p:txBody>
      </p:sp>
      <p:pic>
        <p:nvPicPr>
          <p:cNvPr id="3" name="Image 3">
            <a:extLst>
              <a:ext uri="{FF2B5EF4-FFF2-40B4-BE49-F238E27FC236}">
                <a16:creationId xmlns:a16="http://schemas.microsoft.com/office/drawing/2014/main" id="{21B54A1B-9825-4BEE-9AEB-556EE3758656}"/>
              </a:ext>
            </a:extLst>
          </p:cNvPr>
          <p:cNvPicPr>
            <a:picLocks noChangeAspect="1"/>
          </p:cNvPicPr>
          <p:nvPr/>
        </p:nvPicPr>
        <p:blipFill>
          <a:blip r:embed="rId3"/>
          <a:stretch>
            <a:fillRect/>
          </a:stretch>
        </p:blipFill>
        <p:spPr>
          <a:xfrm>
            <a:off x="7959624" y="2145337"/>
            <a:ext cx="1519281" cy="1107559"/>
          </a:xfrm>
          <a:prstGeom prst="rect">
            <a:avLst/>
          </a:prstGeom>
        </p:spPr>
      </p:pic>
      <p:sp>
        <p:nvSpPr>
          <p:cNvPr id="25" name="AutoShape 5"/>
          <p:cNvSpPr>
            <a:spLocks noChangeArrowheads="1"/>
          </p:cNvSpPr>
          <p:nvPr/>
        </p:nvSpPr>
        <p:spPr bwMode="auto">
          <a:xfrm>
            <a:off x="4894202" y="2554534"/>
            <a:ext cx="2162437" cy="510778"/>
          </a:xfrm>
          <a:prstGeom prst="roundRect">
            <a:avLst>
              <a:gd name="adj" fmla="val 16667"/>
            </a:avLst>
          </a:prstGeom>
          <a:solidFill>
            <a:srgbClr val="FF0000"/>
          </a:solidFill>
          <a:ln w="19050">
            <a:solidFill>
              <a:srgbClr val="C00000"/>
            </a:solidFill>
            <a:round/>
            <a:headEnd/>
            <a:tailEnd/>
          </a:ln>
          <a:effectLst>
            <a:outerShdw blurRad="50800" dist="38100" dir="2700000" algn="tl" rotWithShape="0">
              <a:prstClr val="black">
                <a:alpha val="40000"/>
              </a:prstClr>
            </a:outerShdw>
          </a:effectLst>
        </p:spPr>
        <p:txBody>
          <a:bodyPr wrap="square" lIns="91440" tIns="45720" rIns="91440" bIns="45720" anchor="t">
            <a:spAutoFit/>
          </a:bodyPr>
          <a:lstStyle/>
          <a:p>
            <a:pPr algn="ctr"/>
            <a:r>
              <a:rPr lang="fr-FR" sz="1200" b="1">
                <a:solidFill>
                  <a:srgbClr val="FFFFFF"/>
                </a:solidFill>
                <a:latin typeface="Calibri"/>
                <a:cs typeface="Calibri"/>
              </a:rPr>
              <a:t>Quelle organisation pour </a:t>
            </a:r>
            <a:endParaRPr lang="fr-FR" sz="1200" b="1">
              <a:solidFill>
                <a:srgbClr val="FFFFFF"/>
              </a:solidFill>
              <a:latin typeface="Calibri" panose="020F0502020204030204" pitchFamily="34" charset="0"/>
              <a:cs typeface="Calibri"/>
            </a:endParaRPr>
          </a:p>
          <a:p>
            <a:pPr algn="ctr"/>
            <a:r>
              <a:rPr lang="fr-FR" sz="1200" b="1">
                <a:solidFill>
                  <a:srgbClr val="FFFFFF"/>
                </a:solidFill>
                <a:latin typeface="Calibri"/>
                <a:cs typeface="Calibri"/>
              </a:rPr>
              <a:t>la fête de l’école ?</a:t>
            </a:r>
          </a:p>
        </p:txBody>
      </p:sp>
      <p:sp>
        <p:nvSpPr>
          <p:cNvPr id="2" name="Rectangle 1">
            <a:extLst>
              <a:ext uri="{FF2B5EF4-FFF2-40B4-BE49-F238E27FC236}">
                <a16:creationId xmlns:a16="http://schemas.microsoft.com/office/drawing/2014/main" id="{414F36E2-FC8A-4FFB-89C1-54F851F59883}"/>
              </a:ext>
            </a:extLst>
          </p:cNvPr>
          <p:cNvSpPr/>
          <p:nvPr/>
        </p:nvSpPr>
        <p:spPr>
          <a:xfrm>
            <a:off x="2003859" y="3141591"/>
            <a:ext cx="114255" cy="113134"/>
          </a:xfrm>
          <a:prstGeom prst="rect">
            <a:avLst/>
          </a:prstGeom>
          <a:solidFill>
            <a:srgbClr val="C55A11"/>
          </a:solid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pic>
        <p:nvPicPr>
          <p:cNvPr id="1026" name="Picture 2" descr="TD 16 : LE TABLEAU DE FINANCEMENT : PARTIE I">
            <a:extLst>
              <a:ext uri="{FF2B5EF4-FFF2-40B4-BE49-F238E27FC236}">
                <a16:creationId xmlns:a16="http://schemas.microsoft.com/office/drawing/2014/main" id="{E2EA7F08-135A-4FE5-BDAC-7D75CCEE69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1637" y="4604376"/>
            <a:ext cx="1919429" cy="1064683"/>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Straight Arrow Connector 49">
            <a:extLst>
              <a:ext uri="{FF2B5EF4-FFF2-40B4-BE49-F238E27FC236}">
                <a16:creationId xmlns:a16="http://schemas.microsoft.com/office/drawing/2014/main" id="{E1E70B73-6A56-4D85-A6B9-9D287C41099A}"/>
              </a:ext>
            </a:extLst>
          </p:cNvPr>
          <p:cNvCxnSpPr>
            <a:cxnSpLocks/>
          </p:cNvCxnSpPr>
          <p:nvPr/>
        </p:nvCxnSpPr>
        <p:spPr>
          <a:xfrm>
            <a:off x="2990750" y="4387126"/>
            <a:ext cx="95351" cy="202439"/>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50">
            <a:extLst>
              <a:ext uri="{FF2B5EF4-FFF2-40B4-BE49-F238E27FC236}">
                <a16:creationId xmlns:a16="http://schemas.microsoft.com/office/drawing/2014/main" id="{E52A4EB0-768B-407C-B4A4-978FB0AF7805}"/>
              </a:ext>
            </a:extLst>
          </p:cNvPr>
          <p:cNvCxnSpPr>
            <a:cxnSpLocks/>
          </p:cNvCxnSpPr>
          <p:nvPr/>
        </p:nvCxnSpPr>
        <p:spPr>
          <a:xfrm flipH="1">
            <a:off x="3709047" y="4376844"/>
            <a:ext cx="108122" cy="206967"/>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54">
            <a:extLst>
              <a:ext uri="{FF2B5EF4-FFF2-40B4-BE49-F238E27FC236}">
                <a16:creationId xmlns:a16="http://schemas.microsoft.com/office/drawing/2014/main" id="{F1CCECC6-0A40-4764-A250-A762F7420ECC}"/>
              </a:ext>
            </a:extLst>
          </p:cNvPr>
          <p:cNvCxnSpPr>
            <a:cxnSpLocks/>
            <a:stCxn id="70" idx="0"/>
          </p:cNvCxnSpPr>
          <p:nvPr/>
        </p:nvCxnSpPr>
        <p:spPr>
          <a:xfrm flipH="1" flipV="1">
            <a:off x="8834184" y="3287719"/>
            <a:ext cx="386686" cy="640164"/>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e 81">
            <a:extLst>
              <a:ext uri="{FF2B5EF4-FFF2-40B4-BE49-F238E27FC236}">
                <a16:creationId xmlns:a16="http://schemas.microsoft.com/office/drawing/2014/main" id="{67EBCD3D-E550-42A6-A851-6C64D4AEB34B}"/>
              </a:ext>
            </a:extLst>
          </p:cNvPr>
          <p:cNvGrpSpPr/>
          <p:nvPr/>
        </p:nvGrpSpPr>
        <p:grpSpPr>
          <a:xfrm>
            <a:off x="6062719" y="21592"/>
            <a:ext cx="3920783" cy="800726"/>
            <a:chOff x="572465" y="4047947"/>
            <a:chExt cx="5240020" cy="1034228"/>
          </a:xfrm>
        </p:grpSpPr>
        <p:sp>
          <p:nvSpPr>
            <p:cNvPr id="90" name="Rectangle : coins arrondis 89">
              <a:extLst>
                <a:ext uri="{FF2B5EF4-FFF2-40B4-BE49-F238E27FC236}">
                  <a16:creationId xmlns:a16="http://schemas.microsoft.com/office/drawing/2014/main" id="{B9AAA79A-8506-4BB4-8802-39CD56F10832}"/>
                </a:ext>
              </a:extLst>
            </p:cNvPr>
            <p:cNvSpPr/>
            <p:nvPr/>
          </p:nvSpPr>
          <p:spPr>
            <a:xfrm>
              <a:off x="572465" y="4111299"/>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1" name="Rectangle : coins arrondis 90">
              <a:extLst>
                <a:ext uri="{FF2B5EF4-FFF2-40B4-BE49-F238E27FC236}">
                  <a16:creationId xmlns:a16="http://schemas.microsoft.com/office/drawing/2014/main" id="{825C6B51-5F9C-4753-B73C-3094EC489C63}"/>
                </a:ext>
              </a:extLst>
            </p:cNvPr>
            <p:cNvSpPr/>
            <p:nvPr/>
          </p:nvSpPr>
          <p:spPr>
            <a:xfrm>
              <a:off x="1713842" y="4123986"/>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2" name="ZoneTexte 91">
              <a:extLst>
                <a:ext uri="{FF2B5EF4-FFF2-40B4-BE49-F238E27FC236}">
                  <a16:creationId xmlns:a16="http://schemas.microsoft.com/office/drawing/2014/main" id="{C6B86F47-A29D-4097-AD38-D394BA964CD8}"/>
                </a:ext>
              </a:extLst>
            </p:cNvPr>
            <p:cNvSpPr txBox="1"/>
            <p:nvPr/>
          </p:nvSpPr>
          <p:spPr>
            <a:xfrm>
              <a:off x="735688" y="4088355"/>
              <a:ext cx="628142" cy="993820"/>
            </a:xfrm>
            <a:prstGeom prst="rect">
              <a:avLst/>
            </a:prstGeom>
            <a:noFill/>
          </p:spPr>
          <p:txBody>
            <a:bodyPr wrap="none" rtlCol="0">
              <a:spAutoFit/>
            </a:bodyPr>
            <a:lstStyle/>
            <a:p>
              <a:r>
                <a:rPr lang="fr-FR" sz="4400" b="1">
                  <a:solidFill>
                    <a:schemeClr val="bg1"/>
                  </a:solidFill>
                  <a:latin typeface="+mn-lt"/>
                </a:rPr>
                <a:t>5</a:t>
              </a:r>
              <a:endParaRPr lang="en-US" sz="4400" b="1">
                <a:solidFill>
                  <a:schemeClr val="bg1"/>
                </a:solidFill>
                <a:latin typeface="+mn-lt"/>
              </a:endParaRPr>
            </a:p>
          </p:txBody>
        </p:sp>
        <p:sp>
          <p:nvSpPr>
            <p:cNvPr id="94" name="Organigramme : Fusion 8">
              <a:extLst>
                <a:ext uri="{FF2B5EF4-FFF2-40B4-BE49-F238E27FC236}">
                  <a16:creationId xmlns:a16="http://schemas.microsoft.com/office/drawing/2014/main" id="{5D042B7E-99A6-4B98-BA29-937E2700F35B}"/>
                </a:ext>
              </a:extLst>
            </p:cNvPr>
            <p:cNvSpPr/>
            <p:nvPr/>
          </p:nvSpPr>
          <p:spPr>
            <a:xfrm flipH="1">
              <a:off x="1261985" y="4121450"/>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5" name="Groupe 94">
              <a:extLst>
                <a:ext uri="{FF2B5EF4-FFF2-40B4-BE49-F238E27FC236}">
                  <a16:creationId xmlns:a16="http://schemas.microsoft.com/office/drawing/2014/main" id="{2A58F861-0F31-418F-B4F9-F8D9E91B8F66}"/>
                </a:ext>
              </a:extLst>
            </p:cNvPr>
            <p:cNvGrpSpPr/>
            <p:nvPr/>
          </p:nvGrpSpPr>
          <p:grpSpPr>
            <a:xfrm>
              <a:off x="1541810" y="4047947"/>
              <a:ext cx="4225985" cy="930092"/>
              <a:chOff x="2348565" y="2772989"/>
              <a:chExt cx="4225985" cy="900261"/>
            </a:xfrm>
          </p:grpSpPr>
          <p:sp>
            <p:nvSpPr>
              <p:cNvPr id="96" name="ZoneTexte 95">
                <a:extLst>
                  <a:ext uri="{FF2B5EF4-FFF2-40B4-BE49-F238E27FC236}">
                    <a16:creationId xmlns:a16="http://schemas.microsoft.com/office/drawing/2014/main" id="{765FF874-C02A-4A67-B211-E71E74E1AE7B}"/>
                  </a:ext>
                </a:extLst>
              </p:cNvPr>
              <p:cNvSpPr txBox="1"/>
              <p:nvPr/>
            </p:nvSpPr>
            <p:spPr>
              <a:xfrm>
                <a:off x="2348565" y="2772989"/>
                <a:ext cx="3677117" cy="577168"/>
              </a:xfrm>
              <a:prstGeom prst="rect">
                <a:avLst/>
              </a:prstGeom>
              <a:noFill/>
            </p:spPr>
            <p:txBody>
              <a:bodyPr wrap="square">
                <a:spAutoFit/>
              </a:bodyPr>
              <a:lstStyle/>
              <a:p>
                <a:pPr algn="l" rtl="0" fontAlgn="base"/>
                <a:r>
                  <a:rPr lang="fr-FR" sz="2400" b="1" i="1">
                    <a:solidFill>
                      <a:schemeClr val="accent1"/>
                    </a:solidFill>
                    <a:latin typeface="+mn-lt"/>
                  </a:rPr>
                  <a:t>ENRICHIR</a:t>
                </a:r>
                <a:endParaRPr lang="en-US" sz="2400" b="1" i="1">
                  <a:solidFill>
                    <a:schemeClr val="accent1"/>
                  </a:solidFill>
                  <a:latin typeface="+mn-lt"/>
                </a:endParaRPr>
              </a:p>
            </p:txBody>
          </p:sp>
          <p:sp>
            <p:nvSpPr>
              <p:cNvPr id="97" name="ZoneTexte 96">
                <a:extLst>
                  <a:ext uri="{FF2B5EF4-FFF2-40B4-BE49-F238E27FC236}">
                    <a16:creationId xmlns:a16="http://schemas.microsoft.com/office/drawing/2014/main" id="{2503BCA0-0E00-4FF6-BBED-75D1AD61517D}"/>
                  </a:ext>
                </a:extLst>
              </p:cNvPr>
              <p:cNvSpPr txBox="1"/>
              <p:nvPr/>
            </p:nvSpPr>
            <p:spPr>
              <a:xfrm>
                <a:off x="2480987" y="3211516"/>
                <a:ext cx="4093563" cy="461734"/>
              </a:xfrm>
              <a:prstGeom prst="rect">
                <a:avLst/>
              </a:prstGeom>
              <a:noFill/>
            </p:spPr>
            <p:txBody>
              <a:bodyPr wrap="square">
                <a:spAutoFit/>
              </a:bodyPr>
              <a:lstStyle/>
              <a:p>
                <a:pPr algn="l" rtl="0" fontAlgn="base"/>
                <a:r>
                  <a:rPr lang="fr-FR" sz="1800">
                    <a:solidFill>
                      <a:srgbClr val="444444"/>
                    </a:solidFill>
                    <a:latin typeface="+mn-lt"/>
                  </a:rPr>
                  <a:t>Ajouter des ressources</a:t>
                </a:r>
                <a:endParaRPr lang="en-US" sz="1800">
                  <a:solidFill>
                    <a:srgbClr val="444444"/>
                  </a:solidFill>
                  <a:latin typeface="+mn-lt"/>
                </a:endParaRPr>
              </a:p>
            </p:txBody>
          </p:sp>
        </p:grpSp>
      </p:grpSp>
    </p:spTree>
    <p:extLst>
      <p:ext uri="{BB962C8B-B14F-4D97-AF65-F5344CB8AC3E}">
        <p14:creationId xmlns:p14="http://schemas.microsoft.com/office/powerpoint/2010/main" val="17328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par>
                                <p:cTn id="8" presetID="10" presetClass="entr" presetSubtype="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62FD98D9-2257-4942-8982-B5142F17223C}"/>
              </a:ext>
            </a:extLst>
          </p:cNvPr>
          <p:cNvSpPr txBox="1"/>
          <p:nvPr/>
        </p:nvSpPr>
        <p:spPr>
          <a:xfrm>
            <a:off x="2672326" y="1906230"/>
            <a:ext cx="6408174" cy="3308598"/>
          </a:xfrm>
          <a:prstGeom prst="rect">
            <a:avLst/>
          </a:prstGeom>
          <a:noFill/>
        </p:spPr>
        <p:txBody>
          <a:bodyPr wrap="square" rtlCol="0">
            <a:spAutoFit/>
          </a:bodyPr>
          <a:lstStyle/>
          <a:p>
            <a:pPr marL="342900" indent="-342900">
              <a:buFont typeface="Arial" panose="020B0604020202020204" pitchFamily="34" charset="0"/>
              <a:buChar char="•"/>
            </a:pPr>
            <a:r>
              <a:rPr lang="fr-FR" b="1" dirty="0">
                <a:latin typeface="+mn-lt"/>
              </a:rPr>
              <a:t>Imaginez</a:t>
            </a:r>
            <a:r>
              <a:rPr lang="fr-FR" dirty="0">
                <a:latin typeface="+mn-lt"/>
              </a:rPr>
              <a:t> étape par étape la manière dont vous allez présenter la carte</a:t>
            </a:r>
          </a:p>
          <a:p>
            <a:pPr marL="342900" indent="-342900">
              <a:buFont typeface="Arial" panose="020B0604020202020204" pitchFamily="34" charset="0"/>
              <a:buChar char="•"/>
            </a:pPr>
            <a:r>
              <a:rPr lang="fr-FR" dirty="0">
                <a:latin typeface="+mn-lt"/>
              </a:rPr>
              <a:t>Préparez la </a:t>
            </a:r>
            <a:r>
              <a:rPr lang="fr-FR" b="1" dirty="0">
                <a:latin typeface="+mn-lt"/>
              </a:rPr>
              <a:t>réponse aux questions</a:t>
            </a:r>
            <a:r>
              <a:rPr lang="fr-FR" dirty="0">
                <a:latin typeface="+mn-lt"/>
              </a:rPr>
              <a:t> prévisibles. </a:t>
            </a:r>
          </a:p>
          <a:p>
            <a:pPr marL="342900" indent="-342900">
              <a:buFont typeface="Arial" panose="020B0604020202020204" pitchFamily="34" charset="0"/>
              <a:buChar char="•"/>
            </a:pPr>
            <a:r>
              <a:rPr lang="fr-FR" b="1" dirty="0">
                <a:latin typeface="+mn-lt"/>
              </a:rPr>
              <a:t>Partagez</a:t>
            </a:r>
            <a:r>
              <a:rPr lang="fr-FR" dirty="0">
                <a:latin typeface="+mn-lt"/>
              </a:rPr>
              <a:t> votre carte conceptuelle</a:t>
            </a:r>
          </a:p>
          <a:p>
            <a:pPr marL="342900" indent="-342900">
              <a:buFont typeface="Arial" panose="020B0604020202020204" pitchFamily="34" charset="0"/>
              <a:buChar char="•"/>
            </a:pPr>
            <a:endParaRPr lang="fr-FR" dirty="0">
              <a:latin typeface="+mn-lt"/>
            </a:endParaRPr>
          </a:p>
          <a:p>
            <a:pPr marL="342900" indent="-342900">
              <a:buFont typeface="Arial" panose="020B0604020202020204" pitchFamily="34" charset="0"/>
              <a:buChar char="•"/>
            </a:pPr>
            <a:endParaRPr lang="fr-FR" dirty="0">
              <a:latin typeface="+mn-lt"/>
            </a:endParaRPr>
          </a:p>
          <a:p>
            <a:pPr marL="342900" indent="-342900">
              <a:buFont typeface="Arial" panose="020B0604020202020204" pitchFamily="34" charset="0"/>
              <a:buChar char="•"/>
            </a:pPr>
            <a:endParaRPr lang="fr-FR" dirty="0">
              <a:latin typeface="+mn-lt"/>
            </a:endParaRPr>
          </a:p>
          <a:p>
            <a:r>
              <a:rPr lang="fr-FR" i="1" dirty="0">
                <a:latin typeface="+mn-lt"/>
              </a:rPr>
              <a:t>Une bonne carte « raconte » quelque chose, elle expose une thèse</a:t>
            </a:r>
          </a:p>
          <a:p>
            <a:endParaRPr lang="fr-FR" dirty="0">
              <a:latin typeface="+mn-lt"/>
            </a:endParaRPr>
          </a:p>
          <a:p>
            <a:endParaRPr lang="fr-FR" dirty="0">
              <a:latin typeface="+mn-lt"/>
            </a:endParaRPr>
          </a:p>
        </p:txBody>
      </p:sp>
      <p:grpSp>
        <p:nvGrpSpPr>
          <p:cNvPr id="10" name="Groupe 9">
            <a:extLst>
              <a:ext uri="{FF2B5EF4-FFF2-40B4-BE49-F238E27FC236}">
                <a16:creationId xmlns:a16="http://schemas.microsoft.com/office/drawing/2014/main" id="{9EA4EDA7-611F-4A01-8C43-A0F2DC7B8986}"/>
              </a:ext>
            </a:extLst>
          </p:cNvPr>
          <p:cNvGrpSpPr/>
          <p:nvPr/>
        </p:nvGrpSpPr>
        <p:grpSpPr>
          <a:xfrm>
            <a:off x="6052451" y="89937"/>
            <a:ext cx="4097090" cy="797317"/>
            <a:chOff x="5910588" y="5044042"/>
            <a:chExt cx="5475649" cy="1029825"/>
          </a:xfrm>
        </p:grpSpPr>
        <p:sp>
          <p:nvSpPr>
            <p:cNvPr id="11" name="Rectangle : coins arrondis 10">
              <a:extLst>
                <a:ext uri="{FF2B5EF4-FFF2-40B4-BE49-F238E27FC236}">
                  <a16:creationId xmlns:a16="http://schemas.microsoft.com/office/drawing/2014/main" id="{8988E833-8EC0-4081-9845-538796890344}"/>
                </a:ext>
              </a:extLst>
            </p:cNvPr>
            <p:cNvSpPr/>
            <p:nvPr/>
          </p:nvSpPr>
          <p:spPr>
            <a:xfrm>
              <a:off x="5910588" y="5102991"/>
              <a:ext cx="5240020"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 coins arrondis 11">
              <a:extLst>
                <a:ext uri="{FF2B5EF4-FFF2-40B4-BE49-F238E27FC236}">
                  <a16:creationId xmlns:a16="http://schemas.microsoft.com/office/drawing/2014/main" id="{F1289282-D7C4-428F-9C6B-57CC9CB64CBB}"/>
                </a:ext>
              </a:extLst>
            </p:cNvPr>
            <p:cNvSpPr/>
            <p:nvPr/>
          </p:nvSpPr>
          <p:spPr>
            <a:xfrm>
              <a:off x="7051965" y="5115678"/>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ZoneTexte 12">
              <a:extLst>
                <a:ext uri="{FF2B5EF4-FFF2-40B4-BE49-F238E27FC236}">
                  <a16:creationId xmlns:a16="http://schemas.microsoft.com/office/drawing/2014/main" id="{51757D57-3167-4920-9206-742DF38469F3}"/>
                </a:ext>
              </a:extLst>
            </p:cNvPr>
            <p:cNvSpPr txBox="1"/>
            <p:nvPr/>
          </p:nvSpPr>
          <p:spPr>
            <a:xfrm>
              <a:off x="6073811" y="5080047"/>
              <a:ext cx="628142" cy="993820"/>
            </a:xfrm>
            <a:prstGeom prst="rect">
              <a:avLst/>
            </a:prstGeom>
            <a:noFill/>
          </p:spPr>
          <p:txBody>
            <a:bodyPr wrap="none" rtlCol="0">
              <a:spAutoFit/>
            </a:bodyPr>
            <a:lstStyle/>
            <a:p>
              <a:r>
                <a:rPr lang="fr-FR" sz="4400" b="1">
                  <a:solidFill>
                    <a:schemeClr val="bg1"/>
                  </a:solidFill>
                  <a:latin typeface="+mn-lt"/>
                </a:rPr>
                <a:t>6</a:t>
              </a:r>
              <a:endParaRPr lang="en-US" sz="4400" b="1">
                <a:solidFill>
                  <a:schemeClr val="bg1"/>
                </a:solidFill>
                <a:latin typeface="+mn-lt"/>
              </a:endParaRPr>
            </a:p>
          </p:txBody>
        </p:sp>
        <p:sp>
          <p:nvSpPr>
            <p:cNvPr id="14" name="Organigramme : Fusion 8">
              <a:extLst>
                <a:ext uri="{FF2B5EF4-FFF2-40B4-BE49-F238E27FC236}">
                  <a16:creationId xmlns:a16="http://schemas.microsoft.com/office/drawing/2014/main" id="{5821C9AC-C3C9-40D9-9A43-26AC3BD357BE}"/>
                </a:ext>
              </a:extLst>
            </p:cNvPr>
            <p:cNvSpPr/>
            <p:nvPr/>
          </p:nvSpPr>
          <p:spPr>
            <a:xfrm flipH="1">
              <a:off x="6600108" y="5113142"/>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5" name="Groupe 14">
              <a:extLst>
                <a:ext uri="{FF2B5EF4-FFF2-40B4-BE49-F238E27FC236}">
                  <a16:creationId xmlns:a16="http://schemas.microsoft.com/office/drawing/2014/main" id="{7972737F-F7D9-462C-8EEA-98B069D6457C}"/>
                </a:ext>
              </a:extLst>
            </p:cNvPr>
            <p:cNvGrpSpPr/>
            <p:nvPr/>
          </p:nvGrpSpPr>
          <p:grpSpPr>
            <a:xfrm>
              <a:off x="6892547" y="5044042"/>
              <a:ext cx="4493690" cy="899531"/>
              <a:chOff x="2361179" y="2777249"/>
              <a:chExt cx="4493690" cy="870680"/>
            </a:xfrm>
          </p:grpSpPr>
          <p:sp>
            <p:nvSpPr>
              <p:cNvPr id="16" name="ZoneTexte 15">
                <a:extLst>
                  <a:ext uri="{FF2B5EF4-FFF2-40B4-BE49-F238E27FC236}">
                    <a16:creationId xmlns:a16="http://schemas.microsoft.com/office/drawing/2014/main" id="{7375B5AC-5C40-4413-A877-8D6B7F31CCDF}"/>
                  </a:ext>
                </a:extLst>
              </p:cNvPr>
              <p:cNvSpPr txBox="1"/>
              <p:nvPr/>
            </p:nvSpPr>
            <p:spPr>
              <a:xfrm>
                <a:off x="2361179" y="2777249"/>
                <a:ext cx="3677116" cy="577167"/>
              </a:xfrm>
              <a:prstGeom prst="rect">
                <a:avLst/>
              </a:prstGeom>
              <a:noFill/>
            </p:spPr>
            <p:txBody>
              <a:bodyPr wrap="square">
                <a:spAutoFit/>
              </a:bodyPr>
              <a:lstStyle/>
              <a:p>
                <a:pPr algn="l" rtl="0" fontAlgn="base"/>
                <a:r>
                  <a:rPr lang="fr-FR" sz="2400" b="1" i="1">
                    <a:solidFill>
                      <a:schemeClr val="accent1"/>
                    </a:solidFill>
                    <a:latin typeface="+mn-lt"/>
                  </a:rPr>
                  <a:t>PRESENTER</a:t>
                </a:r>
                <a:endParaRPr lang="en-US" sz="2400" b="1" i="1">
                  <a:solidFill>
                    <a:schemeClr val="accent1"/>
                  </a:solidFill>
                  <a:latin typeface="+mn-lt"/>
                </a:endParaRPr>
              </a:p>
            </p:txBody>
          </p:sp>
          <p:sp>
            <p:nvSpPr>
              <p:cNvPr id="17" name="ZoneTexte 16">
                <a:extLst>
                  <a:ext uri="{FF2B5EF4-FFF2-40B4-BE49-F238E27FC236}">
                    <a16:creationId xmlns:a16="http://schemas.microsoft.com/office/drawing/2014/main" id="{2EC9EE4A-4E6F-422B-B806-27CAADF78FB9}"/>
                  </a:ext>
                </a:extLst>
              </p:cNvPr>
              <p:cNvSpPr txBox="1"/>
              <p:nvPr/>
            </p:nvSpPr>
            <p:spPr>
              <a:xfrm>
                <a:off x="2566929" y="3186195"/>
                <a:ext cx="4287940" cy="461734"/>
              </a:xfrm>
              <a:prstGeom prst="rect">
                <a:avLst/>
              </a:prstGeom>
              <a:noFill/>
            </p:spPr>
            <p:txBody>
              <a:bodyPr wrap="square">
                <a:spAutoFit/>
              </a:bodyPr>
              <a:lstStyle/>
              <a:p>
                <a:pPr algn="l" rtl="0" fontAlgn="base"/>
                <a:r>
                  <a:rPr lang="fr-FR" sz="1800">
                    <a:solidFill>
                      <a:srgbClr val="444444"/>
                    </a:solidFill>
                    <a:latin typeface="+mn-lt"/>
                  </a:rPr>
                  <a:t>Partager la version finale</a:t>
                </a:r>
                <a:endParaRPr lang="en-US" sz="1800">
                  <a:solidFill>
                    <a:srgbClr val="444444"/>
                  </a:solidFill>
                  <a:latin typeface="+mn-lt"/>
                </a:endParaRPr>
              </a:p>
            </p:txBody>
          </p:sp>
        </p:grpSp>
      </p:grpSp>
      <p:sp>
        <p:nvSpPr>
          <p:cNvPr id="2" name="Rectangle 1">
            <a:extLst>
              <a:ext uri="{FF2B5EF4-FFF2-40B4-BE49-F238E27FC236}">
                <a16:creationId xmlns:a16="http://schemas.microsoft.com/office/drawing/2014/main" id="{B1A4B87B-9548-4A54-9973-B52E05D11618}"/>
              </a:ext>
            </a:extLst>
          </p:cNvPr>
          <p:cNvSpPr/>
          <p:nvPr/>
        </p:nvSpPr>
        <p:spPr>
          <a:xfrm>
            <a:off x="2016283" y="3400770"/>
            <a:ext cx="114255" cy="113134"/>
          </a:xfrm>
          <a:prstGeom prst="rect">
            <a:avLst/>
          </a:prstGeom>
          <a:solidFill>
            <a:srgbClr val="C55A11"/>
          </a:solid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spTree>
    <p:extLst>
      <p:ext uri="{BB962C8B-B14F-4D97-AF65-F5344CB8AC3E}">
        <p14:creationId xmlns:p14="http://schemas.microsoft.com/office/powerpoint/2010/main" val="379165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 name="Groupe 120">
            <a:extLst>
              <a:ext uri="{FF2B5EF4-FFF2-40B4-BE49-F238E27FC236}">
                <a16:creationId xmlns:a16="http://schemas.microsoft.com/office/drawing/2014/main" id="{23FDA9C3-8D37-490B-A333-BA56D56B5480}"/>
              </a:ext>
            </a:extLst>
          </p:cNvPr>
          <p:cNvGrpSpPr/>
          <p:nvPr/>
        </p:nvGrpSpPr>
        <p:grpSpPr>
          <a:xfrm>
            <a:off x="4691344" y="3408104"/>
            <a:ext cx="2167690" cy="1760914"/>
            <a:chOff x="4183344" y="3616412"/>
            <a:chExt cx="2167690" cy="1760914"/>
          </a:xfrm>
        </p:grpSpPr>
        <p:sp>
          <p:nvSpPr>
            <p:cNvPr id="60" name="Rounded Rectangle 40">
              <a:extLst>
                <a:ext uri="{FF2B5EF4-FFF2-40B4-BE49-F238E27FC236}">
                  <a16:creationId xmlns:a16="http://schemas.microsoft.com/office/drawing/2014/main" id="{8656F43B-1D7C-4080-A657-3A7B745A7F4C}"/>
                </a:ext>
              </a:extLst>
            </p:cNvPr>
            <p:cNvSpPr/>
            <p:nvPr/>
          </p:nvSpPr>
          <p:spPr>
            <a:xfrm>
              <a:off x="4682612" y="3616412"/>
              <a:ext cx="988523" cy="285843"/>
            </a:xfrm>
            <a:prstGeom prst="roundRect">
              <a:avLst/>
            </a:prstGeom>
            <a:solidFill>
              <a:srgbClr val="92D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000000"/>
                  </a:solidFill>
                  <a:latin typeface="Calibri" panose="020F0502020204030204" pitchFamily="34" charset="0"/>
                </a:rPr>
                <a:t>Activités</a:t>
              </a:r>
            </a:p>
          </p:txBody>
        </p:sp>
        <p:sp>
          <p:nvSpPr>
            <p:cNvPr id="61" name="Rounded Rectangle 41">
              <a:extLst>
                <a:ext uri="{FF2B5EF4-FFF2-40B4-BE49-F238E27FC236}">
                  <a16:creationId xmlns:a16="http://schemas.microsoft.com/office/drawing/2014/main" id="{3E34B4EC-81C4-4C96-AB08-2C81FBAA9A6E}"/>
                </a:ext>
              </a:extLst>
            </p:cNvPr>
            <p:cNvSpPr/>
            <p:nvPr/>
          </p:nvSpPr>
          <p:spPr>
            <a:xfrm>
              <a:off x="4183344" y="5089294"/>
              <a:ext cx="704062" cy="288032"/>
            </a:xfrm>
            <a:prstGeom prst="roundRect">
              <a:avLst/>
            </a:prstGeom>
            <a:solidFill>
              <a:schemeClr val="accent5">
                <a:lumMod val="60000"/>
                <a:lumOff val="40000"/>
              </a:scheme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Chant</a:t>
              </a:r>
            </a:p>
          </p:txBody>
        </p:sp>
        <p:sp>
          <p:nvSpPr>
            <p:cNvPr id="62" name="Rounded Rectangle 42">
              <a:extLst>
                <a:ext uri="{FF2B5EF4-FFF2-40B4-BE49-F238E27FC236}">
                  <a16:creationId xmlns:a16="http://schemas.microsoft.com/office/drawing/2014/main" id="{CC17E4AA-5935-4784-B299-FA22080ADDFE}"/>
                </a:ext>
              </a:extLst>
            </p:cNvPr>
            <p:cNvSpPr/>
            <p:nvPr/>
          </p:nvSpPr>
          <p:spPr>
            <a:xfrm>
              <a:off x="5014966" y="5097094"/>
              <a:ext cx="640383" cy="280232"/>
            </a:xfrm>
            <a:prstGeom prst="roundRect">
              <a:avLst/>
            </a:prstGeom>
            <a:solidFill>
              <a:schemeClr val="accent5">
                <a:lumMod val="60000"/>
                <a:lumOff val="40000"/>
              </a:scheme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Danse</a:t>
              </a:r>
            </a:p>
          </p:txBody>
        </p:sp>
        <p:sp>
          <p:nvSpPr>
            <p:cNvPr id="63" name="Rounded Rectangle 43">
              <a:extLst>
                <a:ext uri="{FF2B5EF4-FFF2-40B4-BE49-F238E27FC236}">
                  <a16:creationId xmlns:a16="http://schemas.microsoft.com/office/drawing/2014/main" id="{F633B4BE-42A6-48DA-AFA5-B3A381E85ABA}"/>
                </a:ext>
              </a:extLst>
            </p:cNvPr>
            <p:cNvSpPr/>
            <p:nvPr/>
          </p:nvSpPr>
          <p:spPr>
            <a:xfrm>
              <a:off x="5761027" y="5097094"/>
              <a:ext cx="590007" cy="280232"/>
            </a:xfrm>
            <a:prstGeom prst="roundRect">
              <a:avLst/>
            </a:prstGeom>
            <a:solidFill>
              <a:schemeClr val="accent5">
                <a:lumMod val="60000"/>
                <a:lumOff val="40000"/>
              </a:scheme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Jeux</a:t>
              </a:r>
            </a:p>
          </p:txBody>
        </p:sp>
        <p:sp>
          <p:nvSpPr>
            <p:cNvPr id="64" name="TextBox 44">
              <a:extLst>
                <a:ext uri="{FF2B5EF4-FFF2-40B4-BE49-F238E27FC236}">
                  <a16:creationId xmlns:a16="http://schemas.microsoft.com/office/drawing/2014/main" id="{7D73B82C-DCC2-4CC2-8616-730367D0262D}"/>
                </a:ext>
              </a:extLst>
            </p:cNvPr>
            <p:cNvSpPr txBox="1"/>
            <p:nvPr/>
          </p:nvSpPr>
          <p:spPr>
            <a:xfrm>
              <a:off x="4596801" y="4036702"/>
              <a:ext cx="1253764" cy="246221"/>
            </a:xfrm>
            <a:prstGeom prst="rect">
              <a:avLst/>
            </a:prstGeom>
            <a:noFill/>
          </p:spPr>
          <p:txBody>
            <a:bodyPr wrap="square" rtlCol="0">
              <a:spAutoFit/>
            </a:bodyPr>
            <a:lstStyle/>
            <a:p>
              <a:pPr algn="ctr"/>
              <a:r>
                <a:rPr lang="fr-FR" sz="1000" i="1">
                  <a:latin typeface="Calibri" panose="020F0502020204030204" pitchFamily="34" charset="0"/>
                </a:rPr>
                <a:t>peuvent être</a:t>
              </a:r>
            </a:p>
          </p:txBody>
        </p:sp>
        <p:cxnSp>
          <p:nvCxnSpPr>
            <p:cNvPr id="65" name="Straight Connector 45">
              <a:extLst>
                <a:ext uri="{FF2B5EF4-FFF2-40B4-BE49-F238E27FC236}">
                  <a16:creationId xmlns:a16="http://schemas.microsoft.com/office/drawing/2014/main" id="{16C021F0-83A9-49CF-B724-3A5BD674C4EC}"/>
                </a:ext>
              </a:extLst>
            </p:cNvPr>
            <p:cNvCxnSpPr>
              <a:stCxn id="60" idx="2"/>
            </p:cNvCxnSpPr>
            <p:nvPr/>
          </p:nvCxnSpPr>
          <p:spPr>
            <a:xfrm>
              <a:off x="5176874" y="3902255"/>
              <a:ext cx="14315" cy="137818"/>
            </a:xfrm>
            <a:prstGeom prst="line">
              <a:avLst/>
            </a:prstGeom>
            <a:ln w="190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Arrow Connector 46">
              <a:extLst>
                <a:ext uri="{FF2B5EF4-FFF2-40B4-BE49-F238E27FC236}">
                  <a16:creationId xmlns:a16="http://schemas.microsoft.com/office/drawing/2014/main" id="{825BF922-8893-462D-A5E6-E39477EB8A78}"/>
                </a:ext>
              </a:extLst>
            </p:cNvPr>
            <p:cNvCxnSpPr>
              <a:cxnSpLocks/>
              <a:endCxn id="61" idx="0"/>
            </p:cNvCxnSpPr>
            <p:nvPr/>
          </p:nvCxnSpPr>
          <p:spPr>
            <a:xfrm flipH="1">
              <a:off x="4535375" y="4303362"/>
              <a:ext cx="568397" cy="785932"/>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47">
              <a:extLst>
                <a:ext uri="{FF2B5EF4-FFF2-40B4-BE49-F238E27FC236}">
                  <a16:creationId xmlns:a16="http://schemas.microsoft.com/office/drawing/2014/main" id="{29510A34-8697-467F-85C7-048ECA158592}"/>
                </a:ext>
              </a:extLst>
            </p:cNvPr>
            <p:cNvCxnSpPr>
              <a:stCxn id="64" idx="2"/>
              <a:endCxn id="62" idx="0"/>
            </p:cNvCxnSpPr>
            <p:nvPr/>
          </p:nvCxnSpPr>
          <p:spPr>
            <a:xfrm>
              <a:off x="5223683" y="4282923"/>
              <a:ext cx="111475" cy="814171"/>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48">
              <a:extLst>
                <a:ext uri="{FF2B5EF4-FFF2-40B4-BE49-F238E27FC236}">
                  <a16:creationId xmlns:a16="http://schemas.microsoft.com/office/drawing/2014/main" id="{B772F35A-AC98-44F3-B8D7-DC03F5A79748}"/>
                </a:ext>
              </a:extLst>
            </p:cNvPr>
            <p:cNvCxnSpPr>
              <a:cxnSpLocks/>
              <a:endCxn id="63" idx="0"/>
            </p:cNvCxnSpPr>
            <p:nvPr/>
          </p:nvCxnSpPr>
          <p:spPr>
            <a:xfrm>
              <a:off x="5392255" y="4335783"/>
              <a:ext cx="663776" cy="761311"/>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3" name="Straight Connector 87">
            <a:extLst>
              <a:ext uri="{FF2B5EF4-FFF2-40B4-BE49-F238E27FC236}">
                <a16:creationId xmlns:a16="http://schemas.microsoft.com/office/drawing/2014/main" id="{C8B9EF24-1D29-46E6-A98B-79606B1E6446}"/>
              </a:ext>
            </a:extLst>
          </p:cNvPr>
          <p:cNvCxnSpPr>
            <a:cxnSpLocks/>
          </p:cNvCxnSpPr>
          <p:nvPr/>
        </p:nvCxnSpPr>
        <p:spPr>
          <a:xfrm flipH="1" flipV="1">
            <a:off x="4691345" y="1972708"/>
            <a:ext cx="733411" cy="348438"/>
          </a:xfrm>
          <a:prstGeom prst="line">
            <a:avLst/>
          </a:prstGeom>
          <a:ln w="19050"/>
        </p:spPr>
        <p:style>
          <a:lnRef idx="1">
            <a:schemeClr val="dk1"/>
          </a:lnRef>
          <a:fillRef idx="0">
            <a:schemeClr val="dk1"/>
          </a:fillRef>
          <a:effectRef idx="0">
            <a:schemeClr val="dk1"/>
          </a:effectRef>
          <a:fontRef idx="minor">
            <a:schemeClr val="tx1"/>
          </a:fontRef>
        </p:style>
      </p:cxnSp>
      <p:cxnSp>
        <p:nvCxnSpPr>
          <p:cNvPr id="84" name="Straight Connector 88">
            <a:extLst>
              <a:ext uri="{FF2B5EF4-FFF2-40B4-BE49-F238E27FC236}">
                <a16:creationId xmlns:a16="http://schemas.microsoft.com/office/drawing/2014/main" id="{7F8F55AB-B8B8-4C59-B199-8409716B1860}"/>
              </a:ext>
            </a:extLst>
          </p:cNvPr>
          <p:cNvCxnSpPr/>
          <p:nvPr/>
        </p:nvCxnSpPr>
        <p:spPr>
          <a:xfrm flipV="1">
            <a:off x="6413856" y="1941992"/>
            <a:ext cx="341111" cy="377964"/>
          </a:xfrm>
          <a:prstGeom prst="line">
            <a:avLst/>
          </a:prstGeom>
          <a:ln w="19050"/>
        </p:spPr>
        <p:style>
          <a:lnRef idx="1">
            <a:schemeClr val="dk1"/>
          </a:lnRef>
          <a:fillRef idx="0">
            <a:schemeClr val="dk1"/>
          </a:fillRef>
          <a:effectRef idx="0">
            <a:schemeClr val="dk1"/>
          </a:effectRef>
          <a:fontRef idx="minor">
            <a:schemeClr val="tx1"/>
          </a:fontRef>
        </p:style>
      </p:cxnSp>
      <p:grpSp>
        <p:nvGrpSpPr>
          <p:cNvPr id="123" name="Groupe 122">
            <a:extLst>
              <a:ext uri="{FF2B5EF4-FFF2-40B4-BE49-F238E27FC236}">
                <a16:creationId xmlns:a16="http://schemas.microsoft.com/office/drawing/2014/main" id="{9D9BCF6C-FD7F-46EF-8BD6-4F903736FB6B}"/>
              </a:ext>
            </a:extLst>
          </p:cNvPr>
          <p:cNvGrpSpPr/>
          <p:nvPr/>
        </p:nvGrpSpPr>
        <p:grpSpPr>
          <a:xfrm>
            <a:off x="3394752" y="883055"/>
            <a:ext cx="1600380" cy="1053717"/>
            <a:chOff x="2886752" y="1091362"/>
            <a:chExt cx="1600380" cy="1053717"/>
          </a:xfrm>
        </p:grpSpPr>
        <p:sp>
          <p:nvSpPr>
            <p:cNvPr id="69" name="Rounded Rectangle 59">
              <a:extLst>
                <a:ext uri="{FF2B5EF4-FFF2-40B4-BE49-F238E27FC236}">
                  <a16:creationId xmlns:a16="http://schemas.microsoft.com/office/drawing/2014/main" id="{61EF0E2C-244B-4CE7-B38D-38A34EBB133C}"/>
                </a:ext>
              </a:extLst>
            </p:cNvPr>
            <p:cNvSpPr/>
            <p:nvPr/>
          </p:nvSpPr>
          <p:spPr>
            <a:xfrm>
              <a:off x="2886752" y="1091362"/>
              <a:ext cx="736284" cy="288032"/>
            </a:xfrm>
            <a:prstGeom prst="roundRect">
              <a:avLst/>
            </a:prstGeom>
            <a:solidFill>
              <a:schemeClr val="accent5">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Enfants</a:t>
              </a:r>
            </a:p>
          </p:txBody>
        </p:sp>
        <p:sp>
          <p:nvSpPr>
            <p:cNvPr id="70" name="Rounded Rectangle 60">
              <a:extLst>
                <a:ext uri="{FF2B5EF4-FFF2-40B4-BE49-F238E27FC236}">
                  <a16:creationId xmlns:a16="http://schemas.microsoft.com/office/drawing/2014/main" id="{226A3D40-C1FB-4A2C-8D54-5E7BAF32B85D}"/>
                </a:ext>
              </a:extLst>
            </p:cNvPr>
            <p:cNvSpPr/>
            <p:nvPr/>
          </p:nvSpPr>
          <p:spPr>
            <a:xfrm>
              <a:off x="3779878" y="1091362"/>
              <a:ext cx="707254" cy="288032"/>
            </a:xfrm>
            <a:prstGeom prst="roundRect">
              <a:avLst/>
            </a:prstGeom>
            <a:solidFill>
              <a:schemeClr val="accent5">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Parents</a:t>
              </a:r>
            </a:p>
          </p:txBody>
        </p:sp>
        <p:sp>
          <p:nvSpPr>
            <p:cNvPr id="76" name="Rounded Rectangle 71">
              <a:extLst>
                <a:ext uri="{FF2B5EF4-FFF2-40B4-BE49-F238E27FC236}">
                  <a16:creationId xmlns:a16="http://schemas.microsoft.com/office/drawing/2014/main" id="{5D0401D7-6DB4-455F-95CD-A2E3B446C8CD}"/>
                </a:ext>
              </a:extLst>
            </p:cNvPr>
            <p:cNvSpPr/>
            <p:nvPr/>
          </p:nvSpPr>
          <p:spPr>
            <a:xfrm>
              <a:off x="3539250" y="1821833"/>
              <a:ext cx="875874" cy="323246"/>
            </a:xfrm>
            <a:prstGeom prst="roundRect">
              <a:avLst/>
            </a:prstGeom>
            <a:solidFill>
              <a:srgbClr val="92D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000000"/>
                  </a:solidFill>
                  <a:latin typeface="Calibri" panose="020F0502020204030204" pitchFamily="34" charset="0"/>
                </a:rPr>
                <a:t>Invités</a:t>
              </a:r>
            </a:p>
          </p:txBody>
        </p:sp>
        <p:cxnSp>
          <p:nvCxnSpPr>
            <p:cNvPr id="85" name="Straight Arrow Connector 92">
              <a:extLst>
                <a:ext uri="{FF2B5EF4-FFF2-40B4-BE49-F238E27FC236}">
                  <a16:creationId xmlns:a16="http://schemas.microsoft.com/office/drawing/2014/main" id="{5F4F3F7A-9103-48FE-A90D-53961EDAB758}"/>
                </a:ext>
              </a:extLst>
            </p:cNvPr>
            <p:cNvCxnSpPr>
              <a:endCxn id="69" idx="2"/>
            </p:cNvCxnSpPr>
            <p:nvPr/>
          </p:nvCxnSpPr>
          <p:spPr>
            <a:xfrm flipH="1" flipV="1">
              <a:off x="3254894" y="1379394"/>
              <a:ext cx="219087" cy="17160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100">
              <a:extLst>
                <a:ext uri="{FF2B5EF4-FFF2-40B4-BE49-F238E27FC236}">
                  <a16:creationId xmlns:a16="http://schemas.microsoft.com/office/drawing/2014/main" id="{9AB119BA-0B97-45C8-A12A-91C922B77492}"/>
                </a:ext>
              </a:extLst>
            </p:cNvPr>
            <p:cNvCxnSpPr>
              <a:endCxn id="70" idx="2"/>
            </p:cNvCxnSpPr>
            <p:nvPr/>
          </p:nvCxnSpPr>
          <p:spPr>
            <a:xfrm flipV="1">
              <a:off x="3914915" y="1379394"/>
              <a:ext cx="218590" cy="16529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106">
              <a:extLst>
                <a:ext uri="{FF2B5EF4-FFF2-40B4-BE49-F238E27FC236}">
                  <a16:creationId xmlns:a16="http://schemas.microsoft.com/office/drawing/2014/main" id="{C5EA3D65-B064-4CBD-8453-067B3D65A145}"/>
                </a:ext>
              </a:extLst>
            </p:cNvPr>
            <p:cNvSpPr txBox="1"/>
            <p:nvPr/>
          </p:nvSpPr>
          <p:spPr>
            <a:xfrm>
              <a:off x="3089352" y="1451402"/>
              <a:ext cx="1253764" cy="246221"/>
            </a:xfrm>
            <a:prstGeom prst="rect">
              <a:avLst/>
            </a:prstGeom>
            <a:noFill/>
          </p:spPr>
          <p:txBody>
            <a:bodyPr wrap="square" rtlCol="0">
              <a:spAutoFit/>
            </a:bodyPr>
            <a:lstStyle/>
            <a:p>
              <a:pPr algn="ctr"/>
              <a:r>
                <a:rPr lang="de-DE" sz="1000" i="1">
                  <a:latin typeface="Calibri" panose="020F0502020204030204" pitchFamily="34" charset="0"/>
                </a:rPr>
                <a:t>sont</a:t>
              </a:r>
            </a:p>
          </p:txBody>
        </p:sp>
        <p:cxnSp>
          <p:nvCxnSpPr>
            <p:cNvPr id="88" name="Straight Connector 107">
              <a:extLst>
                <a:ext uri="{FF2B5EF4-FFF2-40B4-BE49-F238E27FC236}">
                  <a16:creationId xmlns:a16="http://schemas.microsoft.com/office/drawing/2014/main" id="{5B9FEC33-5D6B-4EB6-A48C-A2161E03635B}"/>
                </a:ext>
              </a:extLst>
            </p:cNvPr>
            <p:cNvCxnSpPr/>
            <p:nvPr/>
          </p:nvCxnSpPr>
          <p:spPr>
            <a:xfrm flipH="1" flipV="1">
              <a:off x="3779878" y="1696838"/>
              <a:ext cx="131191" cy="94955"/>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22" name="Groupe 121">
            <a:extLst>
              <a:ext uri="{FF2B5EF4-FFF2-40B4-BE49-F238E27FC236}">
                <a16:creationId xmlns:a16="http://schemas.microsoft.com/office/drawing/2014/main" id="{CC84D431-9B43-4E0F-8BE2-FFDFDB26D6D8}"/>
              </a:ext>
            </a:extLst>
          </p:cNvPr>
          <p:cNvGrpSpPr/>
          <p:nvPr/>
        </p:nvGrpSpPr>
        <p:grpSpPr>
          <a:xfrm>
            <a:off x="5866263" y="883032"/>
            <a:ext cx="7389810" cy="2514659"/>
            <a:chOff x="5482898" y="976809"/>
            <a:chExt cx="7389810" cy="2514659"/>
          </a:xfrm>
        </p:grpSpPr>
        <p:sp>
          <p:nvSpPr>
            <p:cNvPr id="71" name="Rounded Rectangle 63">
              <a:extLst>
                <a:ext uri="{FF2B5EF4-FFF2-40B4-BE49-F238E27FC236}">
                  <a16:creationId xmlns:a16="http://schemas.microsoft.com/office/drawing/2014/main" id="{983E0643-D8F8-4362-A3B2-C8BE84BB1B6F}"/>
                </a:ext>
              </a:extLst>
            </p:cNvPr>
            <p:cNvSpPr/>
            <p:nvPr/>
          </p:nvSpPr>
          <p:spPr>
            <a:xfrm>
              <a:off x="5482898" y="999938"/>
              <a:ext cx="985652" cy="433708"/>
            </a:xfrm>
            <a:prstGeom prst="roundRect">
              <a:avLst/>
            </a:prstGeom>
            <a:solidFill>
              <a:schemeClr val="accent5">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Comité de parents</a:t>
              </a:r>
            </a:p>
          </p:txBody>
        </p:sp>
        <p:sp>
          <p:nvSpPr>
            <p:cNvPr id="77" name="Rounded Rectangle 72">
              <a:extLst>
                <a:ext uri="{FF2B5EF4-FFF2-40B4-BE49-F238E27FC236}">
                  <a16:creationId xmlns:a16="http://schemas.microsoft.com/office/drawing/2014/main" id="{76DE8D74-77DF-4186-BE6D-8A6261370EAB}"/>
                </a:ext>
              </a:extLst>
            </p:cNvPr>
            <p:cNvSpPr/>
            <p:nvPr/>
          </p:nvSpPr>
          <p:spPr>
            <a:xfrm>
              <a:off x="6534998" y="976809"/>
              <a:ext cx="917967" cy="288032"/>
            </a:xfrm>
            <a:prstGeom prst="roundRect">
              <a:avLst/>
            </a:prstGeom>
            <a:solidFill>
              <a:schemeClr val="accent5">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000000"/>
                  </a:solidFill>
                  <a:latin typeface="Calibri" panose="020F0502020204030204" pitchFamily="34" charset="0"/>
                </a:rPr>
                <a:t>Directrice</a:t>
              </a:r>
            </a:p>
          </p:txBody>
        </p:sp>
        <p:sp>
          <p:nvSpPr>
            <p:cNvPr id="78" name="Rounded Rectangle 73">
              <a:extLst>
                <a:ext uri="{FF2B5EF4-FFF2-40B4-BE49-F238E27FC236}">
                  <a16:creationId xmlns:a16="http://schemas.microsoft.com/office/drawing/2014/main" id="{B5DC0EA1-21D4-4DF8-B76F-B85CFD7A53F9}"/>
                </a:ext>
              </a:extLst>
            </p:cNvPr>
            <p:cNvSpPr/>
            <p:nvPr/>
          </p:nvSpPr>
          <p:spPr>
            <a:xfrm>
              <a:off x="7543110" y="1131678"/>
              <a:ext cx="1068991" cy="263936"/>
            </a:xfrm>
            <a:prstGeom prst="roundRect">
              <a:avLst/>
            </a:prstGeom>
            <a:solidFill>
              <a:schemeClr val="accent5">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Enseignants</a:t>
              </a:r>
            </a:p>
          </p:txBody>
        </p:sp>
        <p:sp>
          <p:nvSpPr>
            <p:cNvPr id="79" name="Rounded Rectangle 74">
              <a:extLst>
                <a:ext uri="{FF2B5EF4-FFF2-40B4-BE49-F238E27FC236}">
                  <a16:creationId xmlns:a16="http://schemas.microsoft.com/office/drawing/2014/main" id="{CD120095-977A-451B-8DCE-800C14891055}"/>
                </a:ext>
              </a:extLst>
            </p:cNvPr>
            <p:cNvSpPr/>
            <p:nvPr/>
          </p:nvSpPr>
          <p:spPr>
            <a:xfrm>
              <a:off x="5905871" y="1763990"/>
              <a:ext cx="1228771" cy="310781"/>
            </a:xfrm>
            <a:prstGeom prst="roundRect">
              <a:avLst/>
            </a:prstGeom>
            <a:solidFill>
              <a:srgbClr val="92D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000000"/>
                  </a:solidFill>
                  <a:latin typeface="Calibri" panose="020F0502020204030204" pitchFamily="34" charset="0"/>
                </a:rPr>
                <a:t>Organisateurs</a:t>
              </a:r>
            </a:p>
          </p:txBody>
        </p:sp>
        <p:sp>
          <p:nvSpPr>
            <p:cNvPr id="89" name="TextBox 110">
              <a:extLst>
                <a:ext uri="{FF2B5EF4-FFF2-40B4-BE49-F238E27FC236}">
                  <a16:creationId xmlns:a16="http://schemas.microsoft.com/office/drawing/2014/main" id="{D6BF2ED9-FFB4-4955-924B-C31A70732CC5}"/>
                </a:ext>
              </a:extLst>
            </p:cNvPr>
            <p:cNvSpPr txBox="1"/>
            <p:nvPr/>
          </p:nvSpPr>
          <p:spPr>
            <a:xfrm>
              <a:off x="6183728" y="1480865"/>
              <a:ext cx="1253764" cy="246221"/>
            </a:xfrm>
            <a:prstGeom prst="rect">
              <a:avLst/>
            </a:prstGeom>
            <a:noFill/>
          </p:spPr>
          <p:txBody>
            <a:bodyPr wrap="square" rtlCol="0">
              <a:spAutoFit/>
            </a:bodyPr>
            <a:lstStyle/>
            <a:p>
              <a:pPr algn="ctr"/>
              <a:r>
                <a:rPr lang="de-DE" sz="1000" i="1">
                  <a:latin typeface="Calibri" panose="020F0502020204030204" pitchFamily="34" charset="0"/>
                </a:rPr>
                <a:t>sont</a:t>
              </a:r>
            </a:p>
          </p:txBody>
        </p:sp>
        <p:cxnSp>
          <p:nvCxnSpPr>
            <p:cNvPr id="90" name="Straight Arrow Connector 111">
              <a:extLst>
                <a:ext uri="{FF2B5EF4-FFF2-40B4-BE49-F238E27FC236}">
                  <a16:creationId xmlns:a16="http://schemas.microsoft.com/office/drawing/2014/main" id="{1E0D4FC3-6A1C-44B6-965B-BB5DB3B40E7E}"/>
                </a:ext>
              </a:extLst>
            </p:cNvPr>
            <p:cNvCxnSpPr>
              <a:cxnSpLocks/>
              <a:stCxn id="89" idx="0"/>
            </p:cNvCxnSpPr>
            <p:nvPr/>
          </p:nvCxnSpPr>
          <p:spPr>
            <a:xfrm flipV="1">
              <a:off x="6810610" y="1244821"/>
              <a:ext cx="125482" cy="236044"/>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114">
              <a:extLst>
                <a:ext uri="{FF2B5EF4-FFF2-40B4-BE49-F238E27FC236}">
                  <a16:creationId xmlns:a16="http://schemas.microsoft.com/office/drawing/2014/main" id="{9867C2B9-9A68-4267-A1AA-61672B585ACA}"/>
                </a:ext>
              </a:extLst>
            </p:cNvPr>
            <p:cNvCxnSpPr/>
            <p:nvPr/>
          </p:nvCxnSpPr>
          <p:spPr>
            <a:xfrm flipV="1">
              <a:off x="7020221" y="1436553"/>
              <a:ext cx="658039" cy="133909"/>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117">
              <a:extLst>
                <a:ext uri="{FF2B5EF4-FFF2-40B4-BE49-F238E27FC236}">
                  <a16:creationId xmlns:a16="http://schemas.microsoft.com/office/drawing/2014/main" id="{43E7C3C9-EFFD-4B2E-B485-E98D86267C2A}"/>
                </a:ext>
              </a:extLst>
            </p:cNvPr>
            <p:cNvCxnSpPr/>
            <p:nvPr/>
          </p:nvCxnSpPr>
          <p:spPr>
            <a:xfrm flipH="1" flipV="1">
              <a:off x="6183728" y="1462202"/>
              <a:ext cx="476934" cy="106793"/>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Connector 120">
              <a:extLst>
                <a:ext uri="{FF2B5EF4-FFF2-40B4-BE49-F238E27FC236}">
                  <a16:creationId xmlns:a16="http://schemas.microsoft.com/office/drawing/2014/main" id="{B62D94E0-4D9F-4FA3-9C26-C456CA1F2617}"/>
                </a:ext>
              </a:extLst>
            </p:cNvPr>
            <p:cNvCxnSpPr>
              <a:cxnSpLocks/>
              <a:stCxn id="79" idx="0"/>
            </p:cNvCxnSpPr>
            <p:nvPr/>
          </p:nvCxnSpPr>
          <p:spPr>
            <a:xfrm flipV="1">
              <a:off x="12785913" y="3396514"/>
              <a:ext cx="86795" cy="94954"/>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94" name="Straight Connector 125">
            <a:extLst>
              <a:ext uri="{FF2B5EF4-FFF2-40B4-BE49-F238E27FC236}">
                <a16:creationId xmlns:a16="http://schemas.microsoft.com/office/drawing/2014/main" id="{DDC053BC-DF8C-4EFD-B914-6EFE594D230C}"/>
              </a:ext>
            </a:extLst>
          </p:cNvPr>
          <p:cNvCxnSpPr>
            <a:cxnSpLocks/>
          </p:cNvCxnSpPr>
          <p:nvPr/>
        </p:nvCxnSpPr>
        <p:spPr>
          <a:xfrm flipV="1">
            <a:off x="5627223" y="2885606"/>
            <a:ext cx="273032" cy="486162"/>
          </a:xfrm>
          <a:prstGeom prst="line">
            <a:avLst/>
          </a:prstGeom>
          <a:ln w="19050"/>
        </p:spPr>
        <p:style>
          <a:lnRef idx="1">
            <a:schemeClr val="dk1"/>
          </a:lnRef>
          <a:fillRef idx="0">
            <a:schemeClr val="dk1"/>
          </a:fillRef>
          <a:effectRef idx="0">
            <a:schemeClr val="dk1"/>
          </a:effectRef>
          <a:fontRef idx="minor">
            <a:schemeClr val="tx1"/>
          </a:fontRef>
        </p:style>
      </p:cxnSp>
      <p:cxnSp>
        <p:nvCxnSpPr>
          <p:cNvPr id="95" name="Straight Connector 127">
            <a:extLst>
              <a:ext uri="{FF2B5EF4-FFF2-40B4-BE49-F238E27FC236}">
                <a16:creationId xmlns:a16="http://schemas.microsoft.com/office/drawing/2014/main" id="{861E6933-6A3D-4444-92BF-F2F7655FC53B}"/>
              </a:ext>
            </a:extLst>
          </p:cNvPr>
          <p:cNvCxnSpPr>
            <a:cxnSpLocks/>
          </p:cNvCxnSpPr>
          <p:nvPr/>
        </p:nvCxnSpPr>
        <p:spPr>
          <a:xfrm flipV="1">
            <a:off x="3389453" y="2599854"/>
            <a:ext cx="1484469" cy="326224"/>
          </a:xfrm>
          <a:prstGeom prst="line">
            <a:avLst/>
          </a:prstGeom>
          <a:ln w="19050"/>
        </p:spPr>
        <p:style>
          <a:lnRef idx="1">
            <a:schemeClr val="dk1"/>
          </a:lnRef>
          <a:fillRef idx="0">
            <a:schemeClr val="dk1"/>
          </a:fillRef>
          <a:effectRef idx="0">
            <a:schemeClr val="dk1"/>
          </a:effectRef>
          <a:fontRef idx="minor">
            <a:schemeClr val="tx1"/>
          </a:fontRef>
        </p:style>
      </p:cxnSp>
      <p:cxnSp>
        <p:nvCxnSpPr>
          <p:cNvPr id="96" name="Straight Connector 129">
            <a:extLst>
              <a:ext uri="{FF2B5EF4-FFF2-40B4-BE49-F238E27FC236}">
                <a16:creationId xmlns:a16="http://schemas.microsoft.com/office/drawing/2014/main" id="{DE64DF2F-4DE4-438D-BDD6-D8E3EA94A614}"/>
              </a:ext>
            </a:extLst>
          </p:cNvPr>
          <p:cNvCxnSpPr>
            <a:cxnSpLocks/>
          </p:cNvCxnSpPr>
          <p:nvPr/>
        </p:nvCxnSpPr>
        <p:spPr>
          <a:xfrm>
            <a:off x="6880361" y="2914505"/>
            <a:ext cx="929143" cy="572248"/>
          </a:xfrm>
          <a:prstGeom prst="line">
            <a:avLst/>
          </a:prstGeom>
          <a:ln w="19050"/>
        </p:spPr>
        <p:style>
          <a:lnRef idx="1">
            <a:schemeClr val="dk1"/>
          </a:lnRef>
          <a:fillRef idx="0">
            <a:schemeClr val="dk1"/>
          </a:fillRef>
          <a:effectRef idx="0">
            <a:schemeClr val="dk1"/>
          </a:effectRef>
          <a:fontRef idx="minor">
            <a:schemeClr val="tx1"/>
          </a:fontRef>
        </p:style>
      </p:cxnSp>
      <p:grpSp>
        <p:nvGrpSpPr>
          <p:cNvPr id="120" name="Groupe 119">
            <a:extLst>
              <a:ext uri="{FF2B5EF4-FFF2-40B4-BE49-F238E27FC236}">
                <a16:creationId xmlns:a16="http://schemas.microsoft.com/office/drawing/2014/main" id="{06BE16FD-7236-4DA7-9265-6138FBAE4CB4}"/>
              </a:ext>
            </a:extLst>
          </p:cNvPr>
          <p:cNvGrpSpPr/>
          <p:nvPr/>
        </p:nvGrpSpPr>
        <p:grpSpPr>
          <a:xfrm>
            <a:off x="6723248" y="3486753"/>
            <a:ext cx="2854915" cy="1666116"/>
            <a:chOff x="6215247" y="3695061"/>
            <a:chExt cx="2854915" cy="1666116"/>
          </a:xfrm>
        </p:grpSpPr>
        <p:sp>
          <p:nvSpPr>
            <p:cNvPr id="72" name="Rounded Rectangle 64">
              <a:extLst>
                <a:ext uri="{FF2B5EF4-FFF2-40B4-BE49-F238E27FC236}">
                  <a16:creationId xmlns:a16="http://schemas.microsoft.com/office/drawing/2014/main" id="{FB0B032B-E673-480F-B1F4-1A39E74A389A}"/>
                </a:ext>
              </a:extLst>
            </p:cNvPr>
            <p:cNvSpPr/>
            <p:nvPr/>
          </p:nvSpPr>
          <p:spPr>
            <a:xfrm>
              <a:off x="6729286" y="3695061"/>
              <a:ext cx="1144433" cy="286092"/>
            </a:xfrm>
            <a:prstGeom prst="roundRect">
              <a:avLst/>
            </a:prstGeom>
            <a:solidFill>
              <a:srgbClr val="92D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000000"/>
                  </a:solidFill>
                  <a:latin typeface="Calibri" panose="020F0502020204030204" pitchFamily="34" charset="0"/>
                </a:rPr>
                <a:t>Logistique</a:t>
              </a:r>
            </a:p>
          </p:txBody>
        </p:sp>
        <p:sp>
          <p:nvSpPr>
            <p:cNvPr id="73" name="Rounded Rectangle 68">
              <a:extLst>
                <a:ext uri="{FF2B5EF4-FFF2-40B4-BE49-F238E27FC236}">
                  <a16:creationId xmlns:a16="http://schemas.microsoft.com/office/drawing/2014/main" id="{7A1F1C5E-43A2-4D32-8E77-86DC0A52D663}"/>
                </a:ext>
              </a:extLst>
            </p:cNvPr>
            <p:cNvSpPr/>
            <p:nvPr/>
          </p:nvSpPr>
          <p:spPr>
            <a:xfrm>
              <a:off x="6215247" y="4258171"/>
              <a:ext cx="724278" cy="471960"/>
            </a:xfrm>
            <a:prstGeom prst="roundRect">
              <a:avLst/>
            </a:prstGeom>
            <a:solidFill>
              <a:schemeClr val="accent5">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Boire-manger</a:t>
              </a:r>
            </a:p>
          </p:txBody>
        </p:sp>
        <p:sp>
          <p:nvSpPr>
            <p:cNvPr id="74" name="Rounded Rectangle 69">
              <a:extLst>
                <a:ext uri="{FF2B5EF4-FFF2-40B4-BE49-F238E27FC236}">
                  <a16:creationId xmlns:a16="http://schemas.microsoft.com/office/drawing/2014/main" id="{C32A4133-4D45-42B6-892A-8716DFE01D0F}"/>
                </a:ext>
              </a:extLst>
            </p:cNvPr>
            <p:cNvSpPr/>
            <p:nvPr/>
          </p:nvSpPr>
          <p:spPr>
            <a:xfrm>
              <a:off x="8355577" y="3927883"/>
              <a:ext cx="714585" cy="471960"/>
            </a:xfrm>
            <a:prstGeom prst="roundRect">
              <a:avLst/>
            </a:prstGeom>
            <a:solidFill>
              <a:schemeClr val="accent5">
                <a:lumMod val="60000"/>
                <a:lumOff val="40000"/>
              </a:scheme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Salles - cour</a:t>
              </a:r>
            </a:p>
          </p:txBody>
        </p:sp>
        <p:sp>
          <p:nvSpPr>
            <p:cNvPr id="75" name="Rounded Rectangle 70">
              <a:extLst>
                <a:ext uri="{FF2B5EF4-FFF2-40B4-BE49-F238E27FC236}">
                  <a16:creationId xmlns:a16="http://schemas.microsoft.com/office/drawing/2014/main" id="{205497A9-128D-463F-8B3E-F0EC6BCC52C2}"/>
                </a:ext>
              </a:extLst>
            </p:cNvPr>
            <p:cNvSpPr/>
            <p:nvPr/>
          </p:nvSpPr>
          <p:spPr>
            <a:xfrm>
              <a:off x="7243980" y="5073145"/>
              <a:ext cx="943952" cy="288032"/>
            </a:xfrm>
            <a:prstGeom prst="roundRect">
              <a:avLst/>
            </a:prstGeom>
            <a:solidFill>
              <a:schemeClr val="accent5">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Nettoyage</a:t>
              </a:r>
            </a:p>
          </p:txBody>
        </p:sp>
        <p:sp>
          <p:nvSpPr>
            <p:cNvPr id="98" name="TextBox 135">
              <a:extLst>
                <a:ext uri="{FF2B5EF4-FFF2-40B4-BE49-F238E27FC236}">
                  <a16:creationId xmlns:a16="http://schemas.microsoft.com/office/drawing/2014/main" id="{AA04B983-8BE8-4680-9C8B-2162D90BBF53}"/>
                </a:ext>
              </a:extLst>
            </p:cNvPr>
            <p:cNvSpPr txBox="1"/>
            <p:nvPr/>
          </p:nvSpPr>
          <p:spPr>
            <a:xfrm>
              <a:off x="6828026" y="4182144"/>
              <a:ext cx="1253764" cy="276999"/>
            </a:xfrm>
            <a:prstGeom prst="rect">
              <a:avLst/>
            </a:prstGeom>
            <a:noFill/>
          </p:spPr>
          <p:txBody>
            <a:bodyPr wrap="square" rtlCol="0">
              <a:spAutoFit/>
            </a:bodyPr>
            <a:lstStyle/>
            <a:p>
              <a:pPr algn="ctr"/>
              <a:endParaRPr lang="de-DE" sz="1200">
                <a:latin typeface="Calibri" panose="020F0502020204030204" pitchFamily="34" charset="0"/>
              </a:endParaRPr>
            </a:p>
          </p:txBody>
        </p:sp>
        <p:cxnSp>
          <p:nvCxnSpPr>
            <p:cNvPr id="101" name="Straight Arrow Connector 54">
              <a:extLst>
                <a:ext uri="{FF2B5EF4-FFF2-40B4-BE49-F238E27FC236}">
                  <a16:creationId xmlns:a16="http://schemas.microsoft.com/office/drawing/2014/main" id="{29DA6B30-88FD-4BC4-A0CF-E09D673D6B02}"/>
                </a:ext>
              </a:extLst>
            </p:cNvPr>
            <p:cNvCxnSpPr>
              <a:cxnSpLocks/>
              <a:endCxn id="74" idx="1"/>
            </p:cNvCxnSpPr>
            <p:nvPr/>
          </p:nvCxnSpPr>
          <p:spPr>
            <a:xfrm flipV="1">
              <a:off x="7950212" y="4163863"/>
              <a:ext cx="405365" cy="58682"/>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2" name="TextBox 61">
              <a:extLst>
                <a:ext uri="{FF2B5EF4-FFF2-40B4-BE49-F238E27FC236}">
                  <a16:creationId xmlns:a16="http://schemas.microsoft.com/office/drawing/2014/main" id="{0792B739-D061-4722-BB84-78397750A427}"/>
                </a:ext>
              </a:extLst>
            </p:cNvPr>
            <p:cNvSpPr txBox="1"/>
            <p:nvPr/>
          </p:nvSpPr>
          <p:spPr>
            <a:xfrm>
              <a:off x="7185818" y="4141034"/>
              <a:ext cx="895972" cy="246221"/>
            </a:xfrm>
            <a:prstGeom prst="rect">
              <a:avLst/>
            </a:prstGeom>
            <a:noFill/>
          </p:spPr>
          <p:txBody>
            <a:bodyPr wrap="square" rtlCol="0">
              <a:spAutoFit/>
            </a:bodyPr>
            <a:lstStyle/>
            <a:p>
              <a:pPr algn="ctr"/>
              <a:r>
                <a:rPr lang="de-DE" sz="1000" i="1">
                  <a:latin typeface="Calibri" panose="020F0502020204030204" pitchFamily="34" charset="0"/>
                </a:rPr>
                <a:t>à préparer</a:t>
              </a:r>
            </a:p>
          </p:txBody>
        </p:sp>
        <p:cxnSp>
          <p:nvCxnSpPr>
            <p:cNvPr id="103" name="Straight Arrow Connector 66">
              <a:extLst>
                <a:ext uri="{FF2B5EF4-FFF2-40B4-BE49-F238E27FC236}">
                  <a16:creationId xmlns:a16="http://schemas.microsoft.com/office/drawing/2014/main" id="{6CC28CF6-8313-4D1B-90F8-FA0749F81F85}"/>
                </a:ext>
              </a:extLst>
            </p:cNvPr>
            <p:cNvCxnSpPr>
              <a:cxnSpLocks/>
              <a:endCxn id="75" idx="0"/>
            </p:cNvCxnSpPr>
            <p:nvPr/>
          </p:nvCxnSpPr>
          <p:spPr>
            <a:xfrm>
              <a:off x="7678260" y="4485847"/>
              <a:ext cx="37696" cy="587298"/>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67">
              <a:extLst>
                <a:ext uri="{FF2B5EF4-FFF2-40B4-BE49-F238E27FC236}">
                  <a16:creationId xmlns:a16="http://schemas.microsoft.com/office/drawing/2014/main" id="{F18CBF6F-8C3C-47BF-9005-6BF335B24911}"/>
                </a:ext>
              </a:extLst>
            </p:cNvPr>
            <p:cNvCxnSpPr>
              <a:cxnSpLocks/>
            </p:cNvCxnSpPr>
            <p:nvPr/>
          </p:nvCxnSpPr>
          <p:spPr>
            <a:xfrm flipH="1">
              <a:off x="7031216" y="4364757"/>
              <a:ext cx="437138" cy="123587"/>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Connector 78">
              <a:extLst>
                <a:ext uri="{FF2B5EF4-FFF2-40B4-BE49-F238E27FC236}">
                  <a16:creationId xmlns:a16="http://schemas.microsoft.com/office/drawing/2014/main" id="{0642C630-C34A-450C-9EE4-CFE0A872E0E4}"/>
                </a:ext>
              </a:extLst>
            </p:cNvPr>
            <p:cNvCxnSpPr>
              <a:stCxn id="72" idx="2"/>
            </p:cNvCxnSpPr>
            <p:nvPr/>
          </p:nvCxnSpPr>
          <p:spPr>
            <a:xfrm>
              <a:off x="7301503" y="3981153"/>
              <a:ext cx="226159" cy="242583"/>
            </a:xfrm>
            <a:prstGeom prst="line">
              <a:avLst/>
            </a:prstGeom>
            <a:ln w="190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07" name="Organigramme : Connecteur 76">
            <a:extLst>
              <a:ext uri="{FF2B5EF4-FFF2-40B4-BE49-F238E27FC236}">
                <a16:creationId xmlns:a16="http://schemas.microsoft.com/office/drawing/2014/main" id="{5820886B-E7B1-4C64-8311-885C3359D88C}"/>
              </a:ext>
            </a:extLst>
          </p:cNvPr>
          <p:cNvSpPr/>
          <p:nvPr/>
        </p:nvSpPr>
        <p:spPr>
          <a:xfrm>
            <a:off x="4510793" y="2076736"/>
            <a:ext cx="1214042" cy="153809"/>
          </a:xfrm>
          <a:prstGeom prst="flowChartConnector">
            <a:avLst/>
          </a:prstGeom>
          <a:solidFill>
            <a:schemeClr val="bg1"/>
          </a:solidFill>
          <a:ln w="3175">
            <a:noFill/>
          </a:ln>
        </p:spPr>
        <p:style>
          <a:lnRef idx="2">
            <a:schemeClr val="accent1">
              <a:shade val="50000"/>
            </a:schemeClr>
          </a:lnRef>
          <a:fillRef idx="1001">
            <a:schemeClr val="lt1"/>
          </a:fillRef>
          <a:effectRef idx="0">
            <a:schemeClr val="accent1"/>
          </a:effectRef>
          <a:fontRef idx="minor">
            <a:schemeClr val="lt1"/>
          </a:fontRef>
        </p:style>
        <p:txBody>
          <a:bodyPr lIns="91440" tIns="45720" rIns="91440" bIns="45720" rtlCol="0" anchor="ctr"/>
          <a:lstStyle/>
          <a:p>
            <a:pPr algn="ctr"/>
            <a:r>
              <a:rPr lang="fr-FR" sz="1200">
                <a:solidFill>
                  <a:schemeClr val="tx1"/>
                </a:solidFill>
                <a:highlight>
                  <a:srgbClr val="FFFF00"/>
                </a:highlight>
                <a:latin typeface="Calibri"/>
                <a:cs typeface="Calibri"/>
              </a:rPr>
              <a:t>s’adresse à</a:t>
            </a:r>
          </a:p>
        </p:txBody>
      </p:sp>
      <p:sp>
        <p:nvSpPr>
          <p:cNvPr id="108" name="Organigramme : Connecteur 76">
            <a:extLst>
              <a:ext uri="{FF2B5EF4-FFF2-40B4-BE49-F238E27FC236}">
                <a16:creationId xmlns:a16="http://schemas.microsoft.com/office/drawing/2014/main" id="{9A56886A-41A0-4556-9CB6-B98A1C154CE9}"/>
              </a:ext>
            </a:extLst>
          </p:cNvPr>
          <p:cNvSpPr/>
          <p:nvPr/>
        </p:nvSpPr>
        <p:spPr>
          <a:xfrm>
            <a:off x="5977638" y="2055350"/>
            <a:ext cx="1545768" cy="207147"/>
          </a:xfrm>
          <a:prstGeom prst="flowChartConnector">
            <a:avLst/>
          </a:prstGeom>
          <a:solidFill>
            <a:schemeClr val="bg1"/>
          </a:solidFill>
          <a:ln w="3175">
            <a:noFill/>
          </a:ln>
        </p:spPr>
        <p:style>
          <a:lnRef idx="2">
            <a:schemeClr val="accent1">
              <a:shade val="50000"/>
            </a:schemeClr>
          </a:lnRef>
          <a:fillRef idx="1001">
            <a:schemeClr val="lt1"/>
          </a:fillRef>
          <a:effectRef idx="0">
            <a:schemeClr val="accent1"/>
          </a:effectRef>
          <a:fontRef idx="minor">
            <a:schemeClr val="lt1"/>
          </a:fontRef>
        </p:style>
        <p:txBody>
          <a:bodyPr lIns="91440" tIns="45720" rIns="91440" bIns="45720" rtlCol="0" anchor="ctr"/>
          <a:lstStyle/>
          <a:p>
            <a:pPr algn="ctr"/>
            <a:r>
              <a:rPr lang="fr-FR" sz="1200">
                <a:solidFill>
                  <a:schemeClr val="tx1"/>
                </a:solidFill>
                <a:highlight>
                  <a:srgbClr val="FFFF00"/>
                </a:highlight>
                <a:latin typeface="Calibri"/>
                <a:cs typeface="Calibri"/>
              </a:rPr>
              <a:t>Organisée par</a:t>
            </a:r>
          </a:p>
        </p:txBody>
      </p:sp>
      <p:sp>
        <p:nvSpPr>
          <p:cNvPr id="109" name="Organigramme : Connecteur 76">
            <a:extLst>
              <a:ext uri="{FF2B5EF4-FFF2-40B4-BE49-F238E27FC236}">
                <a16:creationId xmlns:a16="http://schemas.microsoft.com/office/drawing/2014/main" id="{ACC23E6B-95D0-4CB7-9F45-42AC02A5DF4F}"/>
              </a:ext>
            </a:extLst>
          </p:cNvPr>
          <p:cNvSpPr/>
          <p:nvPr/>
        </p:nvSpPr>
        <p:spPr>
          <a:xfrm>
            <a:off x="4975400" y="3079412"/>
            <a:ext cx="1447579" cy="106285"/>
          </a:xfrm>
          <a:prstGeom prst="flowChartConnector">
            <a:avLst/>
          </a:prstGeom>
          <a:solidFill>
            <a:schemeClr val="bg1"/>
          </a:solidFill>
          <a:ln w="3175">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fr-FR" sz="1200">
                <a:solidFill>
                  <a:schemeClr val="tx1"/>
                </a:solidFill>
                <a:highlight>
                  <a:srgbClr val="FFFF00"/>
                </a:highlight>
                <a:latin typeface="Calibri" panose="020F0502020204030204" pitchFamily="34" charset="0"/>
              </a:rPr>
              <a:t>comporte</a:t>
            </a:r>
          </a:p>
        </p:txBody>
      </p:sp>
      <p:sp>
        <p:nvSpPr>
          <p:cNvPr id="110" name="Organigramme : Connecteur 76">
            <a:extLst>
              <a:ext uri="{FF2B5EF4-FFF2-40B4-BE49-F238E27FC236}">
                <a16:creationId xmlns:a16="http://schemas.microsoft.com/office/drawing/2014/main" id="{0DE38BE3-2D7E-4C9A-B421-B3C3F4A8B15C}"/>
              </a:ext>
            </a:extLst>
          </p:cNvPr>
          <p:cNvSpPr/>
          <p:nvPr/>
        </p:nvSpPr>
        <p:spPr>
          <a:xfrm>
            <a:off x="6790201" y="3109130"/>
            <a:ext cx="1182301" cy="165357"/>
          </a:xfrm>
          <a:prstGeom prst="flowChartConnector">
            <a:avLst/>
          </a:prstGeom>
          <a:solidFill>
            <a:schemeClr val="bg1"/>
          </a:solidFill>
          <a:ln w="3175">
            <a:noFill/>
          </a:ln>
        </p:spPr>
        <p:style>
          <a:lnRef idx="2">
            <a:schemeClr val="accent1">
              <a:shade val="50000"/>
            </a:schemeClr>
          </a:lnRef>
          <a:fillRef idx="1001">
            <a:schemeClr val="lt1"/>
          </a:fillRef>
          <a:effectRef idx="0">
            <a:schemeClr val="accent1"/>
          </a:effectRef>
          <a:fontRef idx="minor">
            <a:schemeClr val="lt1"/>
          </a:fontRef>
        </p:style>
        <p:txBody>
          <a:bodyPr lIns="91440" tIns="45720" rIns="91440" bIns="45720" rtlCol="0" anchor="ctr"/>
          <a:lstStyle/>
          <a:p>
            <a:pPr algn="ctr"/>
            <a:r>
              <a:rPr lang="fr-FR" sz="1200">
                <a:solidFill>
                  <a:schemeClr val="tx1"/>
                </a:solidFill>
                <a:highlight>
                  <a:srgbClr val="FFFF00"/>
                </a:highlight>
                <a:latin typeface="Calibri"/>
                <a:cs typeface="Calibri"/>
              </a:rPr>
              <a:t>nécessite</a:t>
            </a:r>
          </a:p>
        </p:txBody>
      </p:sp>
      <p:sp>
        <p:nvSpPr>
          <p:cNvPr id="111" name="Organigramme : Connecteur 76">
            <a:extLst>
              <a:ext uri="{FF2B5EF4-FFF2-40B4-BE49-F238E27FC236}">
                <a16:creationId xmlns:a16="http://schemas.microsoft.com/office/drawing/2014/main" id="{0C761A1C-857E-416B-9885-6035B2D8E80A}"/>
              </a:ext>
            </a:extLst>
          </p:cNvPr>
          <p:cNvSpPr/>
          <p:nvPr/>
        </p:nvSpPr>
        <p:spPr>
          <a:xfrm>
            <a:off x="3665332" y="2637631"/>
            <a:ext cx="1207777" cy="179217"/>
          </a:xfrm>
          <a:prstGeom prst="flowChartConnector">
            <a:avLst/>
          </a:prstGeom>
          <a:solidFill>
            <a:schemeClr val="bg1"/>
          </a:solidFill>
          <a:ln w="3175">
            <a:noFill/>
          </a:ln>
        </p:spPr>
        <p:style>
          <a:lnRef idx="2">
            <a:schemeClr val="accent1">
              <a:shade val="50000"/>
            </a:schemeClr>
          </a:lnRef>
          <a:fillRef idx="1001">
            <a:schemeClr val="lt1"/>
          </a:fillRef>
          <a:effectRef idx="0">
            <a:schemeClr val="accent1"/>
          </a:effectRef>
          <a:fontRef idx="minor">
            <a:schemeClr val="lt1"/>
          </a:fontRef>
        </p:style>
        <p:txBody>
          <a:bodyPr lIns="91440" tIns="45720" rIns="91440" bIns="45720" rtlCol="0" anchor="ctr"/>
          <a:lstStyle/>
          <a:p>
            <a:pPr algn="ctr"/>
            <a:r>
              <a:rPr lang="fr-FR" sz="1200">
                <a:solidFill>
                  <a:schemeClr val="tx1"/>
                </a:solidFill>
                <a:highlight>
                  <a:srgbClr val="FFFF00"/>
                </a:highlight>
                <a:latin typeface="Calibri"/>
                <a:cs typeface="Calibri"/>
              </a:rPr>
              <a:t>demande</a:t>
            </a:r>
          </a:p>
        </p:txBody>
      </p:sp>
      <p:sp>
        <p:nvSpPr>
          <p:cNvPr id="113" name="AutoShape 5">
            <a:extLst>
              <a:ext uri="{FF2B5EF4-FFF2-40B4-BE49-F238E27FC236}">
                <a16:creationId xmlns:a16="http://schemas.microsoft.com/office/drawing/2014/main" id="{6E5DF58B-161C-486B-9173-95A5B72DD878}"/>
              </a:ext>
            </a:extLst>
          </p:cNvPr>
          <p:cNvSpPr>
            <a:spLocks noChangeArrowheads="1"/>
          </p:cNvSpPr>
          <p:nvPr/>
        </p:nvSpPr>
        <p:spPr bwMode="auto">
          <a:xfrm>
            <a:off x="4894202" y="2346226"/>
            <a:ext cx="2162437" cy="510778"/>
          </a:xfrm>
          <a:prstGeom prst="roundRect">
            <a:avLst>
              <a:gd name="adj" fmla="val 16667"/>
            </a:avLst>
          </a:prstGeom>
          <a:solidFill>
            <a:srgbClr val="FF0000"/>
          </a:solidFill>
          <a:ln w="19050">
            <a:solidFill>
              <a:srgbClr val="C00000"/>
            </a:solidFill>
            <a:round/>
            <a:headEnd/>
            <a:tailEnd/>
          </a:ln>
          <a:effectLst>
            <a:outerShdw blurRad="50800" dist="38100" dir="2700000" algn="tl" rotWithShape="0">
              <a:prstClr val="black">
                <a:alpha val="40000"/>
              </a:prstClr>
            </a:outerShdw>
          </a:effectLst>
        </p:spPr>
        <p:txBody>
          <a:bodyPr wrap="square" lIns="91440" tIns="45720" rIns="91440" bIns="45720" anchor="t">
            <a:spAutoFit/>
          </a:bodyPr>
          <a:lstStyle/>
          <a:p>
            <a:pPr algn="ctr"/>
            <a:r>
              <a:rPr lang="fr-FR" sz="1200" b="1">
                <a:solidFill>
                  <a:srgbClr val="FFFFFF"/>
                </a:solidFill>
                <a:latin typeface="Calibri"/>
                <a:cs typeface="Calibri"/>
              </a:rPr>
              <a:t>Quelle organisation pour </a:t>
            </a:r>
            <a:endParaRPr lang="fr-FR" sz="1200" b="1">
              <a:solidFill>
                <a:srgbClr val="FFFFFF"/>
              </a:solidFill>
              <a:latin typeface="Calibri" panose="020F0502020204030204" pitchFamily="34" charset="0"/>
              <a:cs typeface="Calibri"/>
            </a:endParaRPr>
          </a:p>
          <a:p>
            <a:pPr algn="ctr"/>
            <a:r>
              <a:rPr lang="fr-FR" sz="1200" b="1">
                <a:solidFill>
                  <a:srgbClr val="FFFFFF"/>
                </a:solidFill>
                <a:latin typeface="Calibri"/>
                <a:cs typeface="Calibri"/>
              </a:rPr>
              <a:t>la fête de l’école ?</a:t>
            </a:r>
          </a:p>
        </p:txBody>
      </p:sp>
      <p:grpSp>
        <p:nvGrpSpPr>
          <p:cNvPr id="2" name="Groupe 1">
            <a:extLst>
              <a:ext uri="{FF2B5EF4-FFF2-40B4-BE49-F238E27FC236}">
                <a16:creationId xmlns:a16="http://schemas.microsoft.com/office/drawing/2014/main" id="{5C425A52-3A17-44A6-809A-ABA0631D7B58}"/>
              </a:ext>
            </a:extLst>
          </p:cNvPr>
          <p:cNvGrpSpPr/>
          <p:nvPr/>
        </p:nvGrpSpPr>
        <p:grpSpPr>
          <a:xfrm>
            <a:off x="7973949" y="1936364"/>
            <a:ext cx="1519281" cy="1783211"/>
            <a:chOff x="7973949" y="2144672"/>
            <a:chExt cx="1519281" cy="1783211"/>
          </a:xfrm>
        </p:grpSpPr>
        <p:pic>
          <p:nvPicPr>
            <p:cNvPr id="112" name="Image 3">
              <a:extLst>
                <a:ext uri="{FF2B5EF4-FFF2-40B4-BE49-F238E27FC236}">
                  <a16:creationId xmlns:a16="http://schemas.microsoft.com/office/drawing/2014/main" id="{0FD92D88-AD7C-430A-AB79-B68EE7CB5B22}"/>
                </a:ext>
              </a:extLst>
            </p:cNvPr>
            <p:cNvPicPr>
              <a:picLocks noChangeAspect="1"/>
            </p:cNvPicPr>
            <p:nvPr/>
          </p:nvPicPr>
          <p:blipFill>
            <a:blip r:embed="rId2"/>
            <a:stretch>
              <a:fillRect/>
            </a:stretch>
          </p:blipFill>
          <p:spPr>
            <a:xfrm>
              <a:off x="7973949" y="2144672"/>
              <a:ext cx="1519281" cy="1107559"/>
            </a:xfrm>
            <a:prstGeom prst="rect">
              <a:avLst/>
            </a:prstGeom>
          </p:spPr>
        </p:pic>
        <p:cxnSp>
          <p:nvCxnSpPr>
            <p:cNvPr id="118" name="Straight Arrow Connector 54">
              <a:extLst>
                <a:ext uri="{FF2B5EF4-FFF2-40B4-BE49-F238E27FC236}">
                  <a16:creationId xmlns:a16="http://schemas.microsoft.com/office/drawing/2014/main" id="{BFC3FB3F-FF49-4391-B7EC-88720DE2382C}"/>
                </a:ext>
              </a:extLst>
            </p:cNvPr>
            <p:cNvCxnSpPr>
              <a:cxnSpLocks/>
            </p:cNvCxnSpPr>
            <p:nvPr/>
          </p:nvCxnSpPr>
          <p:spPr>
            <a:xfrm flipH="1" flipV="1">
              <a:off x="8834184" y="3287719"/>
              <a:ext cx="386686" cy="640164"/>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3" name="Groupe 152">
            <a:extLst>
              <a:ext uri="{FF2B5EF4-FFF2-40B4-BE49-F238E27FC236}">
                <a16:creationId xmlns:a16="http://schemas.microsoft.com/office/drawing/2014/main" id="{5E1A1A59-9808-42FF-80F6-EC324AB79768}"/>
              </a:ext>
            </a:extLst>
          </p:cNvPr>
          <p:cNvGrpSpPr/>
          <p:nvPr/>
        </p:nvGrpSpPr>
        <p:grpSpPr>
          <a:xfrm>
            <a:off x="2461637" y="2936670"/>
            <a:ext cx="1919429" cy="2534672"/>
            <a:chOff x="1953636" y="3134386"/>
            <a:chExt cx="1919429" cy="2534672"/>
          </a:xfrm>
        </p:grpSpPr>
        <p:sp>
          <p:nvSpPr>
            <p:cNvPr id="154" name="Rounded Rectangle 75">
              <a:extLst>
                <a:ext uri="{FF2B5EF4-FFF2-40B4-BE49-F238E27FC236}">
                  <a16:creationId xmlns:a16="http://schemas.microsoft.com/office/drawing/2014/main" id="{06119753-8166-4EAC-8E6E-41755AF495BE}"/>
                </a:ext>
              </a:extLst>
            </p:cNvPr>
            <p:cNvSpPr/>
            <p:nvPr/>
          </p:nvSpPr>
          <p:spPr>
            <a:xfrm>
              <a:off x="2314224" y="3134386"/>
              <a:ext cx="1134455" cy="285843"/>
            </a:xfrm>
            <a:prstGeom prst="roundRect">
              <a:avLst/>
            </a:prstGeom>
            <a:solidFill>
              <a:srgbClr val="92D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000000"/>
                  </a:solidFill>
                  <a:latin typeface="Calibri" panose="020F0502020204030204" pitchFamily="34" charset="0"/>
                </a:rPr>
                <a:t>Financements</a:t>
              </a:r>
            </a:p>
          </p:txBody>
        </p:sp>
        <p:sp>
          <p:nvSpPr>
            <p:cNvPr id="155" name="Rounded Rectangle 76">
              <a:extLst>
                <a:ext uri="{FF2B5EF4-FFF2-40B4-BE49-F238E27FC236}">
                  <a16:creationId xmlns:a16="http://schemas.microsoft.com/office/drawing/2014/main" id="{4D4B6B24-8B9E-4B36-91A6-E395EFBE58B3}"/>
                </a:ext>
              </a:extLst>
            </p:cNvPr>
            <p:cNvSpPr/>
            <p:nvPr/>
          </p:nvSpPr>
          <p:spPr>
            <a:xfrm>
              <a:off x="2019785" y="4078528"/>
              <a:ext cx="917967" cy="288032"/>
            </a:xfrm>
            <a:prstGeom prst="roundRect">
              <a:avLst/>
            </a:prstGeom>
            <a:solidFill>
              <a:schemeClr val="accent5">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Cotisations</a:t>
              </a:r>
            </a:p>
          </p:txBody>
        </p:sp>
        <p:sp>
          <p:nvSpPr>
            <p:cNvPr id="156" name="Rounded Rectangle 77">
              <a:extLst>
                <a:ext uri="{FF2B5EF4-FFF2-40B4-BE49-F238E27FC236}">
                  <a16:creationId xmlns:a16="http://schemas.microsoft.com/office/drawing/2014/main" id="{D784D8E7-9ED6-4671-BF80-24AA30942918}"/>
                </a:ext>
              </a:extLst>
            </p:cNvPr>
            <p:cNvSpPr/>
            <p:nvPr/>
          </p:nvSpPr>
          <p:spPr>
            <a:xfrm>
              <a:off x="3030678" y="4086328"/>
              <a:ext cx="608578" cy="280232"/>
            </a:xfrm>
            <a:prstGeom prst="roundRect">
              <a:avLst/>
            </a:prstGeom>
            <a:solidFill>
              <a:schemeClr val="accent5">
                <a:lumMod val="60000"/>
                <a:lumOff val="4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rgbClr val="000000"/>
                  </a:solidFill>
                  <a:latin typeface="Calibri" panose="020F0502020204030204" pitchFamily="34" charset="0"/>
                </a:rPr>
                <a:t>Dons</a:t>
              </a:r>
            </a:p>
          </p:txBody>
        </p:sp>
        <p:sp>
          <p:nvSpPr>
            <p:cNvPr id="157" name="TextBox 134">
              <a:extLst>
                <a:ext uri="{FF2B5EF4-FFF2-40B4-BE49-F238E27FC236}">
                  <a16:creationId xmlns:a16="http://schemas.microsoft.com/office/drawing/2014/main" id="{88418747-D95D-46C8-9A76-DF4739A3B8FA}"/>
                </a:ext>
              </a:extLst>
            </p:cNvPr>
            <p:cNvSpPr txBox="1"/>
            <p:nvPr/>
          </p:nvSpPr>
          <p:spPr>
            <a:xfrm>
              <a:off x="2149764" y="3586325"/>
              <a:ext cx="1292508" cy="276999"/>
            </a:xfrm>
            <a:prstGeom prst="rect">
              <a:avLst/>
            </a:prstGeom>
            <a:noFill/>
          </p:spPr>
          <p:txBody>
            <a:bodyPr wrap="square" rtlCol="0">
              <a:spAutoFit/>
            </a:bodyPr>
            <a:lstStyle/>
            <a:p>
              <a:pPr algn="ctr"/>
              <a:r>
                <a:rPr lang="de-DE" sz="1000" i="1" err="1">
                  <a:latin typeface="Calibri" panose="020F0502020204030204" pitchFamily="34" charset="0"/>
                </a:rPr>
                <a:t>proviennent</a:t>
              </a:r>
              <a:r>
                <a:rPr lang="de-DE" sz="1200" i="1">
                  <a:latin typeface="Calibri" panose="020F0502020204030204" pitchFamily="34" charset="0"/>
                </a:rPr>
                <a:t> </a:t>
              </a:r>
              <a:r>
                <a:rPr lang="de-DE" sz="1000" i="1">
                  <a:latin typeface="Calibri" panose="020F0502020204030204" pitchFamily="34" charset="0"/>
                </a:rPr>
                <a:t>de</a:t>
              </a:r>
            </a:p>
          </p:txBody>
        </p:sp>
        <p:cxnSp>
          <p:nvCxnSpPr>
            <p:cNvPr id="158" name="Straight Arrow Connector 49">
              <a:extLst>
                <a:ext uri="{FF2B5EF4-FFF2-40B4-BE49-F238E27FC236}">
                  <a16:creationId xmlns:a16="http://schemas.microsoft.com/office/drawing/2014/main" id="{B90105CE-1CED-416C-A88D-9E6F552D40D0}"/>
                </a:ext>
              </a:extLst>
            </p:cNvPr>
            <p:cNvCxnSpPr>
              <a:stCxn id="157" idx="2"/>
              <a:endCxn id="155" idx="0"/>
            </p:cNvCxnSpPr>
            <p:nvPr/>
          </p:nvCxnSpPr>
          <p:spPr>
            <a:xfrm flipH="1">
              <a:off x="2478769" y="3863324"/>
              <a:ext cx="317249" cy="215204"/>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50">
              <a:extLst>
                <a:ext uri="{FF2B5EF4-FFF2-40B4-BE49-F238E27FC236}">
                  <a16:creationId xmlns:a16="http://schemas.microsoft.com/office/drawing/2014/main" id="{5E78B2EE-5DAC-407E-A6EE-AD224E8C8ACF}"/>
                </a:ext>
              </a:extLst>
            </p:cNvPr>
            <p:cNvCxnSpPr>
              <a:endCxn id="156" idx="0"/>
            </p:cNvCxnSpPr>
            <p:nvPr/>
          </p:nvCxnSpPr>
          <p:spPr>
            <a:xfrm>
              <a:off x="2923493" y="3863324"/>
              <a:ext cx="411474" cy="223004"/>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Connector 79">
              <a:extLst>
                <a:ext uri="{FF2B5EF4-FFF2-40B4-BE49-F238E27FC236}">
                  <a16:creationId xmlns:a16="http://schemas.microsoft.com/office/drawing/2014/main" id="{836B8974-7735-4E48-B49A-2B6C5D5DBBE6}"/>
                </a:ext>
              </a:extLst>
            </p:cNvPr>
            <p:cNvCxnSpPr/>
            <p:nvPr/>
          </p:nvCxnSpPr>
          <p:spPr>
            <a:xfrm>
              <a:off x="2796018" y="3426427"/>
              <a:ext cx="14315" cy="137818"/>
            </a:xfrm>
            <a:prstGeom prst="line">
              <a:avLst/>
            </a:prstGeom>
            <a:ln w="190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62" name="Picture 2" descr="TD 16 : LE TABLEAU DE FINANCEMENT : PARTIE I">
              <a:extLst>
                <a:ext uri="{FF2B5EF4-FFF2-40B4-BE49-F238E27FC236}">
                  <a16:creationId xmlns:a16="http://schemas.microsoft.com/office/drawing/2014/main" id="{E673705C-36DC-4D2C-BE84-4FF94CB8AA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3636" y="4604375"/>
              <a:ext cx="1919429" cy="1064683"/>
            </a:xfrm>
            <a:prstGeom prst="rect">
              <a:avLst/>
            </a:prstGeom>
            <a:noFill/>
            <a:extLst>
              <a:ext uri="{909E8E84-426E-40DD-AFC4-6F175D3DCCD1}">
                <a14:hiddenFill xmlns:a14="http://schemas.microsoft.com/office/drawing/2010/main">
                  <a:solidFill>
                    <a:srgbClr val="FFFFFF"/>
                  </a:solidFill>
                </a14:hiddenFill>
              </a:ext>
            </a:extLst>
          </p:spPr>
        </p:pic>
        <p:cxnSp>
          <p:nvCxnSpPr>
            <p:cNvPr id="163" name="Straight Arrow Connector 49">
              <a:extLst>
                <a:ext uri="{FF2B5EF4-FFF2-40B4-BE49-F238E27FC236}">
                  <a16:creationId xmlns:a16="http://schemas.microsoft.com/office/drawing/2014/main" id="{658629D6-35C9-40E6-9A47-DF5C1ED592C7}"/>
                </a:ext>
              </a:extLst>
            </p:cNvPr>
            <p:cNvCxnSpPr>
              <a:cxnSpLocks/>
            </p:cNvCxnSpPr>
            <p:nvPr/>
          </p:nvCxnSpPr>
          <p:spPr>
            <a:xfrm>
              <a:off x="2482749" y="4387125"/>
              <a:ext cx="95351" cy="202439"/>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50">
              <a:extLst>
                <a:ext uri="{FF2B5EF4-FFF2-40B4-BE49-F238E27FC236}">
                  <a16:creationId xmlns:a16="http://schemas.microsoft.com/office/drawing/2014/main" id="{84068FE3-0284-4751-A076-142A88A71D5B}"/>
                </a:ext>
              </a:extLst>
            </p:cNvPr>
            <p:cNvCxnSpPr>
              <a:cxnSpLocks/>
            </p:cNvCxnSpPr>
            <p:nvPr/>
          </p:nvCxnSpPr>
          <p:spPr>
            <a:xfrm flipH="1">
              <a:off x="3201047" y="4376843"/>
              <a:ext cx="108122" cy="206967"/>
            </a:xfrm>
            <a:prstGeom prst="straightConnector1">
              <a:avLst/>
            </a:prstGeom>
            <a:ln w="19050">
              <a:solidFill>
                <a:schemeClr val="tx2">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80" name="Rectangle 79">
            <a:extLst>
              <a:ext uri="{FF2B5EF4-FFF2-40B4-BE49-F238E27FC236}">
                <a16:creationId xmlns:a16="http://schemas.microsoft.com/office/drawing/2014/main" id="{57CF813E-86DE-46E9-A9AA-BB38622BEFDB}"/>
              </a:ext>
            </a:extLst>
          </p:cNvPr>
          <p:cNvSpPr/>
          <p:nvPr/>
        </p:nvSpPr>
        <p:spPr>
          <a:xfrm>
            <a:off x="1992149" y="3162819"/>
            <a:ext cx="114255" cy="113134"/>
          </a:xfrm>
          <a:prstGeom prst="rect">
            <a:avLst/>
          </a:prstGeom>
          <a:solidFill>
            <a:srgbClr val="C55A11"/>
          </a:solid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1900" kern="1200">
                <a:solidFill>
                  <a:schemeClr val="lt1"/>
                </a:solidFill>
                <a:latin typeface="+mn-lt"/>
                <a:ea typeface="+mn-ea"/>
                <a:cs typeface="+mn-cs"/>
              </a:defRPr>
            </a:lvl1pPr>
            <a:lvl2pPr marL="356602" algn="l" rtl="0" fontAlgn="base">
              <a:spcBef>
                <a:spcPct val="0"/>
              </a:spcBef>
              <a:spcAft>
                <a:spcPct val="0"/>
              </a:spcAft>
              <a:defRPr sz="1900" kern="1200">
                <a:solidFill>
                  <a:schemeClr val="lt1"/>
                </a:solidFill>
                <a:latin typeface="+mn-lt"/>
                <a:ea typeface="+mn-ea"/>
                <a:cs typeface="+mn-cs"/>
              </a:defRPr>
            </a:lvl2pPr>
            <a:lvl3pPr marL="713203" algn="l" rtl="0" fontAlgn="base">
              <a:spcBef>
                <a:spcPct val="0"/>
              </a:spcBef>
              <a:spcAft>
                <a:spcPct val="0"/>
              </a:spcAft>
              <a:defRPr sz="1900" kern="1200">
                <a:solidFill>
                  <a:schemeClr val="lt1"/>
                </a:solidFill>
                <a:latin typeface="+mn-lt"/>
                <a:ea typeface="+mn-ea"/>
                <a:cs typeface="+mn-cs"/>
              </a:defRPr>
            </a:lvl3pPr>
            <a:lvl4pPr marL="1069805" algn="l" rtl="0" fontAlgn="base">
              <a:spcBef>
                <a:spcPct val="0"/>
              </a:spcBef>
              <a:spcAft>
                <a:spcPct val="0"/>
              </a:spcAft>
              <a:defRPr sz="1900" kern="1200">
                <a:solidFill>
                  <a:schemeClr val="lt1"/>
                </a:solidFill>
                <a:latin typeface="+mn-lt"/>
                <a:ea typeface="+mn-ea"/>
                <a:cs typeface="+mn-cs"/>
              </a:defRPr>
            </a:lvl4pPr>
            <a:lvl5pPr marL="1426407" algn="l" rtl="0" fontAlgn="base">
              <a:spcBef>
                <a:spcPct val="0"/>
              </a:spcBef>
              <a:spcAft>
                <a:spcPct val="0"/>
              </a:spcAft>
              <a:defRPr sz="1900" kern="1200">
                <a:solidFill>
                  <a:schemeClr val="lt1"/>
                </a:solidFill>
                <a:latin typeface="+mn-lt"/>
                <a:ea typeface="+mn-ea"/>
                <a:cs typeface="+mn-cs"/>
              </a:defRPr>
            </a:lvl5pPr>
            <a:lvl6pPr marL="1783009" algn="l" defTabSz="713203" rtl="0" eaLnBrk="1" latinLnBrk="0" hangingPunct="1">
              <a:defRPr sz="1900" kern="1200">
                <a:solidFill>
                  <a:schemeClr val="lt1"/>
                </a:solidFill>
                <a:latin typeface="+mn-lt"/>
                <a:ea typeface="+mn-ea"/>
                <a:cs typeface="+mn-cs"/>
              </a:defRPr>
            </a:lvl6pPr>
            <a:lvl7pPr marL="2139610" algn="l" defTabSz="713203" rtl="0" eaLnBrk="1" latinLnBrk="0" hangingPunct="1">
              <a:defRPr sz="1900" kern="1200">
                <a:solidFill>
                  <a:schemeClr val="lt1"/>
                </a:solidFill>
                <a:latin typeface="+mn-lt"/>
                <a:ea typeface="+mn-ea"/>
                <a:cs typeface="+mn-cs"/>
              </a:defRPr>
            </a:lvl7pPr>
            <a:lvl8pPr marL="2496212" algn="l" defTabSz="713203" rtl="0" eaLnBrk="1" latinLnBrk="0" hangingPunct="1">
              <a:defRPr sz="1900" kern="1200">
                <a:solidFill>
                  <a:schemeClr val="lt1"/>
                </a:solidFill>
                <a:latin typeface="+mn-lt"/>
                <a:ea typeface="+mn-ea"/>
                <a:cs typeface="+mn-cs"/>
              </a:defRPr>
            </a:lvl8pPr>
            <a:lvl9pPr marL="2852814" algn="l" defTabSz="713203" rtl="0" eaLnBrk="1" latinLnBrk="0" hangingPunct="1">
              <a:defRPr sz="1900" kern="1200">
                <a:solidFill>
                  <a:schemeClr val="lt1"/>
                </a:solidFill>
                <a:latin typeface="+mn-lt"/>
                <a:ea typeface="+mn-ea"/>
                <a:cs typeface="+mn-cs"/>
              </a:defRPr>
            </a:lvl9pPr>
          </a:lstStyle>
          <a:p>
            <a:pPr algn="ctr"/>
            <a:endParaRPr lang="fr-FR" sz="1424"/>
          </a:p>
        </p:txBody>
      </p:sp>
      <p:grpSp>
        <p:nvGrpSpPr>
          <p:cNvPr id="3" name="Groupe 2">
            <a:extLst>
              <a:ext uri="{FF2B5EF4-FFF2-40B4-BE49-F238E27FC236}">
                <a16:creationId xmlns:a16="http://schemas.microsoft.com/office/drawing/2014/main" id="{9051B9F8-3260-4AD5-9F8E-EA3FDBF53D1E}"/>
              </a:ext>
            </a:extLst>
          </p:cNvPr>
          <p:cNvGrpSpPr/>
          <p:nvPr/>
        </p:nvGrpSpPr>
        <p:grpSpPr>
          <a:xfrm>
            <a:off x="6149929" y="-36499"/>
            <a:ext cx="4097090" cy="694945"/>
            <a:chOff x="5910588" y="4954713"/>
            <a:chExt cx="5475649" cy="994498"/>
          </a:xfrm>
        </p:grpSpPr>
        <p:sp>
          <p:nvSpPr>
            <p:cNvPr id="82" name="Rectangle : coins arrondis 81">
              <a:extLst>
                <a:ext uri="{FF2B5EF4-FFF2-40B4-BE49-F238E27FC236}">
                  <a16:creationId xmlns:a16="http://schemas.microsoft.com/office/drawing/2014/main" id="{2154A220-8DBE-4B96-8DEB-8279CD7223D6}"/>
                </a:ext>
              </a:extLst>
            </p:cNvPr>
            <p:cNvSpPr/>
            <p:nvPr/>
          </p:nvSpPr>
          <p:spPr>
            <a:xfrm>
              <a:off x="5910588" y="5102991"/>
              <a:ext cx="5176822" cy="846220"/>
            </a:xfrm>
            <a:prstGeom prst="roundRect">
              <a:avLst>
                <a:gd name="adj" fmla="val 50000"/>
              </a:avLst>
            </a:prstGeom>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7" name="Rectangle : coins arrondis 96">
              <a:extLst>
                <a:ext uri="{FF2B5EF4-FFF2-40B4-BE49-F238E27FC236}">
                  <a16:creationId xmlns:a16="http://schemas.microsoft.com/office/drawing/2014/main" id="{EBFB30FD-BD69-410C-95B6-9F0C90788A89}"/>
                </a:ext>
              </a:extLst>
            </p:cNvPr>
            <p:cNvSpPr/>
            <p:nvPr/>
          </p:nvSpPr>
          <p:spPr>
            <a:xfrm>
              <a:off x="7051965" y="5115678"/>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9" name="ZoneTexte 98">
              <a:extLst>
                <a:ext uri="{FF2B5EF4-FFF2-40B4-BE49-F238E27FC236}">
                  <a16:creationId xmlns:a16="http://schemas.microsoft.com/office/drawing/2014/main" id="{A1087BC2-2D67-4549-8129-D17A22EAD3E5}"/>
                </a:ext>
              </a:extLst>
            </p:cNvPr>
            <p:cNvSpPr txBox="1"/>
            <p:nvPr/>
          </p:nvSpPr>
          <p:spPr>
            <a:xfrm>
              <a:off x="6006282" y="4954713"/>
              <a:ext cx="628142" cy="993820"/>
            </a:xfrm>
            <a:prstGeom prst="rect">
              <a:avLst/>
            </a:prstGeom>
            <a:noFill/>
          </p:spPr>
          <p:txBody>
            <a:bodyPr wrap="none" rtlCol="0">
              <a:spAutoFit/>
            </a:bodyPr>
            <a:lstStyle/>
            <a:p>
              <a:r>
                <a:rPr lang="fr-FR" sz="4400" b="1">
                  <a:solidFill>
                    <a:schemeClr val="bg1"/>
                  </a:solidFill>
                  <a:latin typeface="+mn-lt"/>
                </a:rPr>
                <a:t>6</a:t>
              </a:r>
              <a:endParaRPr lang="en-US" sz="4400" b="1">
                <a:solidFill>
                  <a:schemeClr val="bg1"/>
                </a:solidFill>
                <a:latin typeface="+mn-lt"/>
              </a:endParaRPr>
            </a:p>
          </p:txBody>
        </p:sp>
        <p:sp>
          <p:nvSpPr>
            <p:cNvPr id="100" name="Organigramme : Fusion 8">
              <a:extLst>
                <a:ext uri="{FF2B5EF4-FFF2-40B4-BE49-F238E27FC236}">
                  <a16:creationId xmlns:a16="http://schemas.microsoft.com/office/drawing/2014/main" id="{7CA9FCBC-6138-4BDA-B5B3-D9F35D35D602}"/>
                </a:ext>
              </a:extLst>
            </p:cNvPr>
            <p:cNvSpPr/>
            <p:nvPr/>
          </p:nvSpPr>
          <p:spPr>
            <a:xfrm flipH="1">
              <a:off x="6600108" y="5113142"/>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06" name="Groupe 105">
              <a:extLst>
                <a:ext uri="{FF2B5EF4-FFF2-40B4-BE49-F238E27FC236}">
                  <a16:creationId xmlns:a16="http://schemas.microsoft.com/office/drawing/2014/main" id="{CFE008B4-DB6C-4DD2-8BFD-A7347F4AAC05}"/>
                </a:ext>
              </a:extLst>
            </p:cNvPr>
            <p:cNvGrpSpPr/>
            <p:nvPr/>
          </p:nvGrpSpPr>
          <p:grpSpPr>
            <a:xfrm>
              <a:off x="6892547" y="5044042"/>
              <a:ext cx="4493690" cy="899531"/>
              <a:chOff x="2361179" y="2777249"/>
              <a:chExt cx="4493690" cy="870680"/>
            </a:xfrm>
          </p:grpSpPr>
          <p:sp>
            <p:nvSpPr>
              <p:cNvPr id="114" name="ZoneTexte 113">
                <a:extLst>
                  <a:ext uri="{FF2B5EF4-FFF2-40B4-BE49-F238E27FC236}">
                    <a16:creationId xmlns:a16="http://schemas.microsoft.com/office/drawing/2014/main" id="{C419081A-7B97-4FC7-B5AE-6BB634DDF78C}"/>
                  </a:ext>
                </a:extLst>
              </p:cNvPr>
              <p:cNvSpPr txBox="1"/>
              <p:nvPr/>
            </p:nvSpPr>
            <p:spPr>
              <a:xfrm>
                <a:off x="2361179" y="2777249"/>
                <a:ext cx="3677116" cy="577167"/>
              </a:xfrm>
              <a:prstGeom prst="rect">
                <a:avLst/>
              </a:prstGeom>
              <a:noFill/>
            </p:spPr>
            <p:txBody>
              <a:bodyPr wrap="square">
                <a:spAutoFit/>
              </a:bodyPr>
              <a:lstStyle/>
              <a:p>
                <a:pPr algn="l" rtl="0" fontAlgn="base"/>
                <a:r>
                  <a:rPr lang="fr-FR" sz="2400" b="1" i="1">
                    <a:solidFill>
                      <a:schemeClr val="accent1"/>
                    </a:solidFill>
                    <a:latin typeface="+mn-lt"/>
                  </a:rPr>
                  <a:t>PRESENTER</a:t>
                </a:r>
                <a:endParaRPr lang="en-US" sz="2400" b="1" i="1">
                  <a:solidFill>
                    <a:schemeClr val="accent1"/>
                  </a:solidFill>
                  <a:latin typeface="+mn-lt"/>
                </a:endParaRPr>
              </a:p>
            </p:txBody>
          </p:sp>
          <p:sp>
            <p:nvSpPr>
              <p:cNvPr id="115" name="ZoneTexte 114">
                <a:extLst>
                  <a:ext uri="{FF2B5EF4-FFF2-40B4-BE49-F238E27FC236}">
                    <a16:creationId xmlns:a16="http://schemas.microsoft.com/office/drawing/2014/main" id="{662D2986-4470-4077-8AD4-6FCEA211D35B}"/>
                  </a:ext>
                </a:extLst>
              </p:cNvPr>
              <p:cNvSpPr txBox="1"/>
              <p:nvPr/>
            </p:nvSpPr>
            <p:spPr>
              <a:xfrm>
                <a:off x="2566929" y="3186195"/>
                <a:ext cx="4287940" cy="461734"/>
              </a:xfrm>
              <a:prstGeom prst="rect">
                <a:avLst/>
              </a:prstGeom>
              <a:noFill/>
            </p:spPr>
            <p:txBody>
              <a:bodyPr wrap="square">
                <a:spAutoFit/>
              </a:bodyPr>
              <a:lstStyle/>
              <a:p>
                <a:pPr algn="l" rtl="0" fontAlgn="base"/>
                <a:r>
                  <a:rPr lang="fr-FR" sz="1800">
                    <a:solidFill>
                      <a:srgbClr val="444444"/>
                    </a:solidFill>
                    <a:latin typeface="+mn-lt"/>
                  </a:rPr>
                  <a:t>Partager la version finale</a:t>
                </a:r>
                <a:endParaRPr lang="en-US" sz="1800">
                  <a:solidFill>
                    <a:srgbClr val="444444"/>
                  </a:solidFill>
                  <a:latin typeface="+mn-lt"/>
                </a:endParaRPr>
              </a:p>
            </p:txBody>
          </p:sp>
        </p:grpSp>
      </p:grpSp>
    </p:spTree>
    <p:extLst>
      <p:ext uri="{BB962C8B-B14F-4D97-AF65-F5344CB8AC3E}">
        <p14:creationId xmlns:p14="http://schemas.microsoft.com/office/powerpoint/2010/main" val="79613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2167618" y="1185644"/>
            <a:ext cx="7783777" cy="3681910"/>
          </a:xfrm>
          <a:prstGeom prst="rect">
            <a:avLst/>
          </a:prstGeom>
        </p:spPr>
        <p:txBody>
          <a:bodyPr lIns="91440" tIns="45720" rIns="91440" bIns="45720" anchor="t"/>
          <a:lstStyle/>
          <a:p>
            <a:pPr marL="0" indent="0">
              <a:buNone/>
            </a:pPr>
            <a:r>
              <a:rPr lang="fr-FR" sz="2400" dirty="0">
                <a:latin typeface="Calibri"/>
                <a:cs typeface="Calibri"/>
              </a:rPr>
              <a:t>Carte que vous avez élaborée lors du chapitre précédent : notre démarche permet-elle de l'améliorer ?</a:t>
            </a:r>
          </a:p>
          <a:p>
            <a:pPr marL="0" indent="0">
              <a:buNone/>
            </a:pPr>
            <a:endParaRPr lang="fr-FR" sz="2400" dirty="0">
              <a:solidFill>
                <a:srgbClr val="000000"/>
              </a:solidFill>
              <a:latin typeface="Calibri"/>
              <a:cs typeface="Calibri"/>
            </a:endParaRPr>
          </a:p>
          <a:p>
            <a:pPr marL="0" indent="0">
              <a:buNone/>
            </a:pPr>
            <a:endParaRPr lang="fr-FR" sz="2400" dirty="0">
              <a:solidFill>
                <a:srgbClr val="000000"/>
              </a:solidFill>
              <a:latin typeface="Calibri" panose="020F0502020204030204" pitchFamily="34" charset="0"/>
              <a:cs typeface="Calibri"/>
            </a:endParaRPr>
          </a:p>
          <a:p>
            <a:pPr marL="0" indent="0">
              <a:buNone/>
            </a:pPr>
            <a:endParaRPr lang="fr-FR" sz="2400" dirty="0">
              <a:solidFill>
                <a:srgbClr val="313131"/>
              </a:solidFill>
              <a:latin typeface="Calibri"/>
              <a:cs typeface="Calibri"/>
            </a:endParaRPr>
          </a:p>
          <a:p>
            <a:pPr marL="0" indent="0">
              <a:buNone/>
            </a:pPr>
            <a:r>
              <a:rPr lang="fr-FR" sz="2400" dirty="0">
                <a:solidFill>
                  <a:srgbClr val="313131"/>
                </a:solidFill>
                <a:latin typeface="Calibri"/>
                <a:cs typeface="Calibri"/>
              </a:rPr>
              <a:t>Amendez votre propre carte ou posez des questions / donnez des conseils sur les cartes déjà partagées </a:t>
            </a:r>
            <a:r>
              <a:rPr lang="fr-FR" sz="2400" dirty="0">
                <a:cs typeface="Calibri"/>
                <a:hlinkClick r:id="rId3"/>
              </a:rPr>
              <a:t>bit.ly/39H9LOK</a:t>
            </a:r>
            <a:r>
              <a:rPr lang="fr-FR" sz="2400" dirty="0">
                <a:cs typeface="Calibri"/>
              </a:rPr>
              <a:t>  </a:t>
            </a:r>
            <a:endParaRPr lang="fr-FR" sz="2400" dirty="0">
              <a:latin typeface="Calibri"/>
              <a:cs typeface="Calibri"/>
            </a:endParaRPr>
          </a:p>
          <a:p>
            <a:pPr marL="0" indent="0">
              <a:buNone/>
            </a:pPr>
            <a:r>
              <a:rPr lang="fr-FR" sz="2400" dirty="0">
                <a:latin typeface="Calibri"/>
                <a:cs typeface="Calibri"/>
              </a:rPr>
              <a:t>… pour proposer des améliorations</a:t>
            </a:r>
            <a:endParaRPr lang="fr-FR" sz="2400" dirty="0">
              <a:latin typeface="Calibri" panose="020F0502020204030204" pitchFamily="34" charset="0"/>
              <a:cs typeface="Calibri"/>
            </a:endParaRPr>
          </a:p>
        </p:txBody>
      </p:sp>
      <p:grpSp>
        <p:nvGrpSpPr>
          <p:cNvPr id="8" name="Group 9">
            <a:extLst>
              <a:ext uri="{FF2B5EF4-FFF2-40B4-BE49-F238E27FC236}">
                <a16:creationId xmlns:a16="http://schemas.microsoft.com/office/drawing/2014/main" id="{47ADC044-89E3-4185-B8EB-27C38E6BA184}"/>
              </a:ext>
            </a:extLst>
          </p:cNvPr>
          <p:cNvGrpSpPr/>
          <p:nvPr/>
        </p:nvGrpSpPr>
        <p:grpSpPr>
          <a:xfrm>
            <a:off x="4831671" y="4775643"/>
            <a:ext cx="1678195" cy="688869"/>
            <a:chOff x="4260027" y="4608090"/>
            <a:chExt cx="1678195" cy="688869"/>
          </a:xfrm>
        </p:grpSpPr>
        <p:pic>
          <p:nvPicPr>
            <p:cNvPr id="10" name="Picture 10">
              <a:extLst>
                <a:ext uri="{FF2B5EF4-FFF2-40B4-BE49-F238E27FC236}">
                  <a16:creationId xmlns:a16="http://schemas.microsoft.com/office/drawing/2014/main" id="{DC3808CF-A202-4A7A-B036-37D3DB705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0027" y="4608090"/>
              <a:ext cx="760131" cy="688869"/>
            </a:xfrm>
            <a:prstGeom prst="rect">
              <a:avLst/>
            </a:prstGeom>
          </p:spPr>
        </p:pic>
        <p:sp>
          <p:nvSpPr>
            <p:cNvPr id="11" name="TextBox 11">
              <a:extLst>
                <a:ext uri="{FF2B5EF4-FFF2-40B4-BE49-F238E27FC236}">
                  <a16:creationId xmlns:a16="http://schemas.microsoft.com/office/drawing/2014/main" id="{2910446F-CECD-4761-ABB4-05D2B28CB774}"/>
                </a:ext>
              </a:extLst>
            </p:cNvPr>
            <p:cNvSpPr txBox="1"/>
            <p:nvPr/>
          </p:nvSpPr>
          <p:spPr>
            <a:xfrm>
              <a:off x="5036968" y="4724514"/>
              <a:ext cx="901254" cy="461665"/>
            </a:xfrm>
            <a:prstGeom prst="rect">
              <a:avLst/>
            </a:prstGeom>
            <a:noFill/>
          </p:spPr>
          <p:txBody>
            <a:bodyPr wrap="square" rtlCol="0">
              <a:spAutoFit/>
            </a:bodyPr>
            <a:lstStyle/>
            <a:p>
              <a:r>
                <a:rPr lang="fr-FR" sz="2400" b="1"/>
                <a:t>Quiz</a:t>
              </a:r>
            </a:p>
          </p:txBody>
        </p:sp>
      </p:grpSp>
      <p:grpSp>
        <p:nvGrpSpPr>
          <p:cNvPr id="29" name="Groupe 28">
            <a:extLst>
              <a:ext uri="{FF2B5EF4-FFF2-40B4-BE49-F238E27FC236}">
                <a16:creationId xmlns:a16="http://schemas.microsoft.com/office/drawing/2014/main" id="{A3A824E2-B98F-448B-B95A-D97C9805A0C8}"/>
              </a:ext>
            </a:extLst>
          </p:cNvPr>
          <p:cNvGrpSpPr/>
          <p:nvPr/>
        </p:nvGrpSpPr>
        <p:grpSpPr>
          <a:xfrm>
            <a:off x="8933466" y="-3153"/>
            <a:ext cx="1223456" cy="1143940"/>
            <a:chOff x="8813124" y="-16809"/>
            <a:chExt cx="1302830" cy="1296075"/>
          </a:xfrm>
        </p:grpSpPr>
        <p:sp>
          <p:nvSpPr>
            <p:cNvPr id="26" name="Larme 25">
              <a:extLst>
                <a:ext uri="{FF2B5EF4-FFF2-40B4-BE49-F238E27FC236}">
                  <a16:creationId xmlns:a16="http://schemas.microsoft.com/office/drawing/2014/main" id="{2DBF882C-6E3D-48B2-9307-B6E1A538F47A}"/>
                </a:ext>
              </a:extLst>
            </p:cNvPr>
            <p:cNvSpPr/>
            <p:nvPr/>
          </p:nvSpPr>
          <p:spPr>
            <a:xfrm>
              <a:off x="8813124" y="-16809"/>
              <a:ext cx="1302830" cy="1296075"/>
            </a:xfrm>
            <a:prstGeom prst="teardrop">
              <a:avLst/>
            </a:prstGeom>
            <a:solidFill>
              <a:srgbClr val="ED7D3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b="1">
                <a:solidFill>
                  <a:schemeClr val="bg1"/>
                </a:solidFill>
                <a:ea typeface="+mn-lt"/>
                <a:cs typeface="+mn-lt"/>
              </a:endParaRPr>
            </a:p>
          </p:txBody>
        </p:sp>
        <p:sp>
          <p:nvSpPr>
            <p:cNvPr id="27" name="Larme 26">
              <a:extLst>
                <a:ext uri="{FF2B5EF4-FFF2-40B4-BE49-F238E27FC236}">
                  <a16:creationId xmlns:a16="http://schemas.microsoft.com/office/drawing/2014/main" id="{ACC822F9-BFB1-43CF-B609-DFE0A68CAB88}"/>
                </a:ext>
              </a:extLst>
            </p:cNvPr>
            <p:cNvSpPr/>
            <p:nvPr/>
          </p:nvSpPr>
          <p:spPr>
            <a:xfrm>
              <a:off x="8891429" y="51697"/>
              <a:ext cx="1144081" cy="1133947"/>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sz="1400" b="1">
                <a:solidFill>
                  <a:schemeClr val="bg1"/>
                </a:solidFill>
                <a:ea typeface="+mn-lt"/>
                <a:cs typeface="+mn-lt"/>
              </a:endParaRPr>
            </a:p>
          </p:txBody>
        </p:sp>
        <p:sp>
          <p:nvSpPr>
            <p:cNvPr id="28" name="ZoneTexte 27">
              <a:extLst>
                <a:ext uri="{FF2B5EF4-FFF2-40B4-BE49-F238E27FC236}">
                  <a16:creationId xmlns:a16="http://schemas.microsoft.com/office/drawing/2014/main" id="{8BFBCC7F-377A-4446-9394-ADF116A42F07}"/>
                </a:ext>
              </a:extLst>
            </p:cNvPr>
            <p:cNvSpPr txBox="1"/>
            <p:nvPr/>
          </p:nvSpPr>
          <p:spPr>
            <a:xfrm>
              <a:off x="8914393" y="239994"/>
              <a:ext cx="1108360" cy="66254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fr-FR" sz="1600" b="1">
                  <a:solidFill>
                    <a:srgbClr val="FFFFFF"/>
                  </a:solidFill>
                  <a:latin typeface="Calibri"/>
                </a:rPr>
                <a:t>À vous </a:t>
              </a:r>
              <a:endParaRPr lang="fr-FR" sz="1600">
                <a:solidFill>
                  <a:srgbClr val="000000"/>
                </a:solidFill>
                <a:cs typeface="Times New Roman"/>
              </a:endParaRPr>
            </a:p>
            <a:p>
              <a:pPr algn="ctr"/>
              <a:r>
                <a:rPr lang="fr-FR" sz="1600" b="1">
                  <a:solidFill>
                    <a:srgbClr val="FFFFFF"/>
                  </a:solidFill>
                  <a:latin typeface="Calibri"/>
                </a:rPr>
                <a:t>de jouer !</a:t>
              </a:r>
              <a:r>
                <a:rPr lang="fr-FR" sz="1600">
                  <a:latin typeface="Calibri"/>
                  <a:cs typeface="Calibri"/>
                </a:rPr>
                <a:t>​</a:t>
              </a:r>
              <a:endParaRPr lang="fr-FR" sz="1600">
                <a:cs typeface="Times New Roman"/>
              </a:endParaRPr>
            </a:p>
          </p:txBody>
        </p:sp>
      </p:grpSp>
      <p:pic>
        <p:nvPicPr>
          <p:cNvPr id="12" name="Image 11">
            <a:extLst>
              <a:ext uri="{FF2B5EF4-FFF2-40B4-BE49-F238E27FC236}">
                <a16:creationId xmlns:a16="http://schemas.microsoft.com/office/drawing/2014/main" id="{01F983C0-6470-4C7C-A757-7AEBB81266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4110" y="1974793"/>
            <a:ext cx="2730097" cy="1270509"/>
          </a:xfrm>
          <a:prstGeom prst="rect">
            <a:avLst/>
          </a:prstGeom>
          <a:ln>
            <a:noFill/>
          </a:ln>
        </p:spPr>
      </p:pic>
    </p:spTree>
    <p:extLst>
      <p:ext uri="{BB962C8B-B14F-4D97-AF65-F5344CB8AC3E}">
        <p14:creationId xmlns:p14="http://schemas.microsoft.com/office/powerpoint/2010/main" val="916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25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2695177" y="4198250"/>
            <a:ext cx="2458239" cy="558648"/>
          </a:xfrm>
          <a:custGeom>
            <a:avLst/>
            <a:gdLst>
              <a:gd name="connsiteX0" fmla="*/ 0 w 2309809"/>
              <a:gd name="connsiteY0" fmla="*/ 93110 h 558648"/>
              <a:gd name="connsiteX1" fmla="*/ 93110 w 2309809"/>
              <a:gd name="connsiteY1" fmla="*/ 0 h 558648"/>
              <a:gd name="connsiteX2" fmla="*/ 2216699 w 2309809"/>
              <a:gd name="connsiteY2" fmla="*/ 0 h 558648"/>
              <a:gd name="connsiteX3" fmla="*/ 2309809 w 2309809"/>
              <a:gd name="connsiteY3" fmla="*/ 93110 h 558648"/>
              <a:gd name="connsiteX4" fmla="*/ 2309809 w 2309809"/>
              <a:gd name="connsiteY4" fmla="*/ 465538 h 558648"/>
              <a:gd name="connsiteX5" fmla="*/ 2216699 w 2309809"/>
              <a:gd name="connsiteY5" fmla="*/ 558648 h 558648"/>
              <a:gd name="connsiteX6" fmla="*/ 93110 w 2309809"/>
              <a:gd name="connsiteY6" fmla="*/ 558648 h 558648"/>
              <a:gd name="connsiteX7" fmla="*/ 0 w 2309809"/>
              <a:gd name="connsiteY7" fmla="*/ 465538 h 558648"/>
              <a:gd name="connsiteX8" fmla="*/ 0 w 2309809"/>
              <a:gd name="connsiteY8" fmla="*/ 93110 h 55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809" h="558648">
                <a:moveTo>
                  <a:pt x="0" y="93110"/>
                </a:moveTo>
                <a:cubicBezTo>
                  <a:pt x="0" y="41687"/>
                  <a:pt x="41687" y="0"/>
                  <a:pt x="93110" y="0"/>
                </a:cubicBezTo>
                <a:lnTo>
                  <a:pt x="2216699" y="0"/>
                </a:lnTo>
                <a:cubicBezTo>
                  <a:pt x="2268122" y="0"/>
                  <a:pt x="2309809" y="41687"/>
                  <a:pt x="2309809" y="93110"/>
                </a:cubicBezTo>
                <a:lnTo>
                  <a:pt x="2309809" y="465538"/>
                </a:lnTo>
                <a:cubicBezTo>
                  <a:pt x="2309809" y="516961"/>
                  <a:pt x="2268122" y="558648"/>
                  <a:pt x="2216699" y="558648"/>
                </a:cubicBezTo>
                <a:lnTo>
                  <a:pt x="93110" y="558648"/>
                </a:lnTo>
                <a:cubicBezTo>
                  <a:pt x="41687" y="558648"/>
                  <a:pt x="0" y="516961"/>
                  <a:pt x="0" y="465538"/>
                </a:cubicBezTo>
                <a:lnTo>
                  <a:pt x="0" y="93110"/>
                </a:lnTo>
                <a:close/>
              </a:path>
            </a:pathLst>
          </a:custGeom>
          <a:noFill/>
          <a:ln>
            <a:noFill/>
          </a:ln>
          <a:effectLst/>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3471" tIns="103471" rIns="103471" bIns="103471" numCol="1" spcCol="1270" anchor="ctr" anchorCtr="0">
            <a:noAutofit/>
          </a:bodyPr>
          <a:lstStyle/>
          <a:p>
            <a:pPr algn="ctr" defTabSz="889000">
              <a:lnSpc>
                <a:spcPct val="50000"/>
              </a:lnSpc>
              <a:spcAft>
                <a:spcPts val="600"/>
              </a:spcAft>
            </a:pPr>
            <a:r>
              <a:rPr lang="fr-FR" sz="2000" b="1">
                <a:solidFill>
                  <a:srgbClr val="ED8B00"/>
                </a:solidFill>
              </a:rPr>
              <a:t>Créer et partager</a:t>
            </a:r>
            <a:r>
              <a:rPr lang="fr-FR" sz="2000" b="1"/>
              <a:t> </a:t>
            </a:r>
          </a:p>
          <a:p>
            <a:pPr algn="ctr" defTabSz="889000">
              <a:lnSpc>
                <a:spcPct val="50000"/>
              </a:lnSpc>
              <a:spcAft>
                <a:spcPts val="600"/>
              </a:spcAft>
            </a:pPr>
            <a:r>
              <a:rPr lang="fr-FR" sz="1200"/>
              <a:t>vos cartes</a:t>
            </a:r>
            <a:endParaRPr lang="fr-FR" sz="1600" b="1"/>
          </a:p>
        </p:txBody>
      </p:sp>
      <p:sp>
        <p:nvSpPr>
          <p:cNvPr id="10" name="Freeform 9"/>
          <p:cNvSpPr/>
          <p:nvPr/>
        </p:nvSpPr>
        <p:spPr>
          <a:xfrm>
            <a:off x="2806748" y="2961313"/>
            <a:ext cx="2273251" cy="765036"/>
          </a:xfrm>
          <a:custGeom>
            <a:avLst/>
            <a:gdLst>
              <a:gd name="connsiteX0" fmla="*/ 0 w 3169747"/>
              <a:gd name="connsiteY0" fmla="*/ 93110 h 558648"/>
              <a:gd name="connsiteX1" fmla="*/ 93110 w 3169747"/>
              <a:gd name="connsiteY1" fmla="*/ 0 h 558648"/>
              <a:gd name="connsiteX2" fmla="*/ 3076637 w 3169747"/>
              <a:gd name="connsiteY2" fmla="*/ 0 h 558648"/>
              <a:gd name="connsiteX3" fmla="*/ 3169747 w 3169747"/>
              <a:gd name="connsiteY3" fmla="*/ 93110 h 558648"/>
              <a:gd name="connsiteX4" fmla="*/ 3169747 w 3169747"/>
              <a:gd name="connsiteY4" fmla="*/ 465538 h 558648"/>
              <a:gd name="connsiteX5" fmla="*/ 3076637 w 3169747"/>
              <a:gd name="connsiteY5" fmla="*/ 558648 h 558648"/>
              <a:gd name="connsiteX6" fmla="*/ 93110 w 3169747"/>
              <a:gd name="connsiteY6" fmla="*/ 558648 h 558648"/>
              <a:gd name="connsiteX7" fmla="*/ 0 w 3169747"/>
              <a:gd name="connsiteY7" fmla="*/ 465538 h 558648"/>
              <a:gd name="connsiteX8" fmla="*/ 0 w 3169747"/>
              <a:gd name="connsiteY8" fmla="*/ 93110 h 55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9747" h="558648">
                <a:moveTo>
                  <a:pt x="0" y="93110"/>
                </a:moveTo>
                <a:cubicBezTo>
                  <a:pt x="0" y="41687"/>
                  <a:pt x="41687" y="0"/>
                  <a:pt x="93110" y="0"/>
                </a:cubicBezTo>
                <a:lnTo>
                  <a:pt x="3076637" y="0"/>
                </a:lnTo>
                <a:cubicBezTo>
                  <a:pt x="3128060" y="0"/>
                  <a:pt x="3169747" y="41687"/>
                  <a:pt x="3169747" y="93110"/>
                </a:cubicBezTo>
                <a:lnTo>
                  <a:pt x="3169747" y="465538"/>
                </a:lnTo>
                <a:cubicBezTo>
                  <a:pt x="3169747" y="516961"/>
                  <a:pt x="3128060" y="558648"/>
                  <a:pt x="3076637" y="558648"/>
                </a:cubicBezTo>
                <a:lnTo>
                  <a:pt x="93110" y="558648"/>
                </a:lnTo>
                <a:cubicBezTo>
                  <a:pt x="41687" y="558648"/>
                  <a:pt x="0" y="516961"/>
                  <a:pt x="0" y="465538"/>
                </a:cubicBezTo>
                <a:lnTo>
                  <a:pt x="0" y="93110"/>
                </a:lnTo>
                <a:close/>
              </a:path>
            </a:pathLst>
          </a:custGeom>
          <a:noFill/>
          <a:ln>
            <a:noFill/>
          </a:ln>
          <a:effectLst/>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3471" tIns="103471" rIns="103471" bIns="103471" numCol="1" spcCol="1270" anchor="ctr" anchorCtr="0">
            <a:noAutofit/>
          </a:bodyPr>
          <a:lstStyle/>
          <a:p>
            <a:pPr algn="ctr" defTabSz="889000">
              <a:lnSpc>
                <a:spcPct val="50000"/>
              </a:lnSpc>
              <a:spcAft>
                <a:spcPts val="600"/>
              </a:spcAft>
            </a:pPr>
            <a:r>
              <a:rPr lang="fr-FR" sz="2000" b="1" dirty="0">
                <a:solidFill>
                  <a:srgbClr val="ED8B00"/>
                </a:solidFill>
              </a:rPr>
              <a:t>Appliquer</a:t>
            </a:r>
            <a:r>
              <a:rPr lang="fr-FR" sz="2000" dirty="0"/>
              <a:t> </a:t>
            </a:r>
          </a:p>
          <a:p>
            <a:pPr algn="ctr" defTabSz="889000">
              <a:lnSpc>
                <a:spcPct val="50000"/>
              </a:lnSpc>
              <a:spcAft>
                <a:spcPts val="600"/>
              </a:spcAft>
            </a:pPr>
            <a:r>
              <a:rPr lang="fr-FR" sz="1200" dirty="0"/>
              <a:t>un processus méthodique</a:t>
            </a:r>
          </a:p>
        </p:txBody>
      </p:sp>
      <p:sp>
        <p:nvSpPr>
          <p:cNvPr id="11" name="Freeform 10"/>
          <p:cNvSpPr/>
          <p:nvPr/>
        </p:nvSpPr>
        <p:spPr>
          <a:xfrm>
            <a:off x="2418634" y="1874476"/>
            <a:ext cx="2908044" cy="765036"/>
          </a:xfrm>
          <a:custGeom>
            <a:avLst/>
            <a:gdLst>
              <a:gd name="connsiteX0" fmla="*/ 0 w 3644232"/>
              <a:gd name="connsiteY0" fmla="*/ 217629 h 1305746"/>
              <a:gd name="connsiteX1" fmla="*/ 217629 w 3644232"/>
              <a:gd name="connsiteY1" fmla="*/ 0 h 1305746"/>
              <a:gd name="connsiteX2" fmla="*/ 3426603 w 3644232"/>
              <a:gd name="connsiteY2" fmla="*/ 0 h 1305746"/>
              <a:gd name="connsiteX3" fmla="*/ 3644232 w 3644232"/>
              <a:gd name="connsiteY3" fmla="*/ 217629 h 1305746"/>
              <a:gd name="connsiteX4" fmla="*/ 3644232 w 3644232"/>
              <a:gd name="connsiteY4" fmla="*/ 1088117 h 1305746"/>
              <a:gd name="connsiteX5" fmla="*/ 3426603 w 3644232"/>
              <a:gd name="connsiteY5" fmla="*/ 1305746 h 1305746"/>
              <a:gd name="connsiteX6" fmla="*/ 217629 w 3644232"/>
              <a:gd name="connsiteY6" fmla="*/ 1305746 h 1305746"/>
              <a:gd name="connsiteX7" fmla="*/ 0 w 3644232"/>
              <a:gd name="connsiteY7" fmla="*/ 1088117 h 1305746"/>
              <a:gd name="connsiteX8" fmla="*/ 0 w 3644232"/>
              <a:gd name="connsiteY8" fmla="*/ 217629 h 130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4232" h="1305746">
                <a:moveTo>
                  <a:pt x="0" y="217629"/>
                </a:moveTo>
                <a:cubicBezTo>
                  <a:pt x="0" y="97436"/>
                  <a:pt x="97436" y="0"/>
                  <a:pt x="217629" y="0"/>
                </a:cubicBezTo>
                <a:lnTo>
                  <a:pt x="3426603" y="0"/>
                </a:lnTo>
                <a:cubicBezTo>
                  <a:pt x="3546796" y="0"/>
                  <a:pt x="3644232" y="97436"/>
                  <a:pt x="3644232" y="217629"/>
                </a:cubicBezTo>
                <a:lnTo>
                  <a:pt x="3644232" y="1088117"/>
                </a:lnTo>
                <a:cubicBezTo>
                  <a:pt x="3644232" y="1208310"/>
                  <a:pt x="3546796" y="1305746"/>
                  <a:pt x="3426603" y="1305746"/>
                </a:cubicBezTo>
                <a:lnTo>
                  <a:pt x="217629" y="1305746"/>
                </a:lnTo>
                <a:cubicBezTo>
                  <a:pt x="97436" y="1305746"/>
                  <a:pt x="0" y="1208310"/>
                  <a:pt x="0" y="1088117"/>
                </a:cubicBezTo>
                <a:lnTo>
                  <a:pt x="0" y="217629"/>
                </a:lnTo>
                <a:close/>
              </a:path>
            </a:pathLst>
          </a:custGeom>
          <a:noFill/>
          <a:ln>
            <a:noFill/>
          </a:ln>
          <a:effectLst/>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9941" tIns="139941" rIns="139941" bIns="139941" numCol="1" spcCol="1270" anchor="ctr" anchorCtr="0">
            <a:noAutofit/>
          </a:bodyPr>
          <a:lstStyle/>
          <a:p>
            <a:pPr algn="ctr" defTabSz="889000">
              <a:lnSpc>
                <a:spcPct val="0"/>
              </a:lnSpc>
              <a:spcAft>
                <a:spcPts val="0"/>
              </a:spcAft>
            </a:pPr>
            <a:r>
              <a:rPr lang="fr-FR" sz="2000" b="1" dirty="0">
                <a:solidFill>
                  <a:srgbClr val="ED8B00"/>
                </a:solidFill>
              </a:rPr>
              <a:t>Reconnaître </a:t>
            </a:r>
          </a:p>
          <a:p>
            <a:pPr algn="ctr" defTabSz="889000">
              <a:lnSpc>
                <a:spcPct val="150000"/>
              </a:lnSpc>
              <a:spcAft>
                <a:spcPct val="35000"/>
              </a:spcAft>
            </a:pPr>
            <a:r>
              <a:rPr lang="fr-FR" sz="1200" dirty="0"/>
              <a:t>les types de raisonnements possibles</a:t>
            </a:r>
            <a:endParaRPr lang="fr-FR" sz="1200" b="1" dirty="0">
              <a:solidFill>
                <a:srgbClr val="C00000"/>
              </a:solidFill>
            </a:endParaRPr>
          </a:p>
        </p:txBody>
      </p:sp>
      <p:sp>
        <p:nvSpPr>
          <p:cNvPr id="14" name="Freeform 10">
            <a:extLst>
              <a:ext uri="{FF2B5EF4-FFF2-40B4-BE49-F238E27FC236}">
                <a16:creationId xmlns:a16="http://schemas.microsoft.com/office/drawing/2014/main" id="{680FB216-3542-44B0-B92B-2D4071415A38}"/>
              </a:ext>
            </a:extLst>
          </p:cNvPr>
          <p:cNvSpPr/>
          <p:nvPr/>
        </p:nvSpPr>
        <p:spPr>
          <a:xfrm>
            <a:off x="2418634" y="752630"/>
            <a:ext cx="2908044" cy="706277"/>
          </a:xfrm>
          <a:custGeom>
            <a:avLst/>
            <a:gdLst>
              <a:gd name="connsiteX0" fmla="*/ 0 w 3644232"/>
              <a:gd name="connsiteY0" fmla="*/ 217629 h 1305746"/>
              <a:gd name="connsiteX1" fmla="*/ 217629 w 3644232"/>
              <a:gd name="connsiteY1" fmla="*/ 0 h 1305746"/>
              <a:gd name="connsiteX2" fmla="*/ 3426603 w 3644232"/>
              <a:gd name="connsiteY2" fmla="*/ 0 h 1305746"/>
              <a:gd name="connsiteX3" fmla="*/ 3644232 w 3644232"/>
              <a:gd name="connsiteY3" fmla="*/ 217629 h 1305746"/>
              <a:gd name="connsiteX4" fmla="*/ 3644232 w 3644232"/>
              <a:gd name="connsiteY4" fmla="*/ 1088117 h 1305746"/>
              <a:gd name="connsiteX5" fmla="*/ 3426603 w 3644232"/>
              <a:gd name="connsiteY5" fmla="*/ 1305746 h 1305746"/>
              <a:gd name="connsiteX6" fmla="*/ 217629 w 3644232"/>
              <a:gd name="connsiteY6" fmla="*/ 1305746 h 1305746"/>
              <a:gd name="connsiteX7" fmla="*/ 0 w 3644232"/>
              <a:gd name="connsiteY7" fmla="*/ 1088117 h 1305746"/>
              <a:gd name="connsiteX8" fmla="*/ 0 w 3644232"/>
              <a:gd name="connsiteY8" fmla="*/ 217629 h 130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4232" h="1305746">
                <a:moveTo>
                  <a:pt x="0" y="217629"/>
                </a:moveTo>
                <a:cubicBezTo>
                  <a:pt x="0" y="97436"/>
                  <a:pt x="97436" y="0"/>
                  <a:pt x="217629" y="0"/>
                </a:cubicBezTo>
                <a:lnTo>
                  <a:pt x="3426603" y="0"/>
                </a:lnTo>
                <a:cubicBezTo>
                  <a:pt x="3546796" y="0"/>
                  <a:pt x="3644232" y="97436"/>
                  <a:pt x="3644232" y="217629"/>
                </a:cubicBezTo>
                <a:lnTo>
                  <a:pt x="3644232" y="1088117"/>
                </a:lnTo>
                <a:cubicBezTo>
                  <a:pt x="3644232" y="1208310"/>
                  <a:pt x="3546796" y="1305746"/>
                  <a:pt x="3426603" y="1305746"/>
                </a:cubicBezTo>
                <a:lnTo>
                  <a:pt x="217629" y="1305746"/>
                </a:lnTo>
                <a:cubicBezTo>
                  <a:pt x="97436" y="1305746"/>
                  <a:pt x="0" y="1208310"/>
                  <a:pt x="0" y="1088117"/>
                </a:cubicBezTo>
                <a:lnTo>
                  <a:pt x="0" y="217629"/>
                </a:lnTo>
                <a:close/>
              </a:path>
            </a:pathLst>
          </a:custGeom>
          <a:noFill/>
          <a:ln>
            <a:noFill/>
          </a:ln>
          <a:effectLst/>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9941" tIns="139941" rIns="139941" bIns="139941" numCol="1" spcCol="1270" anchor="ctr" anchorCtr="0">
            <a:noAutofit/>
          </a:bodyPr>
          <a:lstStyle/>
          <a:p>
            <a:pPr algn="ctr" defTabSz="889000">
              <a:lnSpc>
                <a:spcPct val="50000"/>
              </a:lnSpc>
              <a:spcAft>
                <a:spcPts val="600"/>
              </a:spcAft>
            </a:pPr>
            <a:r>
              <a:rPr lang="fr-FR" sz="2000" b="1">
                <a:solidFill>
                  <a:srgbClr val="ED8B00"/>
                </a:solidFill>
              </a:rPr>
              <a:t>Comprendre</a:t>
            </a:r>
            <a:r>
              <a:rPr lang="fr-FR" sz="2000">
                <a:solidFill>
                  <a:srgbClr val="ED8B00"/>
                </a:solidFill>
              </a:rPr>
              <a:t> </a:t>
            </a:r>
          </a:p>
          <a:p>
            <a:pPr algn="ctr" defTabSz="889000">
              <a:lnSpc>
                <a:spcPct val="50000"/>
              </a:lnSpc>
              <a:spcAft>
                <a:spcPts val="600"/>
              </a:spcAft>
            </a:pPr>
            <a:r>
              <a:rPr lang="fr-FR" sz="1200"/>
              <a:t>ce qu’est une carte</a:t>
            </a:r>
          </a:p>
          <a:p>
            <a:pPr algn="ctr" defTabSz="889000">
              <a:lnSpc>
                <a:spcPct val="50000"/>
              </a:lnSpc>
              <a:spcAft>
                <a:spcPts val="600"/>
              </a:spcAft>
            </a:pPr>
            <a:r>
              <a:rPr lang="fr-FR" sz="1200"/>
              <a:t> conceptuelle</a:t>
            </a:r>
          </a:p>
        </p:txBody>
      </p:sp>
      <p:sp>
        <p:nvSpPr>
          <p:cNvPr id="2" name="Triangle isocèle 1">
            <a:extLst>
              <a:ext uri="{FF2B5EF4-FFF2-40B4-BE49-F238E27FC236}">
                <a16:creationId xmlns:a16="http://schemas.microsoft.com/office/drawing/2014/main" id="{9C80E1F6-CE3A-4CFB-9271-6B2D597D773D}"/>
              </a:ext>
            </a:extLst>
          </p:cNvPr>
          <p:cNvSpPr/>
          <p:nvPr/>
        </p:nvSpPr>
        <p:spPr>
          <a:xfrm rot="10800000">
            <a:off x="3738543" y="1528634"/>
            <a:ext cx="268224" cy="202427"/>
          </a:xfrm>
          <a:prstGeom prst="triangl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isocèle 14">
            <a:extLst>
              <a:ext uri="{FF2B5EF4-FFF2-40B4-BE49-F238E27FC236}">
                <a16:creationId xmlns:a16="http://schemas.microsoft.com/office/drawing/2014/main" id="{31AA6396-ACCE-4DD8-B80E-447488DE7CD4}"/>
              </a:ext>
            </a:extLst>
          </p:cNvPr>
          <p:cNvSpPr/>
          <p:nvPr/>
        </p:nvSpPr>
        <p:spPr>
          <a:xfrm rot="10800000">
            <a:off x="3738544" y="2620697"/>
            <a:ext cx="268224" cy="202427"/>
          </a:xfrm>
          <a:prstGeom prst="triangl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isocèle 15">
            <a:extLst>
              <a:ext uri="{FF2B5EF4-FFF2-40B4-BE49-F238E27FC236}">
                <a16:creationId xmlns:a16="http://schemas.microsoft.com/office/drawing/2014/main" id="{FCD9CDEA-CCD1-4618-B81C-7F283A525808}"/>
              </a:ext>
            </a:extLst>
          </p:cNvPr>
          <p:cNvSpPr/>
          <p:nvPr/>
        </p:nvSpPr>
        <p:spPr>
          <a:xfrm rot="10800000">
            <a:off x="3738543" y="3806290"/>
            <a:ext cx="268224" cy="202427"/>
          </a:xfrm>
          <a:prstGeom prst="triangl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A9DB885-ECBC-4A0E-A81E-12E71D3C6F77}"/>
              </a:ext>
            </a:extLst>
          </p:cNvPr>
          <p:cNvSpPr/>
          <p:nvPr/>
        </p:nvSpPr>
        <p:spPr>
          <a:xfrm>
            <a:off x="2005328" y="2233226"/>
            <a:ext cx="114255" cy="113134"/>
          </a:xfrm>
          <a:prstGeom prst="rect">
            <a:avLst/>
          </a:prstGeom>
          <a:solidFill>
            <a:srgbClr val="607ACE"/>
          </a:solidFill>
          <a:ln>
            <a:solidFill>
              <a:srgbClr val="607A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pic>
        <p:nvPicPr>
          <p:cNvPr id="4" name="Image 3">
            <a:extLst>
              <a:ext uri="{FF2B5EF4-FFF2-40B4-BE49-F238E27FC236}">
                <a16:creationId xmlns:a16="http://schemas.microsoft.com/office/drawing/2014/main" id="{2381E0D9-830F-4A6F-9A39-55C9AD122C15}"/>
              </a:ext>
            </a:extLst>
          </p:cNvPr>
          <p:cNvPicPr>
            <a:picLocks noChangeAspect="1"/>
          </p:cNvPicPr>
          <p:nvPr/>
        </p:nvPicPr>
        <p:blipFill>
          <a:blip r:embed="rId3"/>
          <a:stretch>
            <a:fillRect/>
          </a:stretch>
        </p:blipFill>
        <p:spPr>
          <a:xfrm>
            <a:off x="5364593" y="1339574"/>
            <a:ext cx="4087828" cy="2967101"/>
          </a:xfrm>
          <a:prstGeom prst="rect">
            <a:avLst/>
          </a:prstGeom>
        </p:spPr>
      </p:pic>
      <p:grpSp>
        <p:nvGrpSpPr>
          <p:cNvPr id="3" name="Groupe 2">
            <a:extLst>
              <a:ext uri="{FF2B5EF4-FFF2-40B4-BE49-F238E27FC236}">
                <a16:creationId xmlns:a16="http://schemas.microsoft.com/office/drawing/2014/main" id="{75C5114D-94D4-472D-B19E-475F654AF235}"/>
              </a:ext>
            </a:extLst>
          </p:cNvPr>
          <p:cNvGrpSpPr/>
          <p:nvPr/>
        </p:nvGrpSpPr>
        <p:grpSpPr>
          <a:xfrm>
            <a:off x="8108740" y="556"/>
            <a:ext cx="2029262" cy="445553"/>
            <a:chOff x="5153416" y="197578"/>
            <a:chExt cx="1062943" cy="445553"/>
          </a:xfrm>
        </p:grpSpPr>
        <p:sp>
          <p:nvSpPr>
            <p:cNvPr id="13" name="Rectangle : avec coins arrondis en diagonale 12">
              <a:extLst>
                <a:ext uri="{FF2B5EF4-FFF2-40B4-BE49-F238E27FC236}">
                  <a16:creationId xmlns:a16="http://schemas.microsoft.com/office/drawing/2014/main" id="{C39AD865-7E8F-4AF6-A87E-A0A9B3A6E3F2}"/>
                </a:ext>
              </a:extLst>
            </p:cNvPr>
            <p:cNvSpPr/>
            <p:nvPr/>
          </p:nvSpPr>
          <p:spPr>
            <a:xfrm>
              <a:off x="5153416" y="218527"/>
              <a:ext cx="1028132" cy="424604"/>
            </a:xfrm>
            <a:prstGeom prst="round2DiagRect">
              <a:avLst>
                <a:gd name="adj1" fmla="val 41346"/>
                <a:gd name="adj2"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avec coins arrondis en diagonale 4">
              <a:extLst>
                <a:ext uri="{FF2B5EF4-FFF2-40B4-BE49-F238E27FC236}">
                  <a16:creationId xmlns:a16="http://schemas.microsoft.com/office/drawing/2014/main" id="{9C43974F-2F80-440C-88FC-9B32351788F5}"/>
                </a:ext>
              </a:extLst>
            </p:cNvPr>
            <p:cNvSpPr/>
            <p:nvPr/>
          </p:nvSpPr>
          <p:spPr>
            <a:xfrm>
              <a:off x="5164205" y="197578"/>
              <a:ext cx="1052154" cy="424604"/>
            </a:xfrm>
            <a:prstGeom prst="round2DiagRect">
              <a:avLst>
                <a:gd name="adj1" fmla="val 41346"/>
                <a:gd name="adj2" fmla="val 0"/>
              </a:avLst>
            </a:prstGeom>
            <a:gradFill flip="none" rotWithShape="1">
              <a:gsLst>
                <a:gs pos="0">
                  <a:srgbClr val="A9C1CF">
                    <a:shade val="30000"/>
                    <a:satMod val="115000"/>
                  </a:srgbClr>
                </a:gs>
                <a:gs pos="50000">
                  <a:srgbClr val="A9C1CF">
                    <a:shade val="67500"/>
                    <a:satMod val="115000"/>
                  </a:srgbClr>
                </a:gs>
                <a:gs pos="100000">
                  <a:srgbClr val="A9C1CF">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000" b="1"/>
                <a:t>Les objectifs</a:t>
              </a:r>
              <a:endParaRPr lang="fr-FR" sz="2000" b="1">
                <a:cs typeface="Calibri"/>
              </a:endParaRPr>
            </a:p>
          </p:txBody>
        </p:sp>
      </p:grpSp>
    </p:spTree>
    <p:extLst>
      <p:ext uri="{BB962C8B-B14F-4D97-AF65-F5344CB8AC3E}">
        <p14:creationId xmlns:p14="http://schemas.microsoft.com/office/powerpoint/2010/main" val="394229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4" grpId="0"/>
      <p:bldP spid="2" grpId="0" animBg="1"/>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A200860-443A-4655-A87D-9F65C18AE987}"/>
              </a:ext>
            </a:extLst>
          </p:cNvPr>
          <p:cNvSpPr>
            <a:spLocks noGrp="1"/>
          </p:cNvSpPr>
          <p:nvPr>
            <p:ph type="body" sz="quarter" idx="10"/>
          </p:nvPr>
        </p:nvSpPr>
        <p:spPr>
          <a:xfrm>
            <a:off x="2408464" y="2485762"/>
            <a:ext cx="4980216" cy="967731"/>
          </a:xfrm>
        </p:spPr>
        <p:txBody>
          <a:bodyPr/>
          <a:lstStyle/>
          <a:p>
            <a:r>
              <a:rPr lang="fr-FR" sz="4400" b="1" dirty="0">
                <a:latin typeface="Calibri" panose="020F0502020204030204" pitchFamily="34" charset="0"/>
              </a:rPr>
              <a:t>Mise en œuvre</a:t>
            </a:r>
          </a:p>
        </p:txBody>
      </p:sp>
    </p:spTree>
    <p:extLst>
      <p:ext uri="{BB962C8B-B14F-4D97-AF65-F5344CB8AC3E}">
        <p14:creationId xmlns:p14="http://schemas.microsoft.com/office/powerpoint/2010/main" val="2078583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06E00FB7-7F42-4000-A61B-11ED2E306195}"/>
              </a:ext>
            </a:extLst>
          </p:cNvPr>
          <p:cNvPicPr>
            <a:picLocks noChangeAspect="1"/>
          </p:cNvPicPr>
          <p:nvPr/>
        </p:nvPicPr>
        <p:blipFill>
          <a:blip r:embed="rId2"/>
          <a:stretch>
            <a:fillRect/>
          </a:stretch>
        </p:blipFill>
        <p:spPr>
          <a:xfrm>
            <a:off x="2622967" y="2216063"/>
            <a:ext cx="1328485" cy="964265"/>
          </a:xfrm>
          <a:prstGeom prst="rect">
            <a:avLst/>
          </a:prstGeom>
        </p:spPr>
      </p:pic>
      <p:pic>
        <p:nvPicPr>
          <p:cNvPr id="23" name="Image 22">
            <a:extLst>
              <a:ext uri="{FF2B5EF4-FFF2-40B4-BE49-F238E27FC236}">
                <a16:creationId xmlns:a16="http://schemas.microsoft.com/office/drawing/2014/main" id="{C92896E4-138A-4C42-ACF8-F18236487F8E}"/>
              </a:ext>
            </a:extLst>
          </p:cNvPr>
          <p:cNvPicPr>
            <a:picLocks noChangeAspect="1"/>
          </p:cNvPicPr>
          <p:nvPr/>
        </p:nvPicPr>
        <p:blipFill>
          <a:blip r:embed="rId3"/>
          <a:stretch>
            <a:fillRect/>
          </a:stretch>
        </p:blipFill>
        <p:spPr>
          <a:xfrm>
            <a:off x="4391382" y="4068282"/>
            <a:ext cx="1213766" cy="850912"/>
          </a:xfrm>
          <a:prstGeom prst="rect">
            <a:avLst/>
          </a:prstGeom>
        </p:spPr>
      </p:pic>
      <p:grpSp>
        <p:nvGrpSpPr>
          <p:cNvPr id="24" name="Groupe 23">
            <a:extLst>
              <a:ext uri="{FF2B5EF4-FFF2-40B4-BE49-F238E27FC236}">
                <a16:creationId xmlns:a16="http://schemas.microsoft.com/office/drawing/2014/main" id="{948C5320-44B8-4606-A582-6FB91DF57E32}"/>
              </a:ext>
            </a:extLst>
          </p:cNvPr>
          <p:cNvGrpSpPr/>
          <p:nvPr/>
        </p:nvGrpSpPr>
        <p:grpSpPr>
          <a:xfrm>
            <a:off x="4342888" y="596105"/>
            <a:ext cx="1217687" cy="877059"/>
            <a:chOff x="9029903" y="3291314"/>
            <a:chExt cx="2048389" cy="1347577"/>
          </a:xfrm>
        </p:grpSpPr>
        <p:grpSp>
          <p:nvGrpSpPr>
            <p:cNvPr id="25" name="Groupe 24">
              <a:extLst>
                <a:ext uri="{FF2B5EF4-FFF2-40B4-BE49-F238E27FC236}">
                  <a16:creationId xmlns:a16="http://schemas.microsoft.com/office/drawing/2014/main" id="{F9AE2667-3A11-4D00-8F02-703A8683BC94}"/>
                </a:ext>
              </a:extLst>
            </p:cNvPr>
            <p:cNvGrpSpPr/>
            <p:nvPr/>
          </p:nvGrpSpPr>
          <p:grpSpPr>
            <a:xfrm>
              <a:off x="9356233" y="3291314"/>
              <a:ext cx="1722059" cy="1120695"/>
              <a:chOff x="2637065" y="1517859"/>
              <a:chExt cx="7674449" cy="4965974"/>
            </a:xfrm>
          </p:grpSpPr>
          <p:pic>
            <p:nvPicPr>
              <p:cNvPr id="35" name="Picture 4">
                <a:extLst>
                  <a:ext uri="{FF2B5EF4-FFF2-40B4-BE49-F238E27FC236}">
                    <a16:creationId xmlns:a16="http://schemas.microsoft.com/office/drawing/2014/main" id="{32BE6BD5-7024-4549-B3BC-85EA726ECB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7065" y="1566239"/>
                <a:ext cx="3562350" cy="3076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a:extLst>
                  <a:ext uri="{FF2B5EF4-FFF2-40B4-BE49-F238E27FC236}">
                    <a16:creationId xmlns:a16="http://schemas.microsoft.com/office/drawing/2014/main" id="{F6537B00-C546-44A4-9336-015369722A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5775" y="2784804"/>
                <a:ext cx="360045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a:extLst>
                  <a:ext uri="{FF2B5EF4-FFF2-40B4-BE49-F238E27FC236}">
                    <a16:creationId xmlns:a16="http://schemas.microsoft.com/office/drawing/2014/main" id="{8B1819E7-5594-437F-B7D3-5FF84D6991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7577" y="1517859"/>
                <a:ext cx="4305300" cy="328612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7">
                <a:extLst>
                  <a:ext uri="{FF2B5EF4-FFF2-40B4-BE49-F238E27FC236}">
                    <a16:creationId xmlns:a16="http://schemas.microsoft.com/office/drawing/2014/main" id="{B5792F58-0C1C-413D-ABEE-637DFE4E34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2939" y="3521558"/>
                <a:ext cx="3838575" cy="29622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e 25">
              <a:extLst>
                <a:ext uri="{FF2B5EF4-FFF2-40B4-BE49-F238E27FC236}">
                  <a16:creationId xmlns:a16="http://schemas.microsoft.com/office/drawing/2014/main" id="{968EE6D5-CA49-43E7-AC43-3C6D92834A98}"/>
                </a:ext>
              </a:extLst>
            </p:cNvPr>
            <p:cNvGrpSpPr/>
            <p:nvPr/>
          </p:nvGrpSpPr>
          <p:grpSpPr>
            <a:xfrm>
              <a:off x="9029903" y="3786005"/>
              <a:ext cx="1562705" cy="852886"/>
              <a:chOff x="9114970" y="3522117"/>
              <a:chExt cx="2681379" cy="1940990"/>
            </a:xfrm>
          </p:grpSpPr>
          <p:sp>
            <p:nvSpPr>
              <p:cNvPr id="27" name="Rectangle : coins arrondis 26">
                <a:extLst>
                  <a:ext uri="{FF2B5EF4-FFF2-40B4-BE49-F238E27FC236}">
                    <a16:creationId xmlns:a16="http://schemas.microsoft.com/office/drawing/2014/main" id="{D4BAAA1F-D203-438C-AD2E-EFDF148FF54E}"/>
                  </a:ext>
                </a:extLst>
              </p:cNvPr>
              <p:cNvSpPr/>
              <p:nvPr/>
            </p:nvSpPr>
            <p:spPr>
              <a:xfrm>
                <a:off x="9469522" y="3522117"/>
                <a:ext cx="1789479" cy="405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a:t>Concept</a:t>
                </a:r>
                <a:endParaRPr lang="en-US" sz="600"/>
              </a:p>
            </p:txBody>
          </p:sp>
          <p:cxnSp>
            <p:nvCxnSpPr>
              <p:cNvPr id="28" name="Connecteur droit avec flèche 27">
                <a:extLst>
                  <a:ext uri="{FF2B5EF4-FFF2-40B4-BE49-F238E27FC236}">
                    <a16:creationId xmlns:a16="http://schemas.microsoft.com/office/drawing/2014/main" id="{67DE7DC1-ED53-4586-A66C-91909A4C4657}"/>
                  </a:ext>
                </a:extLst>
              </p:cNvPr>
              <p:cNvCxnSpPr>
                <a:cxnSpLocks/>
              </p:cNvCxnSpPr>
              <p:nvPr/>
            </p:nvCxnSpPr>
            <p:spPr>
              <a:xfrm>
                <a:off x="9932610" y="3880152"/>
                <a:ext cx="0" cy="129146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29" name="Connecteur : en angle 28">
                <a:extLst>
                  <a:ext uri="{FF2B5EF4-FFF2-40B4-BE49-F238E27FC236}">
                    <a16:creationId xmlns:a16="http://schemas.microsoft.com/office/drawing/2014/main" id="{558630A8-2D8F-4F13-AE10-C4211F16C017}"/>
                  </a:ext>
                </a:extLst>
              </p:cNvPr>
              <p:cNvCxnSpPr>
                <a:cxnSpLocks/>
                <a:stCxn id="27" idx="2"/>
              </p:cNvCxnSpPr>
              <p:nvPr/>
            </p:nvCxnSpPr>
            <p:spPr>
              <a:xfrm rot="16200000" flipH="1">
                <a:off x="9931587" y="4360213"/>
                <a:ext cx="1244072" cy="37872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Connecteur : en arc 29">
                <a:extLst>
                  <a:ext uri="{FF2B5EF4-FFF2-40B4-BE49-F238E27FC236}">
                    <a16:creationId xmlns:a16="http://schemas.microsoft.com/office/drawing/2014/main" id="{5BB01AAA-DA43-4FE6-8434-D9F5B7D8DEA4}"/>
                  </a:ext>
                </a:extLst>
              </p:cNvPr>
              <p:cNvCxnSpPr>
                <a:cxnSpLocks/>
              </p:cNvCxnSpPr>
              <p:nvPr/>
            </p:nvCxnSpPr>
            <p:spPr>
              <a:xfrm rot="16200000" flipV="1">
                <a:off x="10178030" y="4156983"/>
                <a:ext cx="1214312" cy="814946"/>
              </a:xfrm>
              <a:prstGeom prst="curvedConnector3">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 coins arrondis 30">
                <a:extLst>
                  <a:ext uri="{FF2B5EF4-FFF2-40B4-BE49-F238E27FC236}">
                    <a16:creationId xmlns:a16="http://schemas.microsoft.com/office/drawing/2014/main" id="{72E27F48-3EB8-4B41-8744-143CF13C61D8}"/>
                  </a:ext>
                </a:extLst>
              </p:cNvPr>
              <p:cNvSpPr/>
              <p:nvPr/>
            </p:nvSpPr>
            <p:spPr>
              <a:xfrm>
                <a:off x="10033694" y="4518662"/>
                <a:ext cx="1666041" cy="2947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600">
                    <a:solidFill>
                      <a:schemeClr val="tx1"/>
                    </a:solidFill>
                  </a:rPr>
                  <a:t>propositions</a:t>
                </a:r>
                <a:endParaRPr lang="en-US" sz="600">
                  <a:solidFill>
                    <a:schemeClr val="tx1"/>
                  </a:solidFill>
                  <a:cs typeface="Calibri"/>
                </a:endParaRPr>
              </a:p>
            </p:txBody>
          </p:sp>
          <p:sp>
            <p:nvSpPr>
              <p:cNvPr id="32" name="Organigramme : Préparation 31">
                <a:extLst>
                  <a:ext uri="{FF2B5EF4-FFF2-40B4-BE49-F238E27FC236}">
                    <a16:creationId xmlns:a16="http://schemas.microsoft.com/office/drawing/2014/main" id="{A87ECE1F-5DF9-4A19-9F61-C23E7655253C}"/>
                  </a:ext>
                </a:extLst>
              </p:cNvPr>
              <p:cNvSpPr/>
              <p:nvPr/>
            </p:nvSpPr>
            <p:spPr>
              <a:xfrm>
                <a:off x="9114970" y="5171612"/>
                <a:ext cx="1262743" cy="291495"/>
              </a:xfrm>
              <a:prstGeom prst="flowChartPreparation">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 b="1"/>
                  <a:t>Concept</a:t>
                </a:r>
                <a:endParaRPr lang="en-US" sz="200" b="1"/>
              </a:p>
            </p:txBody>
          </p:sp>
          <p:sp>
            <p:nvSpPr>
              <p:cNvPr id="33" name="Rectangle : coins arrondis 32">
                <a:extLst>
                  <a:ext uri="{FF2B5EF4-FFF2-40B4-BE49-F238E27FC236}">
                    <a16:creationId xmlns:a16="http://schemas.microsoft.com/office/drawing/2014/main" id="{39800371-99CC-4243-AEAB-8F0CF2EFFCEA}"/>
                  </a:ext>
                </a:extLst>
              </p:cNvPr>
              <p:cNvSpPr/>
              <p:nvPr/>
            </p:nvSpPr>
            <p:spPr>
              <a:xfrm>
                <a:off x="10533606" y="5171611"/>
                <a:ext cx="1262743" cy="291495"/>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 b="1"/>
                  <a:t>Concept</a:t>
                </a:r>
                <a:endParaRPr lang="en-US" sz="300" b="1"/>
              </a:p>
            </p:txBody>
          </p:sp>
          <p:sp>
            <p:nvSpPr>
              <p:cNvPr id="34" name="Rectangle : coins arrondis 33">
                <a:extLst>
                  <a:ext uri="{FF2B5EF4-FFF2-40B4-BE49-F238E27FC236}">
                    <a16:creationId xmlns:a16="http://schemas.microsoft.com/office/drawing/2014/main" id="{7507DFF4-E831-492B-A72D-AC88E13112E4}"/>
                  </a:ext>
                </a:extLst>
              </p:cNvPr>
              <p:cNvSpPr/>
              <p:nvPr/>
            </p:nvSpPr>
            <p:spPr>
              <a:xfrm>
                <a:off x="9530896" y="4067671"/>
                <a:ext cx="665680" cy="291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
                    <a:solidFill>
                      <a:schemeClr val="tx1"/>
                    </a:solidFill>
                  </a:rPr>
                  <a:t>verbe</a:t>
                </a:r>
                <a:endParaRPr lang="en-US" sz="200">
                  <a:solidFill>
                    <a:schemeClr val="tx1"/>
                  </a:solidFill>
                </a:endParaRPr>
              </a:p>
            </p:txBody>
          </p:sp>
        </p:grpSp>
      </p:grpSp>
      <p:sp>
        <p:nvSpPr>
          <p:cNvPr id="40" name="Cercle : creux 39">
            <a:extLst>
              <a:ext uri="{FF2B5EF4-FFF2-40B4-BE49-F238E27FC236}">
                <a16:creationId xmlns:a16="http://schemas.microsoft.com/office/drawing/2014/main" id="{4E351FBD-5F71-462A-BFF1-887257D0CEF0}"/>
              </a:ext>
            </a:extLst>
          </p:cNvPr>
          <p:cNvSpPr/>
          <p:nvPr/>
        </p:nvSpPr>
        <p:spPr>
          <a:xfrm>
            <a:off x="2583090" y="2018058"/>
            <a:ext cx="1458000" cy="1457325"/>
          </a:xfrm>
          <a:prstGeom prst="donut">
            <a:avLst>
              <a:gd name="adj" fmla="val 5693"/>
            </a:avLst>
          </a:prstGeom>
          <a:solidFill>
            <a:schemeClr val="tx1"/>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ercle : creux 40">
            <a:extLst>
              <a:ext uri="{FF2B5EF4-FFF2-40B4-BE49-F238E27FC236}">
                <a16:creationId xmlns:a16="http://schemas.microsoft.com/office/drawing/2014/main" id="{56EFF753-26D9-4E19-A6FB-EEA7E3C95997}"/>
              </a:ext>
            </a:extLst>
          </p:cNvPr>
          <p:cNvSpPr/>
          <p:nvPr/>
        </p:nvSpPr>
        <p:spPr>
          <a:xfrm>
            <a:off x="4157909" y="339935"/>
            <a:ext cx="1458000" cy="1457325"/>
          </a:xfrm>
          <a:prstGeom prst="donut">
            <a:avLst>
              <a:gd name="adj" fmla="val 5693"/>
            </a:avLst>
          </a:prstGeom>
          <a:solidFill>
            <a:srgbClr val="A86ED4"/>
          </a:solidFill>
          <a:ln>
            <a:solidFill>
              <a:srgbClr val="A86ED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ercle : creux 41">
            <a:extLst>
              <a:ext uri="{FF2B5EF4-FFF2-40B4-BE49-F238E27FC236}">
                <a16:creationId xmlns:a16="http://schemas.microsoft.com/office/drawing/2014/main" id="{244FC380-59D8-4ECB-8517-88EEBBB17261}"/>
              </a:ext>
            </a:extLst>
          </p:cNvPr>
          <p:cNvSpPr/>
          <p:nvPr/>
        </p:nvSpPr>
        <p:spPr>
          <a:xfrm>
            <a:off x="5142129" y="1967471"/>
            <a:ext cx="1458000" cy="1457325"/>
          </a:xfrm>
          <a:prstGeom prst="donut">
            <a:avLst>
              <a:gd name="adj" fmla="val 5693"/>
            </a:avLst>
          </a:prstGeom>
          <a:solidFill>
            <a:srgbClr val="ED8B00"/>
          </a:solidFill>
          <a:ln>
            <a:solidFill>
              <a:srgbClr val="ED8B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ercle : creux 42">
            <a:extLst>
              <a:ext uri="{FF2B5EF4-FFF2-40B4-BE49-F238E27FC236}">
                <a16:creationId xmlns:a16="http://schemas.microsoft.com/office/drawing/2014/main" id="{89E826A6-A550-4C41-B0AC-06ED55B63101}"/>
              </a:ext>
            </a:extLst>
          </p:cNvPr>
          <p:cNvSpPr/>
          <p:nvPr/>
        </p:nvSpPr>
        <p:spPr>
          <a:xfrm>
            <a:off x="4222731" y="3742411"/>
            <a:ext cx="1458000" cy="1457325"/>
          </a:xfrm>
          <a:prstGeom prst="donut">
            <a:avLst>
              <a:gd name="adj" fmla="val 5693"/>
            </a:avLst>
          </a:prstGeom>
          <a:solidFill>
            <a:srgbClr val="92D050"/>
          </a:solid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Connecteur : en arc 43">
            <a:extLst>
              <a:ext uri="{FF2B5EF4-FFF2-40B4-BE49-F238E27FC236}">
                <a16:creationId xmlns:a16="http://schemas.microsoft.com/office/drawing/2014/main" id="{98301D02-E2E9-4364-BF96-69D888EE6D3E}"/>
              </a:ext>
            </a:extLst>
          </p:cNvPr>
          <p:cNvCxnSpPr>
            <a:cxnSpLocks/>
          </p:cNvCxnSpPr>
          <p:nvPr/>
        </p:nvCxnSpPr>
        <p:spPr>
          <a:xfrm rot="5400000" flipH="1" flipV="1">
            <a:off x="3248518" y="1044260"/>
            <a:ext cx="968594" cy="778578"/>
          </a:xfrm>
          <a:prstGeom prst="curvedConnector3">
            <a:avLst>
              <a:gd name="adj1" fmla="val 99746"/>
            </a:avLst>
          </a:prstGeom>
          <a:ln w="57150">
            <a:solidFill>
              <a:srgbClr val="A86ED4"/>
            </a:solidFill>
            <a:headEnd type="oval"/>
            <a:tailEnd type="triangle"/>
          </a:ln>
        </p:spPr>
        <p:style>
          <a:lnRef idx="3">
            <a:schemeClr val="accent2"/>
          </a:lnRef>
          <a:fillRef idx="0">
            <a:schemeClr val="accent2"/>
          </a:fillRef>
          <a:effectRef idx="2">
            <a:schemeClr val="accent2"/>
          </a:effectRef>
          <a:fontRef idx="minor">
            <a:schemeClr val="tx1"/>
          </a:fontRef>
        </p:style>
      </p:cxnSp>
      <p:cxnSp>
        <p:nvCxnSpPr>
          <p:cNvPr id="45" name="Connecteur : en arc 44">
            <a:extLst>
              <a:ext uri="{FF2B5EF4-FFF2-40B4-BE49-F238E27FC236}">
                <a16:creationId xmlns:a16="http://schemas.microsoft.com/office/drawing/2014/main" id="{B61FA0E2-722B-4851-BBA2-2AB06A4E13B2}"/>
              </a:ext>
            </a:extLst>
          </p:cNvPr>
          <p:cNvCxnSpPr>
            <a:cxnSpLocks/>
          </p:cNvCxnSpPr>
          <p:nvPr/>
        </p:nvCxnSpPr>
        <p:spPr>
          <a:xfrm rot="16200000" flipH="1">
            <a:off x="3248519" y="3716017"/>
            <a:ext cx="968594" cy="778578"/>
          </a:xfrm>
          <a:prstGeom prst="curvedConnector3">
            <a:avLst>
              <a:gd name="adj1" fmla="val 99746"/>
            </a:avLst>
          </a:prstGeom>
          <a:ln w="57150">
            <a:solidFill>
              <a:srgbClr val="92D050"/>
            </a:solidFill>
            <a:headEnd type="oval"/>
            <a:tailEnd type="triangle"/>
          </a:ln>
        </p:spPr>
        <p:style>
          <a:lnRef idx="3">
            <a:schemeClr val="accent2"/>
          </a:lnRef>
          <a:fillRef idx="0">
            <a:schemeClr val="accent2"/>
          </a:fillRef>
          <a:effectRef idx="2">
            <a:schemeClr val="accent2"/>
          </a:effectRef>
          <a:fontRef idx="minor">
            <a:schemeClr val="tx1"/>
          </a:fontRef>
        </p:style>
      </p:cxnSp>
      <p:cxnSp>
        <p:nvCxnSpPr>
          <p:cNvPr id="46" name="Connecteur : en arc 45">
            <a:extLst>
              <a:ext uri="{FF2B5EF4-FFF2-40B4-BE49-F238E27FC236}">
                <a16:creationId xmlns:a16="http://schemas.microsoft.com/office/drawing/2014/main" id="{D71E38D1-35DA-4403-B2D0-9A45ABD62B1C}"/>
              </a:ext>
            </a:extLst>
          </p:cNvPr>
          <p:cNvCxnSpPr>
            <a:cxnSpLocks/>
          </p:cNvCxnSpPr>
          <p:nvPr/>
        </p:nvCxnSpPr>
        <p:spPr>
          <a:xfrm>
            <a:off x="4158040" y="2741958"/>
            <a:ext cx="911501" cy="9525"/>
          </a:xfrm>
          <a:prstGeom prst="curvedConnector3">
            <a:avLst>
              <a:gd name="adj1" fmla="val 50000"/>
            </a:avLst>
          </a:prstGeom>
          <a:ln w="57150">
            <a:solidFill>
              <a:srgbClr val="ED8B00"/>
            </a:solidFill>
            <a:headEnd type="oval"/>
            <a:tailEnd type="triangle"/>
          </a:ln>
        </p:spPr>
        <p:style>
          <a:lnRef idx="3">
            <a:schemeClr val="accent2"/>
          </a:lnRef>
          <a:fillRef idx="0">
            <a:schemeClr val="accent2"/>
          </a:fillRef>
          <a:effectRef idx="2">
            <a:schemeClr val="accent2"/>
          </a:effectRef>
          <a:fontRef idx="minor">
            <a:schemeClr val="tx1"/>
          </a:fontRef>
        </p:style>
      </p:cxnSp>
      <p:sp>
        <p:nvSpPr>
          <p:cNvPr id="47" name="ZoneTexte 46">
            <a:extLst>
              <a:ext uri="{FF2B5EF4-FFF2-40B4-BE49-F238E27FC236}">
                <a16:creationId xmlns:a16="http://schemas.microsoft.com/office/drawing/2014/main" id="{2276561E-3E30-49D4-A2F7-341975B8EC9F}"/>
              </a:ext>
            </a:extLst>
          </p:cNvPr>
          <p:cNvSpPr txBox="1"/>
          <p:nvPr/>
        </p:nvSpPr>
        <p:spPr>
          <a:xfrm>
            <a:off x="5742153" y="429190"/>
            <a:ext cx="3766544" cy="1477328"/>
          </a:xfrm>
          <a:prstGeom prst="rect">
            <a:avLst/>
          </a:prstGeom>
          <a:noFill/>
        </p:spPr>
        <p:txBody>
          <a:bodyPr wrap="none" lIns="91440" tIns="45720" rIns="91440" bIns="45720" rtlCol="0" anchor="t">
            <a:spAutoFit/>
          </a:bodyPr>
          <a:lstStyle/>
          <a:p>
            <a:r>
              <a:rPr lang="fr-FR" sz="1800" b="1" dirty="0">
                <a:latin typeface="Calibri"/>
                <a:cs typeface="Calibri"/>
              </a:rPr>
              <a:t>Qu’est-ce qu’une carte conceptuelle ?</a:t>
            </a:r>
          </a:p>
          <a:p>
            <a:endParaRPr lang="fr-FR" sz="900" dirty="0">
              <a:latin typeface="Calibri"/>
              <a:cs typeface="Calibri"/>
            </a:endParaRPr>
          </a:p>
          <a:p>
            <a:r>
              <a:rPr lang="fr-FR" sz="900" dirty="0">
                <a:latin typeface="Calibri"/>
                <a:cs typeface="Calibri"/>
              </a:rPr>
              <a:t>Notions clés :</a:t>
            </a:r>
          </a:p>
          <a:p>
            <a:pPr marL="128270" indent="-128270">
              <a:buFont typeface="Wingdings" panose="05000000000000000000" pitchFamily="2" charset="2"/>
              <a:buChar char="v"/>
            </a:pPr>
            <a:r>
              <a:rPr lang="fr-FR" sz="900" dirty="0">
                <a:latin typeface="Calibri"/>
                <a:cs typeface="Calibri"/>
              </a:rPr>
              <a:t>Concepts</a:t>
            </a:r>
          </a:p>
          <a:p>
            <a:pPr marL="128270" indent="-128270">
              <a:buFont typeface="Wingdings" panose="05000000000000000000" pitchFamily="2" charset="2"/>
              <a:buChar char="v"/>
            </a:pPr>
            <a:r>
              <a:rPr lang="fr-FR" sz="900" dirty="0">
                <a:latin typeface="Calibri"/>
                <a:cs typeface="Calibri"/>
              </a:rPr>
              <a:t>Liens</a:t>
            </a:r>
          </a:p>
          <a:p>
            <a:pPr marL="128270" indent="-128270">
              <a:buFont typeface="Wingdings" panose="05000000000000000000" pitchFamily="2" charset="2"/>
              <a:buChar char="v"/>
            </a:pPr>
            <a:r>
              <a:rPr lang="fr-FR" sz="900" dirty="0">
                <a:latin typeface="Calibri"/>
                <a:cs typeface="Calibri"/>
              </a:rPr>
              <a:t>Propositions</a:t>
            </a:r>
          </a:p>
          <a:p>
            <a:r>
              <a:rPr lang="fr-FR" sz="900" dirty="0">
                <a:latin typeface="Calibri"/>
                <a:cs typeface="Calibri"/>
              </a:rPr>
              <a:t>Les types de raisonnement</a:t>
            </a:r>
            <a:endParaRPr lang="fr-FR" dirty="0"/>
          </a:p>
          <a:p>
            <a:endParaRPr lang="fr-FR" sz="900" dirty="0">
              <a:latin typeface="Calibri"/>
              <a:cs typeface="Calibri"/>
            </a:endParaRPr>
          </a:p>
          <a:p>
            <a:r>
              <a:rPr lang="fr-FR" sz="900" dirty="0">
                <a:latin typeface="Calibri"/>
                <a:cs typeface="Calibri"/>
              </a:rPr>
              <a:t>Exercice : la fête de l’école</a:t>
            </a:r>
            <a:endParaRPr lang="en-US" sz="900" dirty="0">
              <a:latin typeface="Calibri"/>
              <a:cs typeface="Calibri"/>
            </a:endParaRPr>
          </a:p>
        </p:txBody>
      </p:sp>
      <p:sp>
        <p:nvSpPr>
          <p:cNvPr id="48" name="ZoneTexte 47">
            <a:extLst>
              <a:ext uri="{FF2B5EF4-FFF2-40B4-BE49-F238E27FC236}">
                <a16:creationId xmlns:a16="http://schemas.microsoft.com/office/drawing/2014/main" id="{25B28464-D8BB-4CCB-B74F-DB832546D54E}"/>
              </a:ext>
            </a:extLst>
          </p:cNvPr>
          <p:cNvSpPr txBox="1"/>
          <p:nvPr/>
        </p:nvSpPr>
        <p:spPr>
          <a:xfrm>
            <a:off x="5845060" y="3952274"/>
            <a:ext cx="1615186" cy="1354217"/>
          </a:xfrm>
          <a:prstGeom prst="rect">
            <a:avLst/>
          </a:prstGeom>
          <a:noFill/>
        </p:spPr>
        <p:txBody>
          <a:bodyPr wrap="none" lIns="91440" tIns="45720" rIns="91440" bIns="45720" rtlCol="0" anchor="t">
            <a:spAutoFit/>
          </a:bodyPr>
          <a:lstStyle/>
          <a:p>
            <a:r>
              <a:rPr lang="fr-FR" sz="1800" b="1" dirty="0">
                <a:latin typeface="Calibri"/>
                <a:cs typeface="Calibri"/>
              </a:rPr>
              <a:t>Mise en œuvre</a:t>
            </a:r>
          </a:p>
          <a:p>
            <a:endParaRPr lang="fr-FR" sz="900" dirty="0">
              <a:latin typeface="Calibri"/>
              <a:cs typeface="Calibri"/>
            </a:endParaRPr>
          </a:p>
          <a:p>
            <a:r>
              <a:rPr lang="fr-FR" sz="900" dirty="0">
                <a:latin typeface="Calibri"/>
                <a:cs typeface="Calibri"/>
              </a:rPr>
              <a:t>Logiciel / Application web</a:t>
            </a:r>
          </a:p>
          <a:p>
            <a:r>
              <a:rPr lang="fr-FR" sz="900" dirty="0">
                <a:latin typeface="Calibri"/>
                <a:cs typeface="Calibri"/>
              </a:rPr>
              <a:t>Démonstration</a:t>
            </a:r>
          </a:p>
          <a:p>
            <a:r>
              <a:rPr lang="fr-FR" sz="900" dirty="0">
                <a:latin typeface="Calibri"/>
                <a:cs typeface="Calibri"/>
              </a:rPr>
              <a:t>Exemples</a:t>
            </a:r>
          </a:p>
          <a:p>
            <a:r>
              <a:rPr lang="fr-FR" sz="900" dirty="0">
                <a:latin typeface="Calibri"/>
                <a:cs typeface="Calibri"/>
              </a:rPr>
              <a:t>À</a:t>
            </a:r>
            <a:r>
              <a:rPr lang="en-US" sz="900" dirty="0">
                <a:latin typeface="Calibri"/>
                <a:cs typeface="Calibri"/>
              </a:rPr>
              <a:t> </a:t>
            </a:r>
            <a:r>
              <a:rPr lang="fr-FR" sz="900" dirty="0">
                <a:latin typeface="Calibri"/>
                <a:cs typeface="Calibri"/>
              </a:rPr>
              <a:t>vous de jouer !</a:t>
            </a:r>
          </a:p>
          <a:p>
            <a:endParaRPr lang="en-US" b="1" dirty="0">
              <a:latin typeface="Calibri"/>
              <a:cs typeface="Calibri"/>
            </a:endParaRPr>
          </a:p>
        </p:txBody>
      </p:sp>
      <p:cxnSp>
        <p:nvCxnSpPr>
          <p:cNvPr id="49" name="Connecteur droit 48">
            <a:extLst>
              <a:ext uri="{FF2B5EF4-FFF2-40B4-BE49-F238E27FC236}">
                <a16:creationId xmlns:a16="http://schemas.microsoft.com/office/drawing/2014/main" id="{988B66D1-922B-4BD1-A33F-EE969C67205A}"/>
              </a:ext>
            </a:extLst>
          </p:cNvPr>
          <p:cNvCxnSpPr>
            <a:cxnSpLocks/>
          </p:cNvCxnSpPr>
          <p:nvPr/>
        </p:nvCxnSpPr>
        <p:spPr>
          <a:xfrm>
            <a:off x="5842569" y="781424"/>
            <a:ext cx="3590407" cy="20117"/>
          </a:xfrm>
          <a:prstGeom prst="line">
            <a:avLst/>
          </a:prstGeom>
          <a:ln w="38100">
            <a:solidFill>
              <a:srgbClr val="A86ED4"/>
            </a:solidFill>
          </a:ln>
        </p:spPr>
        <p:style>
          <a:lnRef idx="1">
            <a:schemeClr val="accent2"/>
          </a:lnRef>
          <a:fillRef idx="0">
            <a:schemeClr val="accent2"/>
          </a:fillRef>
          <a:effectRef idx="0">
            <a:schemeClr val="accent2"/>
          </a:effectRef>
          <a:fontRef idx="minor">
            <a:schemeClr val="tx1"/>
          </a:fontRef>
        </p:style>
      </p:cxnSp>
      <p:sp>
        <p:nvSpPr>
          <p:cNvPr id="50" name="ZoneTexte 49">
            <a:extLst>
              <a:ext uri="{FF2B5EF4-FFF2-40B4-BE49-F238E27FC236}">
                <a16:creationId xmlns:a16="http://schemas.microsoft.com/office/drawing/2014/main" id="{38997F3C-3F26-4FD6-B27A-032B3BF8D7A4}"/>
              </a:ext>
            </a:extLst>
          </p:cNvPr>
          <p:cNvSpPr txBox="1"/>
          <p:nvPr/>
        </p:nvSpPr>
        <p:spPr>
          <a:xfrm>
            <a:off x="6722020" y="1823538"/>
            <a:ext cx="2795894" cy="1754326"/>
          </a:xfrm>
          <a:prstGeom prst="rect">
            <a:avLst/>
          </a:prstGeom>
          <a:noFill/>
        </p:spPr>
        <p:txBody>
          <a:bodyPr wrap="none" lIns="91440" tIns="45720" rIns="91440" bIns="45720" rtlCol="0" anchor="t">
            <a:spAutoFit/>
          </a:bodyPr>
          <a:lstStyle/>
          <a:p>
            <a:r>
              <a:rPr lang="fr-FR" sz="1800" b="1">
                <a:latin typeface="Calibri"/>
                <a:cs typeface="Calibri"/>
              </a:rPr>
              <a:t>Démarche et méthodologie</a:t>
            </a:r>
          </a:p>
          <a:p>
            <a:endParaRPr lang="fr-FR" sz="900"/>
          </a:p>
          <a:p>
            <a:r>
              <a:rPr lang="fr-FR" sz="900">
                <a:latin typeface="Calibri"/>
                <a:cs typeface="Calibri"/>
              </a:rPr>
              <a:t>Démarche de conception :</a:t>
            </a:r>
          </a:p>
          <a:p>
            <a:pPr marL="128270" indent="-128270">
              <a:buFont typeface="Wingdings" panose="05000000000000000000" pitchFamily="2" charset="2"/>
              <a:buChar char="v"/>
            </a:pPr>
            <a:r>
              <a:rPr lang="fr-FR" sz="900">
                <a:solidFill>
                  <a:srgbClr val="000000"/>
                </a:solidFill>
                <a:latin typeface="Calibri"/>
                <a:cs typeface="Calibri"/>
              </a:rPr>
              <a:t>Élaborer et valider : </a:t>
            </a:r>
            <a:r>
              <a:rPr lang="fr-FR" sz="900" i="1">
                <a:solidFill>
                  <a:srgbClr val="000000"/>
                </a:solidFill>
                <a:latin typeface="Calibri"/>
                <a:cs typeface="Calibri"/>
              </a:rPr>
              <a:t>question de départ</a:t>
            </a:r>
            <a:r>
              <a:rPr lang="fr-FR" sz="900">
                <a:solidFill>
                  <a:srgbClr val="000000"/>
                </a:solidFill>
                <a:latin typeface="Calibri"/>
                <a:cs typeface="Calibri"/>
              </a:rPr>
              <a:t>​</a:t>
            </a:r>
          </a:p>
          <a:p>
            <a:pPr marL="128270" indent="-128270">
              <a:buFont typeface="Wingdings" panose="05000000000000000000" pitchFamily="2" charset="2"/>
              <a:buChar char="v"/>
            </a:pPr>
            <a:r>
              <a:rPr lang="fr-CA" sz="900">
                <a:solidFill>
                  <a:srgbClr val="000000"/>
                </a:solidFill>
                <a:latin typeface="Calibri"/>
                <a:cs typeface="Calibri"/>
              </a:rPr>
              <a:t>Recenser les concepts : </a:t>
            </a:r>
            <a:r>
              <a:rPr lang="fr-CA" sz="900" i="1">
                <a:solidFill>
                  <a:srgbClr val="000000"/>
                </a:solidFill>
                <a:latin typeface="Calibri"/>
                <a:cs typeface="Calibri"/>
              </a:rPr>
              <a:t>brainstorming</a:t>
            </a:r>
          </a:p>
          <a:p>
            <a:pPr marL="128270" indent="-128270">
              <a:buFont typeface="Wingdings" panose="05000000000000000000" pitchFamily="2" charset="2"/>
              <a:buChar char="v"/>
            </a:pPr>
            <a:r>
              <a:rPr lang="fr-FR" sz="900">
                <a:solidFill>
                  <a:srgbClr val="000000"/>
                </a:solidFill>
                <a:latin typeface="Calibri"/>
                <a:cs typeface="Calibri"/>
              </a:rPr>
              <a:t>Classer et valider les concepts : </a:t>
            </a:r>
            <a:r>
              <a:rPr lang="fr-FR" sz="900" i="1" err="1">
                <a:solidFill>
                  <a:srgbClr val="000000"/>
                </a:solidFill>
                <a:latin typeface="Calibri"/>
                <a:cs typeface="Calibri"/>
              </a:rPr>
              <a:t>mind</a:t>
            </a:r>
            <a:r>
              <a:rPr lang="fr-FR" sz="900" i="1">
                <a:solidFill>
                  <a:srgbClr val="000000"/>
                </a:solidFill>
                <a:latin typeface="Calibri"/>
                <a:cs typeface="Calibri"/>
              </a:rPr>
              <a:t> </a:t>
            </a:r>
            <a:r>
              <a:rPr lang="fr-FR" sz="900" i="1" err="1">
                <a:solidFill>
                  <a:srgbClr val="000000"/>
                </a:solidFill>
                <a:latin typeface="Calibri"/>
                <a:cs typeface="Calibri"/>
              </a:rPr>
              <a:t>map</a:t>
            </a:r>
            <a:r>
              <a:rPr lang="fr-FR" sz="900">
                <a:solidFill>
                  <a:srgbClr val="000000"/>
                </a:solidFill>
                <a:latin typeface="Calibri"/>
                <a:cs typeface="Calibri"/>
              </a:rPr>
              <a:t>​</a:t>
            </a:r>
          </a:p>
          <a:p>
            <a:pPr marL="128270" indent="-128270">
              <a:buFont typeface="Wingdings" panose="05000000000000000000" pitchFamily="2" charset="2"/>
              <a:buChar char="v"/>
            </a:pPr>
            <a:r>
              <a:rPr lang="fr-FR" sz="900">
                <a:solidFill>
                  <a:srgbClr val="000000"/>
                </a:solidFill>
                <a:latin typeface="Calibri"/>
                <a:cs typeface="Calibri"/>
              </a:rPr>
              <a:t>Former des propositions : </a:t>
            </a:r>
            <a:r>
              <a:rPr lang="fr-FR" sz="900" i="1">
                <a:solidFill>
                  <a:srgbClr val="000000"/>
                </a:solidFill>
                <a:latin typeface="Calibri"/>
                <a:cs typeface="Calibri"/>
              </a:rPr>
              <a:t>carte conceptuelle</a:t>
            </a:r>
            <a:r>
              <a:rPr lang="fr-FR" sz="900">
                <a:solidFill>
                  <a:srgbClr val="000000"/>
                </a:solidFill>
                <a:latin typeface="Calibri"/>
                <a:cs typeface="Calibri"/>
              </a:rPr>
              <a:t>​</a:t>
            </a:r>
          </a:p>
          <a:p>
            <a:pPr marL="128270" indent="-128270">
              <a:buFont typeface="Wingdings" panose="05000000000000000000" pitchFamily="2" charset="2"/>
              <a:buChar char="v"/>
            </a:pPr>
            <a:r>
              <a:rPr lang="fr-FR" sz="900">
                <a:solidFill>
                  <a:srgbClr val="000000"/>
                </a:solidFill>
                <a:latin typeface="Calibri"/>
                <a:cs typeface="Calibri"/>
              </a:rPr>
              <a:t>Enrichir : </a:t>
            </a:r>
            <a:r>
              <a:rPr lang="fr-FR" sz="900" i="1">
                <a:solidFill>
                  <a:srgbClr val="000000"/>
                </a:solidFill>
                <a:latin typeface="Calibri"/>
                <a:cs typeface="Calibri"/>
              </a:rPr>
              <a:t>réviser,</a:t>
            </a:r>
            <a:r>
              <a:rPr lang="fr-FR" sz="900">
                <a:solidFill>
                  <a:srgbClr val="000000"/>
                </a:solidFill>
                <a:latin typeface="Calibri"/>
                <a:cs typeface="Calibri"/>
              </a:rPr>
              <a:t> </a:t>
            </a:r>
            <a:r>
              <a:rPr lang="fr-FR" sz="900" i="1">
                <a:solidFill>
                  <a:srgbClr val="000000"/>
                </a:solidFill>
                <a:latin typeface="Calibri"/>
                <a:cs typeface="Calibri"/>
              </a:rPr>
              <a:t>ajouter des ressources</a:t>
            </a:r>
            <a:r>
              <a:rPr lang="fr-FR" sz="900">
                <a:solidFill>
                  <a:srgbClr val="000000"/>
                </a:solidFill>
                <a:latin typeface="Calibri"/>
                <a:cs typeface="Calibri"/>
              </a:rPr>
              <a:t>​</a:t>
            </a:r>
          </a:p>
          <a:p>
            <a:pPr marL="128270" indent="-128270">
              <a:buFont typeface="Wingdings" panose="05000000000000000000" pitchFamily="2" charset="2"/>
              <a:buChar char="v"/>
            </a:pPr>
            <a:r>
              <a:rPr lang="fr-FR" sz="900">
                <a:solidFill>
                  <a:srgbClr val="000000"/>
                </a:solidFill>
                <a:latin typeface="Calibri"/>
                <a:cs typeface="Calibri"/>
              </a:rPr>
              <a:t>Présenter : </a:t>
            </a:r>
            <a:r>
              <a:rPr lang="fr-FR" sz="900" i="1">
                <a:solidFill>
                  <a:srgbClr val="000000"/>
                </a:solidFill>
                <a:latin typeface="Calibri"/>
                <a:cs typeface="Calibri"/>
              </a:rPr>
              <a:t>partager la version finale</a:t>
            </a:r>
            <a:r>
              <a:rPr lang="fr-FR" sz="900">
                <a:solidFill>
                  <a:srgbClr val="000000"/>
                </a:solidFill>
                <a:latin typeface="Calibri"/>
                <a:cs typeface="Calibri"/>
              </a:rPr>
              <a:t>​</a:t>
            </a:r>
          </a:p>
          <a:p>
            <a:pPr marL="128270" indent="-128270">
              <a:buFont typeface="Wingdings" panose="05000000000000000000" pitchFamily="2" charset="2"/>
              <a:buChar char="v"/>
            </a:pPr>
            <a:endParaRPr lang="fr-FR" sz="900">
              <a:latin typeface="Calibri"/>
              <a:cs typeface="Calibri"/>
            </a:endParaRPr>
          </a:p>
          <a:p>
            <a:endParaRPr lang="fr-FR" sz="900">
              <a:latin typeface="Calibri"/>
              <a:cs typeface="Calibri"/>
            </a:endParaRPr>
          </a:p>
        </p:txBody>
      </p:sp>
      <p:cxnSp>
        <p:nvCxnSpPr>
          <p:cNvPr id="51" name="Connecteur droit 50">
            <a:extLst>
              <a:ext uri="{FF2B5EF4-FFF2-40B4-BE49-F238E27FC236}">
                <a16:creationId xmlns:a16="http://schemas.microsoft.com/office/drawing/2014/main" id="{34B299C7-A536-46CD-898B-E28A81692261}"/>
              </a:ext>
            </a:extLst>
          </p:cNvPr>
          <p:cNvCxnSpPr>
            <a:cxnSpLocks/>
          </p:cNvCxnSpPr>
          <p:nvPr/>
        </p:nvCxnSpPr>
        <p:spPr>
          <a:xfrm>
            <a:off x="6813576" y="2168929"/>
            <a:ext cx="2695480" cy="1154"/>
          </a:xfrm>
          <a:prstGeom prst="line">
            <a:avLst/>
          </a:prstGeom>
          <a:ln w="38100">
            <a:solidFill>
              <a:srgbClr val="ED8B00"/>
            </a:solidFill>
          </a:ln>
        </p:spPr>
        <p:style>
          <a:lnRef idx="1">
            <a:schemeClr val="accent2"/>
          </a:lnRef>
          <a:fillRef idx="0">
            <a:schemeClr val="accent2"/>
          </a:fillRef>
          <a:effectRef idx="0">
            <a:schemeClr val="accent2"/>
          </a:effectRef>
          <a:fontRef idx="minor">
            <a:schemeClr val="tx1"/>
          </a:fontRef>
        </p:style>
      </p:cxnSp>
      <p:graphicFrame>
        <p:nvGraphicFramePr>
          <p:cNvPr id="52" name="Diagramme 51">
            <a:extLst>
              <a:ext uri="{FF2B5EF4-FFF2-40B4-BE49-F238E27FC236}">
                <a16:creationId xmlns:a16="http://schemas.microsoft.com/office/drawing/2014/main" id="{E9D06DD9-288E-4062-BE50-CB850B830CA6}"/>
              </a:ext>
            </a:extLst>
          </p:cNvPr>
          <p:cNvGraphicFramePr/>
          <p:nvPr>
            <p:extLst>
              <p:ext uri="{D42A27DB-BD31-4B8C-83A1-F6EECF244321}">
                <p14:modId xmlns:p14="http://schemas.microsoft.com/office/powerpoint/2010/main" val="2173245410"/>
              </p:ext>
            </p:extLst>
          </p:nvPr>
        </p:nvGraphicFramePr>
        <p:xfrm>
          <a:off x="4904159" y="2106675"/>
          <a:ext cx="1430422" cy="13589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53" name="Connecteur droit 52">
            <a:extLst>
              <a:ext uri="{FF2B5EF4-FFF2-40B4-BE49-F238E27FC236}">
                <a16:creationId xmlns:a16="http://schemas.microsoft.com/office/drawing/2014/main" id="{6C47C710-6AFA-457B-8C2B-739B9E604230}"/>
              </a:ext>
            </a:extLst>
          </p:cNvPr>
          <p:cNvCxnSpPr>
            <a:cxnSpLocks/>
          </p:cNvCxnSpPr>
          <p:nvPr/>
        </p:nvCxnSpPr>
        <p:spPr>
          <a:xfrm>
            <a:off x="5934490" y="4277906"/>
            <a:ext cx="2258811" cy="1154"/>
          </a:xfrm>
          <a:prstGeom prst="line">
            <a:avLst/>
          </a:prstGeom>
          <a:ln w="38100">
            <a:solidFill>
              <a:srgbClr val="92D050"/>
            </a:solidFill>
          </a:ln>
        </p:spPr>
        <p:style>
          <a:lnRef idx="1">
            <a:schemeClr val="accent2"/>
          </a:lnRef>
          <a:fillRef idx="0">
            <a:schemeClr val="accent2"/>
          </a:fillRef>
          <a:effectRef idx="0">
            <a:schemeClr val="accent2"/>
          </a:effectRef>
          <a:fontRef idx="minor">
            <a:schemeClr val="tx1"/>
          </a:fontRef>
        </p:style>
      </p:cxnSp>
      <p:sp>
        <p:nvSpPr>
          <p:cNvPr id="54" name="Rectangle 53">
            <a:extLst>
              <a:ext uri="{FF2B5EF4-FFF2-40B4-BE49-F238E27FC236}">
                <a16:creationId xmlns:a16="http://schemas.microsoft.com/office/drawing/2014/main" id="{839A9D4E-68D9-4E10-B4BB-2C03D6DB590D}"/>
              </a:ext>
            </a:extLst>
          </p:cNvPr>
          <p:cNvSpPr/>
          <p:nvPr/>
        </p:nvSpPr>
        <p:spPr>
          <a:xfrm>
            <a:off x="4057226" y="1876519"/>
            <a:ext cx="5543177" cy="1736083"/>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8D622A2-BB21-4655-A0CD-E1F141FDB7B8}"/>
              </a:ext>
            </a:extLst>
          </p:cNvPr>
          <p:cNvSpPr/>
          <p:nvPr/>
        </p:nvSpPr>
        <p:spPr>
          <a:xfrm>
            <a:off x="4122104" y="165232"/>
            <a:ext cx="5407232" cy="1736083"/>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7669AF3-1BF2-479E-B0D8-6B5A29A7225A}"/>
              </a:ext>
            </a:extLst>
          </p:cNvPr>
          <p:cNvSpPr/>
          <p:nvPr/>
        </p:nvSpPr>
        <p:spPr>
          <a:xfrm>
            <a:off x="3185378" y="252853"/>
            <a:ext cx="942913" cy="1736083"/>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5578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9B2C98-AA4E-479B-B7F3-B738C6E3646C}"/>
              </a:ext>
            </a:extLst>
          </p:cNvPr>
          <p:cNvSpPr/>
          <p:nvPr/>
        </p:nvSpPr>
        <p:spPr>
          <a:xfrm>
            <a:off x="2005828" y="2379088"/>
            <a:ext cx="114255" cy="11313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grpSp>
        <p:nvGrpSpPr>
          <p:cNvPr id="3" name="Groupe 2">
            <a:extLst>
              <a:ext uri="{FF2B5EF4-FFF2-40B4-BE49-F238E27FC236}">
                <a16:creationId xmlns:a16="http://schemas.microsoft.com/office/drawing/2014/main" id="{DBF91B0C-509D-4BB6-B167-2555BFD8039F}"/>
              </a:ext>
            </a:extLst>
          </p:cNvPr>
          <p:cNvGrpSpPr/>
          <p:nvPr/>
        </p:nvGrpSpPr>
        <p:grpSpPr>
          <a:xfrm>
            <a:off x="6036215" y="70790"/>
            <a:ext cx="3920783" cy="769441"/>
            <a:chOff x="572465" y="431042"/>
            <a:chExt cx="5240020" cy="993820"/>
          </a:xfrm>
        </p:grpSpPr>
        <p:sp>
          <p:nvSpPr>
            <p:cNvPr id="8" name="Rectangle : coins arrondis 7">
              <a:extLst>
                <a:ext uri="{FF2B5EF4-FFF2-40B4-BE49-F238E27FC236}">
                  <a16:creationId xmlns:a16="http://schemas.microsoft.com/office/drawing/2014/main" id="{11CA441F-624E-4C51-A166-E343767B156A}"/>
                </a:ext>
              </a:extLst>
            </p:cNvPr>
            <p:cNvSpPr/>
            <p:nvPr/>
          </p:nvSpPr>
          <p:spPr>
            <a:xfrm>
              <a:off x="572465" y="510433"/>
              <a:ext cx="5240020" cy="846220"/>
            </a:xfrm>
            <a:prstGeom prst="roundRect">
              <a:avLst>
                <a:gd name="adj" fmla="val 50000"/>
              </a:avLst>
            </a:prstGeom>
            <a:solidFill>
              <a:schemeClr val="accent6"/>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 coins arrondis 8">
              <a:extLst>
                <a:ext uri="{FF2B5EF4-FFF2-40B4-BE49-F238E27FC236}">
                  <a16:creationId xmlns:a16="http://schemas.microsoft.com/office/drawing/2014/main" id="{87D64D1B-3E68-44A9-8BF4-2B209B4E19A4}"/>
                </a:ext>
              </a:extLst>
            </p:cNvPr>
            <p:cNvSpPr/>
            <p:nvPr/>
          </p:nvSpPr>
          <p:spPr>
            <a:xfrm>
              <a:off x="1713842" y="523120"/>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ZoneTexte 9">
              <a:extLst>
                <a:ext uri="{FF2B5EF4-FFF2-40B4-BE49-F238E27FC236}">
                  <a16:creationId xmlns:a16="http://schemas.microsoft.com/office/drawing/2014/main" id="{15D1953C-CE48-465F-9EB7-9072CEE99F34}"/>
                </a:ext>
              </a:extLst>
            </p:cNvPr>
            <p:cNvSpPr txBox="1"/>
            <p:nvPr/>
          </p:nvSpPr>
          <p:spPr>
            <a:xfrm>
              <a:off x="722209" y="431042"/>
              <a:ext cx="628142" cy="993820"/>
            </a:xfrm>
            <a:prstGeom prst="rect">
              <a:avLst/>
            </a:prstGeom>
            <a:noFill/>
          </p:spPr>
          <p:txBody>
            <a:bodyPr wrap="none" lIns="91440" tIns="45720" rIns="91440" bIns="45720" rtlCol="0" anchor="t">
              <a:spAutoFit/>
            </a:bodyPr>
            <a:lstStyle/>
            <a:p>
              <a:r>
                <a:rPr lang="fr-FR" sz="4400" b="1" dirty="0">
                  <a:solidFill>
                    <a:schemeClr val="bg1"/>
                  </a:solidFill>
                  <a:latin typeface="+mn-lt"/>
                </a:rPr>
                <a:t>1</a:t>
              </a:r>
              <a:endParaRPr lang="en-US" sz="4400" b="1" dirty="0">
                <a:solidFill>
                  <a:schemeClr val="bg1"/>
                </a:solidFill>
                <a:latin typeface="+mn-lt"/>
              </a:endParaRPr>
            </a:p>
          </p:txBody>
        </p:sp>
        <p:sp>
          <p:nvSpPr>
            <p:cNvPr id="11" name="Organigramme : Fusion 8">
              <a:extLst>
                <a:ext uri="{FF2B5EF4-FFF2-40B4-BE49-F238E27FC236}">
                  <a16:creationId xmlns:a16="http://schemas.microsoft.com/office/drawing/2014/main" id="{A562C725-88F1-42AB-AEE1-1719E35886DE}"/>
                </a:ext>
              </a:extLst>
            </p:cNvPr>
            <p:cNvSpPr/>
            <p:nvPr/>
          </p:nvSpPr>
          <p:spPr>
            <a:xfrm flipH="1">
              <a:off x="1261985" y="521193"/>
              <a:ext cx="873269" cy="830388"/>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2" name="Groupe 11">
              <a:extLst>
                <a:ext uri="{FF2B5EF4-FFF2-40B4-BE49-F238E27FC236}">
                  <a16:creationId xmlns:a16="http://schemas.microsoft.com/office/drawing/2014/main" id="{44EEAAD7-B8D5-4BA9-B696-C037849F86BD}"/>
                </a:ext>
              </a:extLst>
            </p:cNvPr>
            <p:cNvGrpSpPr/>
            <p:nvPr/>
          </p:nvGrpSpPr>
          <p:grpSpPr>
            <a:xfrm>
              <a:off x="1570755" y="490051"/>
              <a:ext cx="4012397" cy="923906"/>
              <a:chOff x="2377510" y="2814570"/>
              <a:chExt cx="4012397" cy="894270"/>
            </a:xfrm>
          </p:grpSpPr>
          <p:sp>
            <p:nvSpPr>
              <p:cNvPr id="13" name="ZoneTexte 12">
                <a:extLst>
                  <a:ext uri="{FF2B5EF4-FFF2-40B4-BE49-F238E27FC236}">
                    <a16:creationId xmlns:a16="http://schemas.microsoft.com/office/drawing/2014/main" id="{519443A2-B52F-4BF8-91A8-DE2AB610BDCC}"/>
                  </a:ext>
                </a:extLst>
              </p:cNvPr>
              <p:cNvSpPr txBox="1"/>
              <p:nvPr/>
            </p:nvSpPr>
            <p:spPr>
              <a:xfrm>
                <a:off x="2377510" y="2814570"/>
                <a:ext cx="4012397" cy="577166"/>
              </a:xfrm>
              <a:prstGeom prst="rect">
                <a:avLst/>
              </a:prstGeom>
              <a:noFill/>
            </p:spPr>
            <p:txBody>
              <a:bodyPr wrap="square" lIns="91440" tIns="45720" rIns="91440" bIns="45720" anchor="t">
                <a:spAutoFit/>
              </a:bodyPr>
              <a:lstStyle/>
              <a:p>
                <a:r>
                  <a:rPr lang="fr-FR" sz="2400" b="1" i="1">
                    <a:solidFill>
                      <a:schemeClr val="accent6"/>
                    </a:solidFill>
                    <a:latin typeface="+mn-lt"/>
                  </a:rPr>
                  <a:t>OUTILS</a:t>
                </a:r>
                <a:endParaRPr lang="fr-FR"/>
              </a:p>
            </p:txBody>
          </p:sp>
          <p:sp>
            <p:nvSpPr>
              <p:cNvPr id="14" name="ZoneTexte 13">
                <a:extLst>
                  <a:ext uri="{FF2B5EF4-FFF2-40B4-BE49-F238E27FC236}">
                    <a16:creationId xmlns:a16="http://schemas.microsoft.com/office/drawing/2014/main" id="{C95D53D9-8AA2-4EFD-8DF1-2FB7AEED2250}"/>
                  </a:ext>
                </a:extLst>
              </p:cNvPr>
              <p:cNvSpPr txBox="1"/>
              <p:nvPr/>
            </p:nvSpPr>
            <p:spPr>
              <a:xfrm>
                <a:off x="2611924" y="3247107"/>
                <a:ext cx="3324131" cy="461733"/>
              </a:xfrm>
              <a:prstGeom prst="rect">
                <a:avLst/>
              </a:prstGeom>
              <a:noFill/>
            </p:spPr>
            <p:txBody>
              <a:bodyPr wrap="square" lIns="91440" tIns="45720" rIns="91440" bIns="45720" anchor="t">
                <a:spAutoFit/>
              </a:bodyPr>
              <a:lstStyle/>
              <a:p>
                <a:pPr algn="l"/>
                <a:r>
                  <a:rPr lang="fr-FR" sz="1800" b="1">
                    <a:latin typeface="+mn-lt"/>
                  </a:rPr>
                  <a:t>draw.io/diagrams.net</a:t>
                </a:r>
                <a:endParaRPr lang="fr-FR"/>
              </a:p>
            </p:txBody>
          </p:sp>
        </p:grpSp>
      </p:grpSp>
      <p:pic>
        <p:nvPicPr>
          <p:cNvPr id="21" name="Image 20">
            <a:extLst>
              <a:ext uri="{FF2B5EF4-FFF2-40B4-BE49-F238E27FC236}">
                <a16:creationId xmlns:a16="http://schemas.microsoft.com/office/drawing/2014/main" id="{D3B5A4D3-94D1-4F3A-9ECC-1797F90D0A42}"/>
              </a:ext>
            </a:extLst>
          </p:cNvPr>
          <p:cNvPicPr>
            <a:picLocks noChangeAspect="1"/>
          </p:cNvPicPr>
          <p:nvPr/>
        </p:nvPicPr>
        <p:blipFill>
          <a:blip r:embed="rId3"/>
          <a:stretch>
            <a:fillRect/>
          </a:stretch>
        </p:blipFill>
        <p:spPr>
          <a:xfrm>
            <a:off x="2297058" y="1249010"/>
            <a:ext cx="7702401" cy="3639596"/>
          </a:xfrm>
          <a:prstGeom prst="rect">
            <a:avLst/>
          </a:prstGeom>
        </p:spPr>
      </p:pic>
    </p:spTree>
    <p:extLst>
      <p:ext uri="{BB962C8B-B14F-4D97-AF65-F5344CB8AC3E}">
        <p14:creationId xmlns:p14="http://schemas.microsoft.com/office/powerpoint/2010/main" val="31316453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AA87B2E1-05D3-4A0E-9F50-80EB47A55828}"/>
              </a:ext>
            </a:extLst>
          </p:cNvPr>
          <p:cNvSpPr txBox="1">
            <a:spLocks/>
          </p:cNvSpPr>
          <p:nvPr/>
        </p:nvSpPr>
        <p:spPr>
          <a:xfrm>
            <a:off x="2634396" y="847805"/>
            <a:ext cx="6173787" cy="1000155"/>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49"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fr-FR" sz="2400"/>
              <a:t>Logiciel </a:t>
            </a:r>
            <a:r>
              <a:rPr lang="fr-FR" sz="2400" err="1"/>
              <a:t>opensource</a:t>
            </a:r>
            <a:r>
              <a:rPr lang="fr-FR" sz="2400"/>
              <a:t> : </a:t>
            </a:r>
            <a:r>
              <a:rPr lang="fr-FR" sz="2400" u="sng" err="1">
                <a:ea typeface="+mn-lt"/>
                <a:cs typeface="+mn-lt"/>
                <a:hlinkClick r:id="rId3"/>
              </a:rPr>
              <a:t>drawio</a:t>
            </a:r>
            <a:endParaRPr lang="fr-FR" sz="2400">
              <a:cs typeface="Calibri" panose="020F0502020204030204"/>
            </a:endParaRPr>
          </a:p>
          <a:p>
            <a:pPr lvl="1" fontAlgn="auto">
              <a:spcAft>
                <a:spcPts val="0"/>
              </a:spcAft>
            </a:pPr>
            <a:r>
              <a:rPr lang="fr-FR"/>
              <a:t>Gratuité, maitrise et confidentialité des données</a:t>
            </a:r>
            <a:endParaRPr lang="fr-FR">
              <a:cs typeface="Calibri"/>
            </a:endParaRPr>
          </a:p>
          <a:p>
            <a:pPr lvl="1" fontAlgn="auto">
              <a:spcAft>
                <a:spcPts val="0"/>
              </a:spcAft>
            </a:pPr>
            <a:r>
              <a:rPr lang="fr-FR" b="1"/>
              <a:t>Mais</a:t>
            </a:r>
            <a:r>
              <a:rPr lang="fr-FR"/>
              <a:t> installation à faire, perte ou effacement</a:t>
            </a:r>
            <a:endParaRPr lang="fr-FR">
              <a:cs typeface="Calibri"/>
            </a:endParaRPr>
          </a:p>
        </p:txBody>
      </p:sp>
      <p:grpSp>
        <p:nvGrpSpPr>
          <p:cNvPr id="5" name="Groupe 4">
            <a:extLst>
              <a:ext uri="{FF2B5EF4-FFF2-40B4-BE49-F238E27FC236}">
                <a16:creationId xmlns:a16="http://schemas.microsoft.com/office/drawing/2014/main" id="{DAE5FFD1-21CD-4E8D-B25F-1CD127D9B7FF}"/>
              </a:ext>
            </a:extLst>
          </p:cNvPr>
          <p:cNvGrpSpPr/>
          <p:nvPr/>
        </p:nvGrpSpPr>
        <p:grpSpPr>
          <a:xfrm>
            <a:off x="2599643" y="1891366"/>
            <a:ext cx="3157073" cy="739805"/>
            <a:chOff x="2599643" y="1891366"/>
            <a:chExt cx="3157073" cy="739805"/>
          </a:xfrm>
        </p:grpSpPr>
        <p:sp>
          <p:nvSpPr>
            <p:cNvPr id="14" name="ZoneTexte 13">
              <a:extLst>
                <a:ext uri="{FF2B5EF4-FFF2-40B4-BE49-F238E27FC236}">
                  <a16:creationId xmlns:a16="http://schemas.microsoft.com/office/drawing/2014/main" id="{3BBE982D-01C6-4599-BBBE-E9BB2F7B928F}"/>
                </a:ext>
              </a:extLst>
            </p:cNvPr>
            <p:cNvSpPr txBox="1"/>
            <p:nvPr/>
          </p:nvSpPr>
          <p:spPr>
            <a:xfrm>
              <a:off x="2679409" y="2369561"/>
              <a:ext cx="2990088" cy="261610"/>
            </a:xfrm>
            <a:prstGeom prst="rect">
              <a:avLst/>
            </a:prstGeom>
            <a:noFill/>
          </p:spPr>
          <p:txBody>
            <a:bodyPr wrap="square">
              <a:spAutoFit/>
            </a:bodyPr>
            <a:lstStyle/>
            <a:p>
              <a:r>
                <a:rPr lang="en-US" sz="1100">
                  <a:hlinkClick r:id="rId4"/>
                </a:rPr>
                <a:t>github.com/</a:t>
              </a:r>
              <a:r>
                <a:rPr lang="en-US" sz="1100" err="1">
                  <a:hlinkClick r:id="rId4"/>
                </a:rPr>
                <a:t>jgraph</a:t>
              </a:r>
              <a:r>
                <a:rPr lang="en-US" sz="1100">
                  <a:hlinkClick r:id="rId4"/>
                </a:rPr>
                <a:t>/</a:t>
              </a:r>
              <a:r>
                <a:rPr lang="en-US" sz="1100" err="1">
                  <a:hlinkClick r:id="rId4"/>
                </a:rPr>
                <a:t>drawio</a:t>
              </a:r>
              <a:r>
                <a:rPr lang="en-US" sz="1100">
                  <a:hlinkClick r:id="rId4"/>
                </a:rPr>
                <a:t>-desktop/releases</a:t>
              </a:r>
              <a:endParaRPr lang="en-US" sz="1100"/>
            </a:p>
          </p:txBody>
        </p:sp>
        <p:pic>
          <p:nvPicPr>
            <p:cNvPr id="16" name="Image 15">
              <a:extLst>
                <a:ext uri="{FF2B5EF4-FFF2-40B4-BE49-F238E27FC236}">
                  <a16:creationId xmlns:a16="http://schemas.microsoft.com/office/drawing/2014/main" id="{BB5C2870-7A03-4B9D-930F-14EE9C3872BB}"/>
                </a:ext>
              </a:extLst>
            </p:cNvPr>
            <p:cNvPicPr>
              <a:picLocks noChangeAspect="1"/>
            </p:cNvPicPr>
            <p:nvPr/>
          </p:nvPicPr>
          <p:blipFill>
            <a:blip r:embed="rId5"/>
            <a:stretch>
              <a:fillRect/>
            </a:stretch>
          </p:blipFill>
          <p:spPr>
            <a:xfrm>
              <a:off x="2599643" y="1891366"/>
              <a:ext cx="3157073" cy="548706"/>
            </a:xfrm>
            <a:prstGeom prst="rect">
              <a:avLst/>
            </a:prstGeom>
          </p:spPr>
        </p:pic>
      </p:grpSp>
      <p:grpSp>
        <p:nvGrpSpPr>
          <p:cNvPr id="7" name="Groupe 6">
            <a:extLst>
              <a:ext uri="{FF2B5EF4-FFF2-40B4-BE49-F238E27FC236}">
                <a16:creationId xmlns:a16="http://schemas.microsoft.com/office/drawing/2014/main" id="{81AD2484-D91B-4BBF-B754-FD3D34F9A8F5}"/>
              </a:ext>
            </a:extLst>
          </p:cNvPr>
          <p:cNvGrpSpPr/>
          <p:nvPr/>
        </p:nvGrpSpPr>
        <p:grpSpPr>
          <a:xfrm>
            <a:off x="6666753" y="2816598"/>
            <a:ext cx="2809565" cy="1641988"/>
            <a:chOff x="5991823" y="1937653"/>
            <a:chExt cx="2809565" cy="1641988"/>
          </a:xfrm>
        </p:grpSpPr>
        <p:pic>
          <p:nvPicPr>
            <p:cNvPr id="2" name="Image 3">
              <a:extLst>
                <a:ext uri="{FF2B5EF4-FFF2-40B4-BE49-F238E27FC236}">
                  <a16:creationId xmlns:a16="http://schemas.microsoft.com/office/drawing/2014/main" id="{A8B47182-C020-4A93-8D22-2F292C82E409}"/>
                </a:ext>
              </a:extLst>
            </p:cNvPr>
            <p:cNvPicPr>
              <a:picLocks noChangeAspect="1"/>
            </p:cNvPicPr>
            <p:nvPr/>
          </p:nvPicPr>
          <p:blipFill>
            <a:blip r:embed="rId6"/>
            <a:stretch>
              <a:fillRect/>
            </a:stretch>
          </p:blipFill>
          <p:spPr>
            <a:xfrm>
              <a:off x="6057520" y="1937653"/>
              <a:ext cx="2743868" cy="1639427"/>
            </a:xfrm>
            <a:prstGeom prst="rect">
              <a:avLst/>
            </a:prstGeom>
          </p:spPr>
        </p:pic>
        <p:sp>
          <p:nvSpPr>
            <p:cNvPr id="4" name="Rectangle 3">
              <a:extLst>
                <a:ext uri="{FF2B5EF4-FFF2-40B4-BE49-F238E27FC236}">
                  <a16:creationId xmlns:a16="http://schemas.microsoft.com/office/drawing/2014/main" id="{FD49AB66-F17B-4927-8E23-CAB225BF84E2}"/>
                </a:ext>
              </a:extLst>
            </p:cNvPr>
            <p:cNvSpPr/>
            <p:nvPr/>
          </p:nvSpPr>
          <p:spPr>
            <a:xfrm>
              <a:off x="5991823" y="2225993"/>
              <a:ext cx="1769223" cy="1353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u contenu 2"/>
          <p:cNvSpPr>
            <a:spLocks noGrp="1"/>
          </p:cNvSpPr>
          <p:nvPr>
            <p:ph idx="4294967295"/>
          </p:nvPr>
        </p:nvSpPr>
        <p:spPr>
          <a:xfrm>
            <a:off x="2662116" y="3148401"/>
            <a:ext cx="5706386" cy="1306738"/>
          </a:xfrm>
          <a:prstGeom prst="rect">
            <a:avLst/>
          </a:prstGeom>
        </p:spPr>
        <p:txBody>
          <a:bodyPr lIns="91440" tIns="45720" rIns="91440" bIns="45720" anchor="t"/>
          <a:lstStyle/>
          <a:p>
            <a:pPr marL="0" indent="0">
              <a:buNone/>
            </a:pPr>
            <a:r>
              <a:rPr lang="fr-FR" sz="2400" dirty="0"/>
              <a:t>Application web : </a:t>
            </a:r>
            <a:r>
              <a:rPr lang="fr-FR" sz="2400" dirty="0">
                <a:ea typeface="+mn-lt"/>
                <a:cs typeface="+mn-lt"/>
                <a:hlinkClick r:id="rId7"/>
              </a:rPr>
              <a:t>diagrams.net</a:t>
            </a:r>
            <a:endParaRPr lang="fr-FR" sz="2400" dirty="0">
              <a:cs typeface="Calibri" panose="020F0502020204030204"/>
            </a:endParaRPr>
          </a:p>
          <a:p>
            <a:pPr lvl="1"/>
            <a:r>
              <a:rPr lang="fr-FR" dirty="0"/>
              <a:t>Sans installation, gratuit, multi terminal, </a:t>
            </a:r>
            <a:r>
              <a:rPr lang="fr-FR" dirty="0">
                <a:hlinkClick r:id="rId8"/>
              </a:rPr>
              <a:t>travail collaboratif</a:t>
            </a:r>
            <a:r>
              <a:rPr lang="fr-FR" dirty="0"/>
              <a:t>, sauvegarde des données (cloud, local)</a:t>
            </a:r>
            <a:endParaRPr lang="fr-FR" dirty="0">
              <a:cs typeface="Calibri"/>
            </a:endParaRPr>
          </a:p>
          <a:p>
            <a:pPr lvl="1"/>
            <a:r>
              <a:rPr lang="fr-FR" b="1" dirty="0"/>
              <a:t>Mais</a:t>
            </a:r>
            <a:r>
              <a:rPr lang="fr-FR" dirty="0"/>
              <a:t> : confidentialité réduite</a:t>
            </a:r>
            <a:endParaRPr lang="fr-FR" dirty="0">
              <a:cs typeface="Calibri"/>
            </a:endParaRPr>
          </a:p>
        </p:txBody>
      </p:sp>
      <p:sp>
        <p:nvSpPr>
          <p:cNvPr id="8" name="Rectangle 7">
            <a:extLst>
              <a:ext uri="{FF2B5EF4-FFF2-40B4-BE49-F238E27FC236}">
                <a16:creationId xmlns:a16="http://schemas.microsoft.com/office/drawing/2014/main" id="{3E7C0EB3-8816-4281-9D0E-8E5B04B9A9A6}"/>
              </a:ext>
            </a:extLst>
          </p:cNvPr>
          <p:cNvSpPr/>
          <p:nvPr/>
        </p:nvSpPr>
        <p:spPr>
          <a:xfrm>
            <a:off x="2028528" y="2372346"/>
            <a:ext cx="114255" cy="11313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grpSp>
        <p:nvGrpSpPr>
          <p:cNvPr id="11" name="Groupe 10">
            <a:extLst>
              <a:ext uri="{FF2B5EF4-FFF2-40B4-BE49-F238E27FC236}">
                <a16:creationId xmlns:a16="http://schemas.microsoft.com/office/drawing/2014/main" id="{37CF0368-4AEC-4F2F-85DF-D6C65443799C}"/>
              </a:ext>
            </a:extLst>
          </p:cNvPr>
          <p:cNvGrpSpPr/>
          <p:nvPr/>
        </p:nvGrpSpPr>
        <p:grpSpPr>
          <a:xfrm>
            <a:off x="6113536" y="40534"/>
            <a:ext cx="3920783" cy="769441"/>
            <a:chOff x="572465" y="431042"/>
            <a:chExt cx="5240020" cy="993820"/>
          </a:xfrm>
        </p:grpSpPr>
        <p:sp>
          <p:nvSpPr>
            <p:cNvPr id="17" name="Rectangle : coins arrondis 16">
              <a:extLst>
                <a:ext uri="{FF2B5EF4-FFF2-40B4-BE49-F238E27FC236}">
                  <a16:creationId xmlns:a16="http://schemas.microsoft.com/office/drawing/2014/main" id="{D0A0E47F-8BF5-4342-9344-64F2F2A17FEF}"/>
                </a:ext>
              </a:extLst>
            </p:cNvPr>
            <p:cNvSpPr/>
            <p:nvPr/>
          </p:nvSpPr>
          <p:spPr>
            <a:xfrm>
              <a:off x="572465" y="510433"/>
              <a:ext cx="5240020" cy="846220"/>
            </a:xfrm>
            <a:prstGeom prst="roundRect">
              <a:avLst>
                <a:gd name="adj" fmla="val 50000"/>
              </a:avLst>
            </a:prstGeom>
            <a:solidFill>
              <a:schemeClr val="accent6"/>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 coins arrondis 17">
              <a:extLst>
                <a:ext uri="{FF2B5EF4-FFF2-40B4-BE49-F238E27FC236}">
                  <a16:creationId xmlns:a16="http://schemas.microsoft.com/office/drawing/2014/main" id="{A0967C3D-0432-48DA-9AE8-2611B88C1395}"/>
                </a:ext>
              </a:extLst>
            </p:cNvPr>
            <p:cNvSpPr/>
            <p:nvPr/>
          </p:nvSpPr>
          <p:spPr>
            <a:xfrm>
              <a:off x="1713842" y="523120"/>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ZoneTexte 18">
              <a:extLst>
                <a:ext uri="{FF2B5EF4-FFF2-40B4-BE49-F238E27FC236}">
                  <a16:creationId xmlns:a16="http://schemas.microsoft.com/office/drawing/2014/main" id="{87DAB9EE-BBE8-44CC-93BD-BE00C41443EB}"/>
                </a:ext>
              </a:extLst>
            </p:cNvPr>
            <p:cNvSpPr txBox="1"/>
            <p:nvPr/>
          </p:nvSpPr>
          <p:spPr>
            <a:xfrm>
              <a:off x="722209" y="431042"/>
              <a:ext cx="628142" cy="993820"/>
            </a:xfrm>
            <a:prstGeom prst="rect">
              <a:avLst/>
            </a:prstGeom>
            <a:noFill/>
          </p:spPr>
          <p:txBody>
            <a:bodyPr wrap="none" lIns="91440" tIns="45720" rIns="91440" bIns="45720" rtlCol="0" anchor="t">
              <a:spAutoFit/>
            </a:bodyPr>
            <a:lstStyle/>
            <a:p>
              <a:r>
                <a:rPr lang="fr-FR" sz="4400" b="1" dirty="0">
                  <a:solidFill>
                    <a:schemeClr val="bg1"/>
                  </a:solidFill>
                  <a:latin typeface="+mn-lt"/>
                </a:rPr>
                <a:t>1</a:t>
              </a:r>
              <a:endParaRPr lang="en-US" sz="4400" b="1" dirty="0">
                <a:solidFill>
                  <a:schemeClr val="bg1"/>
                </a:solidFill>
                <a:latin typeface="+mn-lt"/>
              </a:endParaRPr>
            </a:p>
          </p:txBody>
        </p:sp>
        <p:sp>
          <p:nvSpPr>
            <p:cNvPr id="21" name="Organigramme : Fusion 8">
              <a:extLst>
                <a:ext uri="{FF2B5EF4-FFF2-40B4-BE49-F238E27FC236}">
                  <a16:creationId xmlns:a16="http://schemas.microsoft.com/office/drawing/2014/main" id="{D152C254-8A50-4874-B193-9AF683C0F05F}"/>
                </a:ext>
              </a:extLst>
            </p:cNvPr>
            <p:cNvSpPr/>
            <p:nvPr/>
          </p:nvSpPr>
          <p:spPr>
            <a:xfrm flipH="1">
              <a:off x="1261985" y="520584"/>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2" name="Groupe 21">
              <a:extLst>
                <a:ext uri="{FF2B5EF4-FFF2-40B4-BE49-F238E27FC236}">
                  <a16:creationId xmlns:a16="http://schemas.microsoft.com/office/drawing/2014/main" id="{4962CA07-F471-4F11-95CB-47580D56A6AF}"/>
                </a:ext>
              </a:extLst>
            </p:cNvPr>
            <p:cNvGrpSpPr/>
            <p:nvPr/>
          </p:nvGrpSpPr>
          <p:grpSpPr>
            <a:xfrm>
              <a:off x="1570755" y="490051"/>
              <a:ext cx="4012397" cy="923906"/>
              <a:chOff x="2377510" y="2814570"/>
              <a:chExt cx="4012397" cy="894270"/>
            </a:xfrm>
          </p:grpSpPr>
          <p:sp>
            <p:nvSpPr>
              <p:cNvPr id="23" name="ZoneTexte 22">
                <a:extLst>
                  <a:ext uri="{FF2B5EF4-FFF2-40B4-BE49-F238E27FC236}">
                    <a16:creationId xmlns:a16="http://schemas.microsoft.com/office/drawing/2014/main" id="{5F830780-93AC-42C3-8CDF-FE6B1B9B9517}"/>
                  </a:ext>
                </a:extLst>
              </p:cNvPr>
              <p:cNvSpPr txBox="1"/>
              <p:nvPr/>
            </p:nvSpPr>
            <p:spPr>
              <a:xfrm>
                <a:off x="2377510" y="2814570"/>
                <a:ext cx="4012397" cy="577166"/>
              </a:xfrm>
              <a:prstGeom prst="rect">
                <a:avLst/>
              </a:prstGeom>
              <a:noFill/>
            </p:spPr>
            <p:txBody>
              <a:bodyPr wrap="square" lIns="91440" tIns="45720" rIns="91440" bIns="45720" anchor="t">
                <a:spAutoFit/>
              </a:bodyPr>
              <a:lstStyle/>
              <a:p>
                <a:r>
                  <a:rPr lang="fr-FR" sz="2400" b="1" i="1">
                    <a:solidFill>
                      <a:schemeClr val="accent6"/>
                    </a:solidFill>
                    <a:latin typeface="+mn-lt"/>
                  </a:rPr>
                  <a:t>OUTILS</a:t>
                </a:r>
                <a:endParaRPr lang="fr-FR"/>
              </a:p>
            </p:txBody>
          </p:sp>
          <p:sp>
            <p:nvSpPr>
              <p:cNvPr id="24" name="ZoneTexte 23">
                <a:extLst>
                  <a:ext uri="{FF2B5EF4-FFF2-40B4-BE49-F238E27FC236}">
                    <a16:creationId xmlns:a16="http://schemas.microsoft.com/office/drawing/2014/main" id="{1C91DAF7-B174-4AA3-85D4-B8F9B50AA39B}"/>
                  </a:ext>
                </a:extLst>
              </p:cNvPr>
              <p:cNvSpPr txBox="1"/>
              <p:nvPr/>
            </p:nvSpPr>
            <p:spPr>
              <a:xfrm>
                <a:off x="2611925" y="3247107"/>
                <a:ext cx="3685262" cy="461733"/>
              </a:xfrm>
              <a:prstGeom prst="rect">
                <a:avLst/>
              </a:prstGeom>
              <a:noFill/>
            </p:spPr>
            <p:txBody>
              <a:bodyPr wrap="square" lIns="91440" tIns="45720" rIns="91440" bIns="45720" anchor="t">
                <a:spAutoFit/>
              </a:bodyPr>
              <a:lstStyle/>
              <a:p>
                <a:r>
                  <a:rPr lang="fr-FR" sz="1800" b="1">
                    <a:latin typeface="+mn-lt"/>
                  </a:rPr>
                  <a:t>Logiciel ou application web</a:t>
                </a:r>
                <a:endParaRPr lang="fr-FR"/>
              </a:p>
            </p:txBody>
          </p:sp>
        </p:grpSp>
      </p:grpSp>
      <p:grpSp>
        <p:nvGrpSpPr>
          <p:cNvPr id="32" name="Groupe 31">
            <a:extLst>
              <a:ext uri="{FF2B5EF4-FFF2-40B4-BE49-F238E27FC236}">
                <a16:creationId xmlns:a16="http://schemas.microsoft.com/office/drawing/2014/main" id="{28CFC291-E9CD-428C-9B17-802B938FA081}"/>
              </a:ext>
            </a:extLst>
          </p:cNvPr>
          <p:cNvGrpSpPr/>
          <p:nvPr/>
        </p:nvGrpSpPr>
        <p:grpSpPr>
          <a:xfrm>
            <a:off x="2660963" y="4649609"/>
            <a:ext cx="2504516" cy="869683"/>
            <a:chOff x="2529281" y="4682529"/>
            <a:chExt cx="2504516" cy="869683"/>
          </a:xfrm>
        </p:grpSpPr>
        <p:sp>
          <p:nvSpPr>
            <p:cNvPr id="20" name="ZoneTexte 19">
              <a:extLst>
                <a:ext uri="{FF2B5EF4-FFF2-40B4-BE49-F238E27FC236}">
                  <a16:creationId xmlns:a16="http://schemas.microsoft.com/office/drawing/2014/main" id="{E67275FD-5E75-458B-B87D-7BF436AA3064}"/>
                </a:ext>
              </a:extLst>
            </p:cNvPr>
            <p:cNvSpPr txBox="1"/>
            <p:nvPr/>
          </p:nvSpPr>
          <p:spPr>
            <a:xfrm>
              <a:off x="2585142" y="5275213"/>
              <a:ext cx="1405128" cy="276999"/>
            </a:xfrm>
            <a:prstGeom prst="rect">
              <a:avLst/>
            </a:prstGeom>
            <a:noFill/>
          </p:spPr>
          <p:txBody>
            <a:bodyPr wrap="square">
              <a:spAutoFit/>
            </a:bodyPr>
            <a:lstStyle/>
            <a:p>
              <a:r>
                <a:rPr lang="en-US" sz="1200">
                  <a:hlinkClick r:id="rId9"/>
                </a:rPr>
                <a:t>https://diagrams.net</a:t>
              </a:r>
              <a:endParaRPr lang="en-US" sz="1200"/>
            </a:p>
          </p:txBody>
        </p:sp>
        <p:pic>
          <p:nvPicPr>
            <p:cNvPr id="31" name="Image 30">
              <a:extLst>
                <a:ext uri="{FF2B5EF4-FFF2-40B4-BE49-F238E27FC236}">
                  <a16:creationId xmlns:a16="http://schemas.microsoft.com/office/drawing/2014/main" id="{291D6B86-6A27-4F9B-95B2-25B2D4BA3B69}"/>
                </a:ext>
              </a:extLst>
            </p:cNvPr>
            <p:cNvPicPr>
              <a:picLocks noChangeAspect="1"/>
            </p:cNvPicPr>
            <p:nvPr/>
          </p:nvPicPr>
          <p:blipFill>
            <a:blip r:embed="rId10"/>
            <a:stretch>
              <a:fillRect/>
            </a:stretch>
          </p:blipFill>
          <p:spPr>
            <a:xfrm>
              <a:off x="2529281" y="4682529"/>
              <a:ext cx="2504516" cy="600620"/>
            </a:xfrm>
            <a:prstGeom prst="rect">
              <a:avLst/>
            </a:prstGeom>
            <a:ln>
              <a:solidFill>
                <a:schemeClr val="bg1">
                  <a:lumMod val="85000"/>
                </a:schemeClr>
              </a:solidFill>
            </a:ln>
          </p:spPr>
        </p:pic>
      </p:grpSp>
    </p:spTree>
    <p:extLst>
      <p:ext uri="{BB962C8B-B14F-4D97-AF65-F5344CB8AC3E}">
        <p14:creationId xmlns:p14="http://schemas.microsoft.com/office/powerpoint/2010/main" val="122772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hlinkClick r:id="rId3"/>
            <a:extLst>
              <a:ext uri="{FF2B5EF4-FFF2-40B4-BE49-F238E27FC236}">
                <a16:creationId xmlns:a16="http://schemas.microsoft.com/office/drawing/2014/main" id="{95EE634A-761A-476F-834B-24DF35ACF797}"/>
              </a:ext>
            </a:extLst>
          </p:cNvPr>
          <p:cNvPicPr>
            <a:picLocks noChangeAspect="1"/>
          </p:cNvPicPr>
          <p:nvPr/>
        </p:nvPicPr>
        <p:blipFill>
          <a:blip r:embed="rId4"/>
          <a:stretch>
            <a:fillRect/>
          </a:stretch>
        </p:blipFill>
        <p:spPr>
          <a:xfrm>
            <a:off x="2506911" y="1437967"/>
            <a:ext cx="7037493" cy="3056604"/>
          </a:xfrm>
          <a:prstGeom prst="rect">
            <a:avLst/>
          </a:prstGeom>
        </p:spPr>
      </p:pic>
      <p:sp>
        <p:nvSpPr>
          <p:cNvPr id="2" name="Rectangle 1">
            <a:extLst>
              <a:ext uri="{FF2B5EF4-FFF2-40B4-BE49-F238E27FC236}">
                <a16:creationId xmlns:a16="http://schemas.microsoft.com/office/drawing/2014/main" id="{911D70F8-A505-405F-89A6-809CBF52437A}"/>
              </a:ext>
            </a:extLst>
          </p:cNvPr>
          <p:cNvSpPr/>
          <p:nvPr/>
        </p:nvSpPr>
        <p:spPr>
          <a:xfrm>
            <a:off x="2005869" y="2622237"/>
            <a:ext cx="114255" cy="11313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grpSp>
        <p:nvGrpSpPr>
          <p:cNvPr id="3" name="Groupe 2">
            <a:extLst>
              <a:ext uri="{FF2B5EF4-FFF2-40B4-BE49-F238E27FC236}">
                <a16:creationId xmlns:a16="http://schemas.microsoft.com/office/drawing/2014/main" id="{B1E4F7F0-760F-4251-AD69-AF28DC383BB7}"/>
              </a:ext>
            </a:extLst>
          </p:cNvPr>
          <p:cNvGrpSpPr/>
          <p:nvPr/>
        </p:nvGrpSpPr>
        <p:grpSpPr>
          <a:xfrm>
            <a:off x="6063109" y="64066"/>
            <a:ext cx="3920783" cy="769441"/>
            <a:chOff x="572465" y="431042"/>
            <a:chExt cx="5240020" cy="993820"/>
          </a:xfrm>
        </p:grpSpPr>
        <p:sp>
          <p:nvSpPr>
            <p:cNvPr id="8" name="Rectangle : coins arrondis 7">
              <a:extLst>
                <a:ext uri="{FF2B5EF4-FFF2-40B4-BE49-F238E27FC236}">
                  <a16:creationId xmlns:a16="http://schemas.microsoft.com/office/drawing/2014/main" id="{98DD7D37-C968-4433-BF68-ECB88C5F924E}"/>
                </a:ext>
              </a:extLst>
            </p:cNvPr>
            <p:cNvSpPr/>
            <p:nvPr/>
          </p:nvSpPr>
          <p:spPr>
            <a:xfrm>
              <a:off x="572465" y="510433"/>
              <a:ext cx="5240020" cy="846220"/>
            </a:xfrm>
            <a:prstGeom prst="roundRect">
              <a:avLst>
                <a:gd name="adj" fmla="val 50000"/>
              </a:avLst>
            </a:prstGeom>
            <a:solidFill>
              <a:schemeClr val="accent6"/>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 coins arrondis 8">
              <a:extLst>
                <a:ext uri="{FF2B5EF4-FFF2-40B4-BE49-F238E27FC236}">
                  <a16:creationId xmlns:a16="http://schemas.microsoft.com/office/drawing/2014/main" id="{ED25064F-8F61-462E-8381-914944C648A5}"/>
                </a:ext>
              </a:extLst>
            </p:cNvPr>
            <p:cNvSpPr/>
            <p:nvPr/>
          </p:nvSpPr>
          <p:spPr>
            <a:xfrm>
              <a:off x="1713842" y="523120"/>
              <a:ext cx="4093563" cy="83099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ZoneTexte 9">
              <a:extLst>
                <a:ext uri="{FF2B5EF4-FFF2-40B4-BE49-F238E27FC236}">
                  <a16:creationId xmlns:a16="http://schemas.microsoft.com/office/drawing/2014/main" id="{A40B1246-3908-4B00-A4F3-5FAF88213542}"/>
                </a:ext>
              </a:extLst>
            </p:cNvPr>
            <p:cNvSpPr txBox="1"/>
            <p:nvPr/>
          </p:nvSpPr>
          <p:spPr>
            <a:xfrm>
              <a:off x="722209" y="431042"/>
              <a:ext cx="628142" cy="993820"/>
            </a:xfrm>
            <a:prstGeom prst="rect">
              <a:avLst/>
            </a:prstGeom>
            <a:noFill/>
          </p:spPr>
          <p:txBody>
            <a:bodyPr wrap="none" lIns="91440" tIns="45720" rIns="91440" bIns="45720" rtlCol="0" anchor="t">
              <a:spAutoFit/>
            </a:bodyPr>
            <a:lstStyle/>
            <a:p>
              <a:r>
                <a:rPr lang="fr-FR" sz="4400" b="1" dirty="0">
                  <a:solidFill>
                    <a:schemeClr val="bg1"/>
                  </a:solidFill>
                  <a:latin typeface="+mn-lt"/>
                </a:rPr>
                <a:t>2</a:t>
              </a:r>
              <a:endParaRPr lang="en-US" sz="4400" b="1" dirty="0">
                <a:solidFill>
                  <a:schemeClr val="bg1"/>
                </a:solidFill>
                <a:latin typeface="+mn-lt"/>
              </a:endParaRPr>
            </a:p>
          </p:txBody>
        </p:sp>
        <p:sp>
          <p:nvSpPr>
            <p:cNvPr id="11" name="Organigramme : Fusion 8">
              <a:extLst>
                <a:ext uri="{FF2B5EF4-FFF2-40B4-BE49-F238E27FC236}">
                  <a16:creationId xmlns:a16="http://schemas.microsoft.com/office/drawing/2014/main" id="{F2939C99-1827-42BD-9E29-7FDD64E4BAF8}"/>
                </a:ext>
              </a:extLst>
            </p:cNvPr>
            <p:cNvSpPr/>
            <p:nvPr/>
          </p:nvSpPr>
          <p:spPr>
            <a:xfrm flipH="1">
              <a:off x="1261985" y="520584"/>
              <a:ext cx="824495" cy="830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2" name="Groupe 11">
              <a:extLst>
                <a:ext uri="{FF2B5EF4-FFF2-40B4-BE49-F238E27FC236}">
                  <a16:creationId xmlns:a16="http://schemas.microsoft.com/office/drawing/2014/main" id="{B03CDBD9-5286-4564-9FE3-A6539596C374}"/>
                </a:ext>
              </a:extLst>
            </p:cNvPr>
            <p:cNvGrpSpPr/>
            <p:nvPr/>
          </p:nvGrpSpPr>
          <p:grpSpPr>
            <a:xfrm>
              <a:off x="1570755" y="490051"/>
              <a:ext cx="4012397" cy="923906"/>
              <a:chOff x="2377510" y="2814570"/>
              <a:chExt cx="4012397" cy="894270"/>
            </a:xfrm>
          </p:grpSpPr>
          <p:sp>
            <p:nvSpPr>
              <p:cNvPr id="13" name="ZoneTexte 12">
                <a:extLst>
                  <a:ext uri="{FF2B5EF4-FFF2-40B4-BE49-F238E27FC236}">
                    <a16:creationId xmlns:a16="http://schemas.microsoft.com/office/drawing/2014/main" id="{C790D96D-1211-419C-B929-FCC2CD70C1F5}"/>
                  </a:ext>
                </a:extLst>
              </p:cNvPr>
              <p:cNvSpPr txBox="1"/>
              <p:nvPr/>
            </p:nvSpPr>
            <p:spPr>
              <a:xfrm>
                <a:off x="2377510" y="2814570"/>
                <a:ext cx="4012397" cy="577166"/>
              </a:xfrm>
              <a:prstGeom prst="rect">
                <a:avLst/>
              </a:prstGeom>
              <a:noFill/>
            </p:spPr>
            <p:txBody>
              <a:bodyPr wrap="square" lIns="91440" tIns="45720" rIns="91440" bIns="45720" anchor="t">
                <a:spAutoFit/>
              </a:bodyPr>
              <a:lstStyle/>
              <a:p>
                <a:r>
                  <a:rPr lang="fr-FR" sz="2400" b="1" i="1">
                    <a:solidFill>
                      <a:schemeClr val="accent6"/>
                    </a:solidFill>
                    <a:latin typeface="+mn-lt"/>
                  </a:rPr>
                  <a:t>MISE EN OEUVRE</a:t>
                </a:r>
                <a:endParaRPr lang="fr-FR">
                  <a:solidFill>
                    <a:schemeClr val="accent6"/>
                  </a:solidFill>
                </a:endParaRPr>
              </a:p>
            </p:txBody>
          </p:sp>
          <p:sp>
            <p:nvSpPr>
              <p:cNvPr id="14" name="ZoneTexte 13">
                <a:extLst>
                  <a:ext uri="{FF2B5EF4-FFF2-40B4-BE49-F238E27FC236}">
                    <a16:creationId xmlns:a16="http://schemas.microsoft.com/office/drawing/2014/main" id="{040986D1-AA1F-4A51-B531-A9E8B4F9C4B6}"/>
                  </a:ext>
                </a:extLst>
              </p:cNvPr>
              <p:cNvSpPr txBox="1"/>
              <p:nvPr/>
            </p:nvSpPr>
            <p:spPr>
              <a:xfrm>
                <a:off x="2611924" y="3247107"/>
                <a:ext cx="3324131" cy="461733"/>
              </a:xfrm>
              <a:prstGeom prst="rect">
                <a:avLst/>
              </a:prstGeom>
              <a:noFill/>
            </p:spPr>
            <p:txBody>
              <a:bodyPr wrap="square" lIns="91440" tIns="45720" rIns="91440" bIns="45720" anchor="t">
                <a:spAutoFit/>
              </a:bodyPr>
              <a:lstStyle/>
              <a:p>
                <a:pPr algn="l"/>
                <a:r>
                  <a:rPr lang="fr-FR" sz="1800" b="1">
                    <a:latin typeface="+mn-lt"/>
                  </a:rPr>
                  <a:t>Démonstration</a:t>
                </a:r>
                <a:endParaRPr lang="fr-FR"/>
              </a:p>
            </p:txBody>
          </p:sp>
        </p:grpSp>
      </p:grpSp>
    </p:spTree>
    <p:extLst>
      <p:ext uri="{BB962C8B-B14F-4D97-AF65-F5344CB8AC3E}">
        <p14:creationId xmlns:p14="http://schemas.microsoft.com/office/powerpoint/2010/main" val="3282921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0A0AECA-DF26-4D20-87D9-B5D98E594C92}"/>
              </a:ext>
            </a:extLst>
          </p:cNvPr>
          <p:cNvSpPr txBox="1"/>
          <p:nvPr/>
        </p:nvSpPr>
        <p:spPr>
          <a:xfrm>
            <a:off x="2459709" y="1114308"/>
            <a:ext cx="6775462"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latin typeface="Calibri"/>
                <a:cs typeface="Times New Roman"/>
              </a:rPr>
              <a:t>Chaine </a:t>
            </a:r>
            <a:r>
              <a:rPr lang="fr-FR" dirty="0" err="1">
                <a:latin typeface="Calibri"/>
                <a:cs typeface="Times New Roman"/>
              </a:rPr>
              <a:t>Youtube</a:t>
            </a:r>
            <a:r>
              <a:rPr lang="fr-FR" dirty="0">
                <a:latin typeface="Calibri"/>
                <a:cs typeface="Times New Roman"/>
              </a:rPr>
              <a:t> de draw.io : </a:t>
            </a:r>
            <a:r>
              <a:rPr lang="fr-FR" dirty="0">
                <a:latin typeface="Calibri"/>
                <a:cs typeface="Times New Roman"/>
                <a:hlinkClick r:id="rId2"/>
              </a:rPr>
              <a:t>https://bit.ly/3aysECK</a:t>
            </a:r>
            <a:r>
              <a:rPr lang="fr-FR" dirty="0">
                <a:latin typeface="Calibri"/>
                <a:cs typeface="Times New Roman"/>
              </a:rPr>
              <a:t> </a:t>
            </a:r>
          </a:p>
        </p:txBody>
      </p:sp>
      <p:pic>
        <p:nvPicPr>
          <p:cNvPr id="3" name="Image 3">
            <a:extLst>
              <a:ext uri="{FF2B5EF4-FFF2-40B4-BE49-F238E27FC236}">
                <a16:creationId xmlns:a16="http://schemas.microsoft.com/office/drawing/2014/main" id="{5400B46C-2D07-49EA-96AB-3E7FE7E1E3AB}"/>
              </a:ext>
            </a:extLst>
          </p:cNvPr>
          <p:cNvPicPr>
            <a:picLocks noChangeAspect="1"/>
          </p:cNvPicPr>
          <p:nvPr/>
        </p:nvPicPr>
        <p:blipFill>
          <a:blip r:embed="rId3"/>
          <a:stretch>
            <a:fillRect/>
          </a:stretch>
        </p:blipFill>
        <p:spPr>
          <a:xfrm>
            <a:off x="3143793" y="1840548"/>
            <a:ext cx="6207336" cy="3430138"/>
          </a:xfrm>
          <a:prstGeom prst="rect">
            <a:avLst/>
          </a:prstGeom>
        </p:spPr>
      </p:pic>
      <p:sp>
        <p:nvSpPr>
          <p:cNvPr id="5" name="Rectangle 4">
            <a:extLst>
              <a:ext uri="{FF2B5EF4-FFF2-40B4-BE49-F238E27FC236}">
                <a16:creationId xmlns:a16="http://schemas.microsoft.com/office/drawing/2014/main" id="{27958E8B-DE38-4478-9FE6-86642F188901}"/>
              </a:ext>
            </a:extLst>
          </p:cNvPr>
          <p:cNvSpPr/>
          <p:nvPr/>
        </p:nvSpPr>
        <p:spPr>
          <a:xfrm>
            <a:off x="1991297" y="3096798"/>
            <a:ext cx="114255" cy="11313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4"/>
          </a:p>
        </p:txBody>
      </p:sp>
      <p:grpSp>
        <p:nvGrpSpPr>
          <p:cNvPr id="4" name="Groupe 3">
            <a:extLst>
              <a:ext uri="{FF2B5EF4-FFF2-40B4-BE49-F238E27FC236}">
                <a16:creationId xmlns:a16="http://schemas.microsoft.com/office/drawing/2014/main" id="{1E751B79-BDC9-4208-BAEF-532373871557}"/>
              </a:ext>
            </a:extLst>
          </p:cNvPr>
          <p:cNvGrpSpPr/>
          <p:nvPr/>
        </p:nvGrpSpPr>
        <p:grpSpPr>
          <a:xfrm>
            <a:off x="6116688" y="56158"/>
            <a:ext cx="3977765" cy="771105"/>
            <a:chOff x="572465" y="431042"/>
            <a:chExt cx="5429029" cy="995969"/>
          </a:xfrm>
        </p:grpSpPr>
        <p:sp>
          <p:nvSpPr>
            <p:cNvPr id="7" name="Rectangle : coins arrondis 6">
              <a:extLst>
                <a:ext uri="{FF2B5EF4-FFF2-40B4-BE49-F238E27FC236}">
                  <a16:creationId xmlns:a16="http://schemas.microsoft.com/office/drawing/2014/main" id="{F0D031B2-0518-4519-9AB3-58EA4407384D}"/>
                </a:ext>
              </a:extLst>
            </p:cNvPr>
            <p:cNvSpPr/>
            <p:nvPr/>
          </p:nvSpPr>
          <p:spPr>
            <a:xfrm>
              <a:off x="572465" y="510434"/>
              <a:ext cx="5429029" cy="846220"/>
            </a:xfrm>
            <a:prstGeom prst="roundRect">
              <a:avLst>
                <a:gd name="adj" fmla="val 50000"/>
              </a:avLst>
            </a:prstGeom>
            <a:solidFill>
              <a:schemeClr val="accent6"/>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 coins arrondis 7">
              <a:extLst>
                <a:ext uri="{FF2B5EF4-FFF2-40B4-BE49-F238E27FC236}">
                  <a16:creationId xmlns:a16="http://schemas.microsoft.com/office/drawing/2014/main" id="{6731CD4F-FD9D-40CD-9BFB-AB4CE7247FB1}"/>
                </a:ext>
              </a:extLst>
            </p:cNvPr>
            <p:cNvSpPr/>
            <p:nvPr/>
          </p:nvSpPr>
          <p:spPr>
            <a:xfrm>
              <a:off x="1713842" y="523120"/>
              <a:ext cx="4242534" cy="830996"/>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ZoneTexte 8">
              <a:extLst>
                <a:ext uri="{FF2B5EF4-FFF2-40B4-BE49-F238E27FC236}">
                  <a16:creationId xmlns:a16="http://schemas.microsoft.com/office/drawing/2014/main" id="{6D4012C5-930A-4DAB-B305-2B4E0CEBFBCE}"/>
                </a:ext>
              </a:extLst>
            </p:cNvPr>
            <p:cNvSpPr txBox="1"/>
            <p:nvPr/>
          </p:nvSpPr>
          <p:spPr>
            <a:xfrm>
              <a:off x="722209" y="431042"/>
              <a:ext cx="641477" cy="993820"/>
            </a:xfrm>
            <a:prstGeom prst="rect">
              <a:avLst/>
            </a:prstGeom>
            <a:noFill/>
          </p:spPr>
          <p:txBody>
            <a:bodyPr wrap="none" lIns="91440" tIns="45720" rIns="91440" bIns="45720" rtlCol="0" anchor="t">
              <a:spAutoFit/>
            </a:bodyPr>
            <a:lstStyle/>
            <a:p>
              <a:r>
                <a:rPr lang="fr-FR" sz="4400" b="1" dirty="0">
                  <a:solidFill>
                    <a:schemeClr val="bg1"/>
                  </a:solidFill>
                  <a:latin typeface="+mn-lt"/>
                </a:rPr>
                <a:t>3</a:t>
              </a:r>
              <a:endParaRPr lang="en-US" sz="4400" b="1" dirty="0">
                <a:solidFill>
                  <a:schemeClr val="bg1"/>
                </a:solidFill>
                <a:latin typeface="+mn-lt"/>
              </a:endParaRPr>
            </a:p>
          </p:txBody>
        </p:sp>
        <p:sp>
          <p:nvSpPr>
            <p:cNvPr id="10" name="Organigramme : Fusion 8">
              <a:extLst>
                <a:ext uri="{FF2B5EF4-FFF2-40B4-BE49-F238E27FC236}">
                  <a16:creationId xmlns:a16="http://schemas.microsoft.com/office/drawing/2014/main" id="{C38EBF58-031A-4F41-8C86-73C1152EA629}"/>
                </a:ext>
              </a:extLst>
            </p:cNvPr>
            <p:cNvSpPr/>
            <p:nvPr/>
          </p:nvSpPr>
          <p:spPr>
            <a:xfrm flipH="1">
              <a:off x="1333876" y="523199"/>
              <a:ext cx="824495" cy="828382"/>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000"/>
                <a:gd name="connsiteX1" fmla="*/ 10000 w 10000"/>
                <a:gd name="connsiteY1" fmla="*/ 0 h 10000"/>
                <a:gd name="connsiteX2" fmla="*/ 5000 w 10000"/>
                <a:gd name="connsiteY2" fmla="*/ 10000 h 10000"/>
                <a:gd name="connsiteX3" fmla="*/ 477 w 10000"/>
                <a:gd name="connsiteY3" fmla="*/ 8656 h 10000"/>
                <a:gd name="connsiteX4" fmla="*/ 0 w 10000"/>
                <a:gd name="connsiteY4" fmla="*/ 0 h 10000"/>
                <a:gd name="connsiteX0" fmla="*/ 0 w 10000"/>
                <a:gd name="connsiteY0" fmla="*/ 0 h 10047"/>
                <a:gd name="connsiteX1" fmla="*/ 10000 w 10000"/>
                <a:gd name="connsiteY1" fmla="*/ 0 h 10047"/>
                <a:gd name="connsiteX2" fmla="*/ 5000 w 10000"/>
                <a:gd name="connsiteY2" fmla="*/ 10000 h 10047"/>
                <a:gd name="connsiteX3" fmla="*/ 477 w 10000"/>
                <a:gd name="connsiteY3" fmla="*/ 9745 h 10047"/>
                <a:gd name="connsiteX4" fmla="*/ 0 w 10000"/>
                <a:gd name="connsiteY4" fmla="*/ 0 h 10047"/>
                <a:gd name="connsiteX0" fmla="*/ 0 w 10000"/>
                <a:gd name="connsiteY0" fmla="*/ 0 h 10000"/>
                <a:gd name="connsiteX1" fmla="*/ 10000 w 10000"/>
                <a:gd name="connsiteY1" fmla="*/ 0 h 10000"/>
                <a:gd name="connsiteX2" fmla="*/ 5000 w 10000"/>
                <a:gd name="connsiteY2" fmla="*/ 10000 h 10000"/>
                <a:gd name="connsiteX3" fmla="*/ 302 w 10000"/>
                <a:gd name="connsiteY3" fmla="*/ 9382 h 10000"/>
                <a:gd name="connsiteX4" fmla="*/ 0 w 10000"/>
                <a:gd name="connsiteY4" fmla="*/ 0 h 10000"/>
                <a:gd name="connsiteX0" fmla="*/ 0 w 10000"/>
                <a:gd name="connsiteY0" fmla="*/ 0 h 9680"/>
                <a:gd name="connsiteX1" fmla="*/ 10000 w 10000"/>
                <a:gd name="connsiteY1" fmla="*/ 0 h 9680"/>
                <a:gd name="connsiteX2" fmla="*/ 5098 w 10000"/>
                <a:gd name="connsiteY2" fmla="*/ 9614 h 9680"/>
                <a:gd name="connsiteX3" fmla="*/ 302 w 10000"/>
                <a:gd name="connsiteY3" fmla="*/ 9382 h 9680"/>
                <a:gd name="connsiteX4" fmla="*/ 0 w 10000"/>
                <a:gd name="connsiteY4" fmla="*/ 0 h 9680"/>
                <a:gd name="connsiteX0" fmla="*/ 0 w 10000"/>
                <a:gd name="connsiteY0" fmla="*/ 0 h 10165"/>
                <a:gd name="connsiteX1" fmla="*/ 10000 w 10000"/>
                <a:gd name="connsiteY1" fmla="*/ 0 h 10165"/>
                <a:gd name="connsiteX2" fmla="*/ 5098 w 10000"/>
                <a:gd name="connsiteY2" fmla="*/ 9932 h 10165"/>
                <a:gd name="connsiteX3" fmla="*/ 302 w 10000"/>
                <a:gd name="connsiteY3" fmla="*/ 9692 h 10165"/>
                <a:gd name="connsiteX4" fmla="*/ 0 w 10000"/>
                <a:gd name="connsiteY4" fmla="*/ 0 h 10165"/>
                <a:gd name="connsiteX0" fmla="*/ 0 w 10000"/>
                <a:gd name="connsiteY0" fmla="*/ 0 h 9932"/>
                <a:gd name="connsiteX1" fmla="*/ 10000 w 10000"/>
                <a:gd name="connsiteY1" fmla="*/ 0 h 9932"/>
                <a:gd name="connsiteX2" fmla="*/ 5098 w 10000"/>
                <a:gd name="connsiteY2" fmla="*/ 9932 h 9932"/>
                <a:gd name="connsiteX3" fmla="*/ 302 w 10000"/>
                <a:gd name="connsiteY3" fmla="*/ 9692 h 9932"/>
                <a:gd name="connsiteX4" fmla="*/ 0 w 10000"/>
                <a:gd name="connsiteY4" fmla="*/ 0 h 9932"/>
                <a:gd name="connsiteX0" fmla="*/ 0 w 10000"/>
                <a:gd name="connsiteY0" fmla="*/ 0 h 10041"/>
                <a:gd name="connsiteX1" fmla="*/ 10000 w 10000"/>
                <a:gd name="connsiteY1" fmla="*/ 0 h 10041"/>
                <a:gd name="connsiteX2" fmla="*/ 5098 w 10000"/>
                <a:gd name="connsiteY2" fmla="*/ 10000 h 10041"/>
                <a:gd name="connsiteX3" fmla="*/ 237 w 10000"/>
                <a:gd name="connsiteY3" fmla="*/ 9994 h 10041"/>
                <a:gd name="connsiteX4" fmla="*/ 0 w 10000"/>
                <a:gd name="connsiteY4" fmla="*/ 0 h 10041"/>
                <a:gd name="connsiteX0" fmla="*/ 0 w 10000"/>
                <a:gd name="connsiteY0" fmla="*/ 0 h 10012"/>
                <a:gd name="connsiteX1" fmla="*/ 10000 w 10000"/>
                <a:gd name="connsiteY1" fmla="*/ 0 h 10012"/>
                <a:gd name="connsiteX2" fmla="*/ 5098 w 10000"/>
                <a:gd name="connsiteY2" fmla="*/ 10000 h 10012"/>
                <a:gd name="connsiteX3" fmla="*/ 237 w 10000"/>
                <a:gd name="connsiteY3" fmla="*/ 9994 h 10012"/>
                <a:gd name="connsiteX4" fmla="*/ 0 w 10000"/>
                <a:gd name="connsiteY4" fmla="*/ 0 h 10012"/>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 name="connsiteX0" fmla="*/ 0 w 10000"/>
                <a:gd name="connsiteY0" fmla="*/ 0 h 10034"/>
                <a:gd name="connsiteX1" fmla="*/ 10000 w 10000"/>
                <a:gd name="connsiteY1" fmla="*/ 0 h 10034"/>
                <a:gd name="connsiteX2" fmla="*/ 5098 w 10000"/>
                <a:gd name="connsiteY2" fmla="*/ 10000 h 10034"/>
                <a:gd name="connsiteX3" fmla="*/ 237 w 10000"/>
                <a:gd name="connsiteY3" fmla="*/ 9994 h 10034"/>
                <a:gd name="connsiteX4" fmla="*/ 0 w 10000"/>
                <a:gd name="connsiteY4" fmla="*/ 0 h 10034"/>
                <a:gd name="connsiteX0" fmla="*/ 0 w 10000"/>
                <a:gd name="connsiteY0" fmla="*/ 0 h 10000"/>
                <a:gd name="connsiteX1" fmla="*/ 10000 w 10000"/>
                <a:gd name="connsiteY1" fmla="*/ 0 h 10000"/>
                <a:gd name="connsiteX2" fmla="*/ 5098 w 10000"/>
                <a:gd name="connsiteY2" fmla="*/ 10000 h 10000"/>
                <a:gd name="connsiteX3" fmla="*/ 237 w 10000"/>
                <a:gd name="connsiteY3" fmla="*/ 999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5098" y="10000"/>
                  </a:lnTo>
                  <a:lnTo>
                    <a:pt x="237" y="9994"/>
                  </a:lnTo>
                  <a:cubicBezTo>
                    <a:pt x="136" y="6742"/>
                    <a:pt x="101" y="3252"/>
                    <a:pt x="0" y="0"/>
                  </a:cubicBezTo>
                  <a:close/>
                </a:path>
              </a:pathLst>
            </a:custGeom>
            <a:solidFill>
              <a:schemeClr val="bg1"/>
            </a:solidFill>
            <a:ln>
              <a:noFill/>
            </a:ln>
            <a:effectLst>
              <a:outerShdw blurRad="50800" dist="50800" dir="10440000" algn="b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1" name="Groupe 10">
              <a:extLst>
                <a:ext uri="{FF2B5EF4-FFF2-40B4-BE49-F238E27FC236}">
                  <a16:creationId xmlns:a16="http://schemas.microsoft.com/office/drawing/2014/main" id="{9BA15CAB-61BA-4770-8569-5383A8C7CB6A}"/>
                </a:ext>
              </a:extLst>
            </p:cNvPr>
            <p:cNvGrpSpPr/>
            <p:nvPr/>
          </p:nvGrpSpPr>
          <p:grpSpPr>
            <a:xfrm>
              <a:off x="1591524" y="600610"/>
              <a:ext cx="4318776" cy="826401"/>
              <a:chOff x="2398279" y="2921577"/>
              <a:chExt cx="4318776" cy="799891"/>
            </a:xfrm>
          </p:grpSpPr>
          <p:sp>
            <p:nvSpPr>
              <p:cNvPr id="12" name="ZoneTexte 11">
                <a:extLst>
                  <a:ext uri="{FF2B5EF4-FFF2-40B4-BE49-F238E27FC236}">
                    <a16:creationId xmlns:a16="http://schemas.microsoft.com/office/drawing/2014/main" id="{FECB8DBE-EFDE-4C18-A5CB-52A6C75F9DD0}"/>
                  </a:ext>
                </a:extLst>
              </p:cNvPr>
              <p:cNvSpPr txBox="1"/>
              <p:nvPr/>
            </p:nvSpPr>
            <p:spPr>
              <a:xfrm>
                <a:off x="2494331" y="2921577"/>
                <a:ext cx="4012397" cy="577166"/>
              </a:xfrm>
              <a:prstGeom prst="rect">
                <a:avLst/>
              </a:prstGeom>
              <a:noFill/>
            </p:spPr>
            <p:txBody>
              <a:bodyPr wrap="square" lIns="91440" tIns="45720" rIns="91440" bIns="45720" anchor="t">
                <a:spAutoFit/>
              </a:bodyPr>
              <a:lstStyle/>
              <a:p>
                <a:r>
                  <a:rPr lang="fr-FR" sz="2400" b="1" i="1">
                    <a:solidFill>
                      <a:schemeClr val="accent6"/>
                    </a:solidFill>
                    <a:latin typeface="+mn-lt"/>
                  </a:rPr>
                  <a:t>APPROFONDIR</a:t>
                </a:r>
                <a:endParaRPr lang="fr-FR">
                  <a:solidFill>
                    <a:schemeClr val="accent6"/>
                  </a:solidFill>
                </a:endParaRPr>
              </a:p>
            </p:txBody>
          </p:sp>
          <p:sp>
            <p:nvSpPr>
              <p:cNvPr id="13" name="ZoneTexte 12">
                <a:extLst>
                  <a:ext uri="{FF2B5EF4-FFF2-40B4-BE49-F238E27FC236}">
                    <a16:creationId xmlns:a16="http://schemas.microsoft.com/office/drawing/2014/main" id="{9865F306-79DF-4FA7-BA75-FBC51D99A286}"/>
                  </a:ext>
                </a:extLst>
              </p:cNvPr>
              <p:cNvSpPr txBox="1"/>
              <p:nvPr/>
            </p:nvSpPr>
            <p:spPr>
              <a:xfrm>
                <a:off x="2398279" y="3247068"/>
                <a:ext cx="4318776" cy="474400"/>
              </a:xfrm>
              <a:prstGeom prst="rect">
                <a:avLst/>
              </a:prstGeom>
              <a:noFill/>
            </p:spPr>
            <p:txBody>
              <a:bodyPr wrap="square" lIns="91440" tIns="45720" rIns="91440" bIns="45720" anchor="t">
                <a:spAutoFit/>
              </a:bodyPr>
              <a:lstStyle/>
              <a:p>
                <a:endParaRPr lang="fr-FR" sz="1800" b="1">
                  <a:latin typeface="Calibri"/>
                  <a:cs typeface="Calibri"/>
                </a:endParaRPr>
              </a:p>
            </p:txBody>
          </p:sp>
        </p:grpSp>
      </p:grpSp>
    </p:spTree>
    <p:extLst>
      <p:ext uri="{BB962C8B-B14F-4D97-AF65-F5344CB8AC3E}">
        <p14:creationId xmlns:p14="http://schemas.microsoft.com/office/powerpoint/2010/main" val="3090951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A200860-443A-4655-A87D-9F65C18AE987}"/>
              </a:ext>
            </a:extLst>
          </p:cNvPr>
          <p:cNvSpPr>
            <a:spLocks noGrp="1"/>
          </p:cNvSpPr>
          <p:nvPr>
            <p:ph type="body" sz="quarter" idx="10"/>
          </p:nvPr>
        </p:nvSpPr>
        <p:spPr>
          <a:xfrm>
            <a:off x="1892987" y="2349874"/>
            <a:ext cx="6592156" cy="2041734"/>
          </a:xfrm>
        </p:spPr>
        <p:txBody>
          <a:bodyPr/>
          <a:lstStyle/>
          <a:p>
            <a:pPr algn="ctr"/>
            <a:r>
              <a:rPr lang="fr-FR" sz="4400" b="1" dirty="0">
                <a:latin typeface="Calibri" panose="020F0502020204030204" pitchFamily="34" charset="0"/>
              </a:rPr>
              <a:t>Conclusion : utilisation de vos cartes</a:t>
            </a:r>
          </a:p>
        </p:txBody>
      </p:sp>
    </p:spTree>
    <p:extLst>
      <p:ext uri="{BB962C8B-B14F-4D97-AF65-F5344CB8AC3E}">
        <p14:creationId xmlns:p14="http://schemas.microsoft.com/office/powerpoint/2010/main" val="2609548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a:extLst>
              <a:ext uri="{FF2B5EF4-FFF2-40B4-BE49-F238E27FC236}">
                <a16:creationId xmlns:a16="http://schemas.microsoft.com/office/drawing/2014/main" id="{C6089575-E317-45C1-8800-1BCF02EEE164}"/>
              </a:ext>
            </a:extLst>
          </p:cNvPr>
          <p:cNvPicPr>
            <a:picLocks noChangeAspect="1"/>
          </p:cNvPicPr>
          <p:nvPr/>
        </p:nvPicPr>
        <p:blipFill>
          <a:blip r:embed="rId2"/>
          <a:stretch>
            <a:fillRect/>
          </a:stretch>
        </p:blipFill>
        <p:spPr>
          <a:xfrm>
            <a:off x="2622967" y="2216063"/>
            <a:ext cx="1328485" cy="964265"/>
          </a:xfrm>
          <a:prstGeom prst="rect">
            <a:avLst/>
          </a:prstGeom>
        </p:spPr>
      </p:pic>
      <p:pic>
        <p:nvPicPr>
          <p:cNvPr id="69" name="Image 68">
            <a:extLst>
              <a:ext uri="{FF2B5EF4-FFF2-40B4-BE49-F238E27FC236}">
                <a16:creationId xmlns:a16="http://schemas.microsoft.com/office/drawing/2014/main" id="{FA91098E-6ACD-448B-ACE2-6BE77F2391B6}"/>
              </a:ext>
            </a:extLst>
          </p:cNvPr>
          <p:cNvPicPr>
            <a:picLocks noChangeAspect="1"/>
          </p:cNvPicPr>
          <p:nvPr/>
        </p:nvPicPr>
        <p:blipFill>
          <a:blip r:embed="rId3"/>
          <a:stretch>
            <a:fillRect/>
          </a:stretch>
        </p:blipFill>
        <p:spPr>
          <a:xfrm>
            <a:off x="4391382" y="4068282"/>
            <a:ext cx="1213766" cy="850912"/>
          </a:xfrm>
          <a:prstGeom prst="rect">
            <a:avLst/>
          </a:prstGeom>
        </p:spPr>
      </p:pic>
      <p:grpSp>
        <p:nvGrpSpPr>
          <p:cNvPr id="36" name="Groupe 35">
            <a:extLst>
              <a:ext uri="{FF2B5EF4-FFF2-40B4-BE49-F238E27FC236}">
                <a16:creationId xmlns:a16="http://schemas.microsoft.com/office/drawing/2014/main" id="{04D9D5C5-97DD-4574-9ABA-F4EAE8DC8902}"/>
              </a:ext>
            </a:extLst>
          </p:cNvPr>
          <p:cNvGrpSpPr/>
          <p:nvPr/>
        </p:nvGrpSpPr>
        <p:grpSpPr>
          <a:xfrm>
            <a:off x="4342888" y="596105"/>
            <a:ext cx="1217687" cy="877059"/>
            <a:chOff x="9029903" y="3291314"/>
            <a:chExt cx="2048389" cy="1347577"/>
          </a:xfrm>
        </p:grpSpPr>
        <p:grpSp>
          <p:nvGrpSpPr>
            <p:cNvPr id="19" name="Groupe 18">
              <a:extLst>
                <a:ext uri="{FF2B5EF4-FFF2-40B4-BE49-F238E27FC236}">
                  <a16:creationId xmlns:a16="http://schemas.microsoft.com/office/drawing/2014/main" id="{5EF3EA1E-920B-4739-BBC3-5AAFD07D07AA}"/>
                </a:ext>
              </a:extLst>
            </p:cNvPr>
            <p:cNvGrpSpPr/>
            <p:nvPr/>
          </p:nvGrpSpPr>
          <p:grpSpPr>
            <a:xfrm>
              <a:off x="9356233" y="3291314"/>
              <a:ext cx="1722059" cy="1120695"/>
              <a:chOff x="2637065" y="1517859"/>
              <a:chExt cx="7674449" cy="4965974"/>
            </a:xfrm>
          </p:grpSpPr>
          <p:pic>
            <p:nvPicPr>
              <p:cNvPr id="1028" name="Picture 4">
                <a:extLst>
                  <a:ext uri="{FF2B5EF4-FFF2-40B4-BE49-F238E27FC236}">
                    <a16:creationId xmlns:a16="http://schemas.microsoft.com/office/drawing/2014/main" id="{F820B69C-0FFA-41FD-B259-A558E72675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7065" y="1566239"/>
                <a:ext cx="3562350" cy="30765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EE203581-34E1-445E-9867-6A1B4C9E43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5775" y="2784804"/>
                <a:ext cx="360045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83F6318-5B5F-4BF3-B367-8AD0867B81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7577" y="1517859"/>
                <a:ext cx="4305300" cy="32861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DAF04ECE-EEB9-47CD-833A-C6091B1F42F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2939" y="3521558"/>
                <a:ext cx="3838575" cy="29622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e 34">
              <a:extLst>
                <a:ext uri="{FF2B5EF4-FFF2-40B4-BE49-F238E27FC236}">
                  <a16:creationId xmlns:a16="http://schemas.microsoft.com/office/drawing/2014/main" id="{DDB028D4-D2E6-4DA7-B6D9-2E76AEC45260}"/>
                </a:ext>
              </a:extLst>
            </p:cNvPr>
            <p:cNvGrpSpPr/>
            <p:nvPr/>
          </p:nvGrpSpPr>
          <p:grpSpPr>
            <a:xfrm>
              <a:off x="9029903" y="3786005"/>
              <a:ext cx="1562705" cy="852886"/>
              <a:chOff x="9114970" y="3522117"/>
              <a:chExt cx="2681379" cy="1940990"/>
            </a:xfrm>
          </p:grpSpPr>
          <p:sp>
            <p:nvSpPr>
              <p:cNvPr id="21" name="Rectangle : coins arrondis 20">
                <a:extLst>
                  <a:ext uri="{FF2B5EF4-FFF2-40B4-BE49-F238E27FC236}">
                    <a16:creationId xmlns:a16="http://schemas.microsoft.com/office/drawing/2014/main" id="{5EC1B0A5-8C7A-498D-8A44-F3CF779EE37C}"/>
                  </a:ext>
                </a:extLst>
              </p:cNvPr>
              <p:cNvSpPr/>
              <p:nvPr/>
            </p:nvSpPr>
            <p:spPr>
              <a:xfrm>
                <a:off x="9469522" y="3522117"/>
                <a:ext cx="1789479" cy="405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a:t>Concept</a:t>
                </a:r>
                <a:endParaRPr lang="en-US" sz="600"/>
              </a:p>
            </p:txBody>
          </p:sp>
          <p:cxnSp>
            <p:nvCxnSpPr>
              <p:cNvPr id="23" name="Connecteur droit avec flèche 22">
                <a:extLst>
                  <a:ext uri="{FF2B5EF4-FFF2-40B4-BE49-F238E27FC236}">
                    <a16:creationId xmlns:a16="http://schemas.microsoft.com/office/drawing/2014/main" id="{7908E52E-5036-4378-8034-443190DF259A}"/>
                  </a:ext>
                </a:extLst>
              </p:cNvPr>
              <p:cNvCxnSpPr>
                <a:cxnSpLocks/>
              </p:cNvCxnSpPr>
              <p:nvPr/>
            </p:nvCxnSpPr>
            <p:spPr>
              <a:xfrm>
                <a:off x="9932610" y="3880152"/>
                <a:ext cx="0" cy="129146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28" name="Connecteur : en angle 27">
                <a:extLst>
                  <a:ext uri="{FF2B5EF4-FFF2-40B4-BE49-F238E27FC236}">
                    <a16:creationId xmlns:a16="http://schemas.microsoft.com/office/drawing/2014/main" id="{B9E2E37B-6930-408E-A50A-AA12B37F7FCF}"/>
                  </a:ext>
                </a:extLst>
              </p:cNvPr>
              <p:cNvCxnSpPr>
                <a:cxnSpLocks/>
                <a:stCxn id="21" idx="2"/>
              </p:cNvCxnSpPr>
              <p:nvPr/>
            </p:nvCxnSpPr>
            <p:spPr>
              <a:xfrm rot="16200000" flipH="1">
                <a:off x="9931587" y="4360213"/>
                <a:ext cx="1244072" cy="37872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Connecteur : en arc 29">
                <a:extLst>
                  <a:ext uri="{FF2B5EF4-FFF2-40B4-BE49-F238E27FC236}">
                    <a16:creationId xmlns:a16="http://schemas.microsoft.com/office/drawing/2014/main" id="{ABD8A22E-8B74-4C56-BC8C-F4437930955D}"/>
                  </a:ext>
                </a:extLst>
              </p:cNvPr>
              <p:cNvCxnSpPr>
                <a:cxnSpLocks/>
              </p:cNvCxnSpPr>
              <p:nvPr/>
            </p:nvCxnSpPr>
            <p:spPr>
              <a:xfrm rot="16200000" flipV="1">
                <a:off x="10178030" y="4156983"/>
                <a:ext cx="1214312" cy="814946"/>
              </a:xfrm>
              <a:prstGeom prst="curvedConnector3">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 coins arrondis 36">
                <a:extLst>
                  <a:ext uri="{FF2B5EF4-FFF2-40B4-BE49-F238E27FC236}">
                    <a16:creationId xmlns:a16="http://schemas.microsoft.com/office/drawing/2014/main" id="{6FEA1892-BC22-4A42-BAC9-896AF22DB63B}"/>
                  </a:ext>
                </a:extLst>
              </p:cNvPr>
              <p:cNvSpPr/>
              <p:nvPr/>
            </p:nvSpPr>
            <p:spPr>
              <a:xfrm>
                <a:off x="10033694" y="4518662"/>
                <a:ext cx="1666041" cy="2947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600">
                    <a:solidFill>
                      <a:schemeClr val="tx1"/>
                    </a:solidFill>
                  </a:rPr>
                  <a:t>propositions</a:t>
                </a:r>
                <a:endParaRPr lang="en-US" sz="600">
                  <a:solidFill>
                    <a:schemeClr val="tx1"/>
                  </a:solidFill>
                  <a:cs typeface="Calibri"/>
                </a:endParaRPr>
              </a:p>
            </p:txBody>
          </p:sp>
          <p:sp>
            <p:nvSpPr>
              <p:cNvPr id="39" name="Organigramme : Préparation 38">
                <a:extLst>
                  <a:ext uri="{FF2B5EF4-FFF2-40B4-BE49-F238E27FC236}">
                    <a16:creationId xmlns:a16="http://schemas.microsoft.com/office/drawing/2014/main" id="{CF93E6C6-3222-4E84-BABA-362F90FFDA69}"/>
                  </a:ext>
                </a:extLst>
              </p:cNvPr>
              <p:cNvSpPr/>
              <p:nvPr/>
            </p:nvSpPr>
            <p:spPr>
              <a:xfrm>
                <a:off x="9114970" y="5171612"/>
                <a:ext cx="1262743" cy="291495"/>
              </a:xfrm>
              <a:prstGeom prst="flowChartPreparation">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 b="1"/>
                  <a:t>Concept</a:t>
                </a:r>
                <a:endParaRPr lang="en-US" sz="200" b="1"/>
              </a:p>
            </p:txBody>
          </p:sp>
          <p:sp>
            <p:nvSpPr>
              <p:cNvPr id="40" name="Rectangle : coins arrondis 39">
                <a:extLst>
                  <a:ext uri="{FF2B5EF4-FFF2-40B4-BE49-F238E27FC236}">
                    <a16:creationId xmlns:a16="http://schemas.microsoft.com/office/drawing/2014/main" id="{B89FA66C-5067-4606-B6AB-445B474B41F1}"/>
                  </a:ext>
                </a:extLst>
              </p:cNvPr>
              <p:cNvSpPr/>
              <p:nvPr/>
            </p:nvSpPr>
            <p:spPr>
              <a:xfrm>
                <a:off x="10533606" y="5171611"/>
                <a:ext cx="1262743" cy="291495"/>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 b="1"/>
                  <a:t>Concept</a:t>
                </a:r>
                <a:endParaRPr lang="en-US" sz="300" b="1"/>
              </a:p>
            </p:txBody>
          </p:sp>
          <p:sp>
            <p:nvSpPr>
              <p:cNvPr id="41" name="Rectangle : coins arrondis 40">
                <a:extLst>
                  <a:ext uri="{FF2B5EF4-FFF2-40B4-BE49-F238E27FC236}">
                    <a16:creationId xmlns:a16="http://schemas.microsoft.com/office/drawing/2014/main" id="{01A00AEF-CB8F-4245-BD25-52DC1480EA3D}"/>
                  </a:ext>
                </a:extLst>
              </p:cNvPr>
              <p:cNvSpPr/>
              <p:nvPr/>
            </p:nvSpPr>
            <p:spPr>
              <a:xfrm>
                <a:off x="9530896" y="4067671"/>
                <a:ext cx="665680" cy="291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
                    <a:solidFill>
                      <a:schemeClr val="tx1"/>
                    </a:solidFill>
                  </a:rPr>
                  <a:t>verbe</a:t>
                </a:r>
                <a:endParaRPr lang="en-US" sz="200">
                  <a:solidFill>
                    <a:schemeClr val="tx1"/>
                  </a:solidFill>
                </a:endParaRPr>
              </a:p>
            </p:txBody>
          </p:sp>
        </p:grpSp>
      </p:grpSp>
      <p:sp>
        <p:nvSpPr>
          <p:cNvPr id="8" name="Cercle : creux 7">
            <a:extLst>
              <a:ext uri="{FF2B5EF4-FFF2-40B4-BE49-F238E27FC236}">
                <a16:creationId xmlns:a16="http://schemas.microsoft.com/office/drawing/2014/main" id="{35E4A6B9-06BE-4631-B3BB-00C26B833F4C}"/>
              </a:ext>
            </a:extLst>
          </p:cNvPr>
          <p:cNvSpPr/>
          <p:nvPr/>
        </p:nvSpPr>
        <p:spPr>
          <a:xfrm>
            <a:off x="2583090" y="2018058"/>
            <a:ext cx="1458000" cy="1457325"/>
          </a:xfrm>
          <a:prstGeom prst="donut">
            <a:avLst>
              <a:gd name="adj" fmla="val 5693"/>
            </a:avLst>
          </a:prstGeom>
          <a:solidFill>
            <a:schemeClr val="tx1"/>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ercle : creux 8">
            <a:extLst>
              <a:ext uri="{FF2B5EF4-FFF2-40B4-BE49-F238E27FC236}">
                <a16:creationId xmlns:a16="http://schemas.microsoft.com/office/drawing/2014/main" id="{B20A81B7-A946-46FB-8883-5085F19F6821}"/>
              </a:ext>
            </a:extLst>
          </p:cNvPr>
          <p:cNvSpPr/>
          <p:nvPr/>
        </p:nvSpPr>
        <p:spPr>
          <a:xfrm>
            <a:off x="4157909" y="339935"/>
            <a:ext cx="1458000" cy="1457325"/>
          </a:xfrm>
          <a:prstGeom prst="donut">
            <a:avLst>
              <a:gd name="adj" fmla="val 5693"/>
            </a:avLst>
          </a:prstGeom>
          <a:solidFill>
            <a:srgbClr val="A86ED4"/>
          </a:solidFill>
          <a:ln>
            <a:solidFill>
              <a:srgbClr val="A86ED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ercle : creux 9">
            <a:extLst>
              <a:ext uri="{FF2B5EF4-FFF2-40B4-BE49-F238E27FC236}">
                <a16:creationId xmlns:a16="http://schemas.microsoft.com/office/drawing/2014/main" id="{580470E5-2D9B-4FAF-8821-8E0ED0B58419}"/>
              </a:ext>
            </a:extLst>
          </p:cNvPr>
          <p:cNvSpPr/>
          <p:nvPr/>
        </p:nvSpPr>
        <p:spPr>
          <a:xfrm>
            <a:off x="5142129" y="1967471"/>
            <a:ext cx="1458000" cy="1457325"/>
          </a:xfrm>
          <a:prstGeom prst="donut">
            <a:avLst>
              <a:gd name="adj" fmla="val 5693"/>
            </a:avLst>
          </a:prstGeom>
          <a:solidFill>
            <a:srgbClr val="ED8B00"/>
          </a:solidFill>
          <a:ln>
            <a:solidFill>
              <a:srgbClr val="ED8B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ercle : creux 10">
            <a:extLst>
              <a:ext uri="{FF2B5EF4-FFF2-40B4-BE49-F238E27FC236}">
                <a16:creationId xmlns:a16="http://schemas.microsoft.com/office/drawing/2014/main" id="{DEFD41B6-9FE4-4CD1-9720-5FE5351D611C}"/>
              </a:ext>
            </a:extLst>
          </p:cNvPr>
          <p:cNvSpPr/>
          <p:nvPr/>
        </p:nvSpPr>
        <p:spPr>
          <a:xfrm>
            <a:off x="4222731" y="3742411"/>
            <a:ext cx="1458000" cy="1457325"/>
          </a:xfrm>
          <a:prstGeom prst="donut">
            <a:avLst>
              <a:gd name="adj" fmla="val 5693"/>
            </a:avLst>
          </a:prstGeom>
          <a:solidFill>
            <a:srgbClr val="92D050"/>
          </a:solidFill>
          <a:ln>
            <a:solidFill>
              <a:schemeClr val="accent6">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necteur : en arc 12">
            <a:extLst>
              <a:ext uri="{FF2B5EF4-FFF2-40B4-BE49-F238E27FC236}">
                <a16:creationId xmlns:a16="http://schemas.microsoft.com/office/drawing/2014/main" id="{1CCE0E52-AD46-4287-B305-8A70EAEE4481}"/>
              </a:ext>
            </a:extLst>
          </p:cNvPr>
          <p:cNvCxnSpPr>
            <a:cxnSpLocks/>
          </p:cNvCxnSpPr>
          <p:nvPr/>
        </p:nvCxnSpPr>
        <p:spPr>
          <a:xfrm rot="5400000" flipH="1" flipV="1">
            <a:off x="3248518" y="1044260"/>
            <a:ext cx="968594" cy="778578"/>
          </a:xfrm>
          <a:prstGeom prst="curvedConnector3">
            <a:avLst>
              <a:gd name="adj1" fmla="val 99746"/>
            </a:avLst>
          </a:prstGeom>
          <a:ln w="57150">
            <a:solidFill>
              <a:srgbClr val="A86ED4"/>
            </a:solidFill>
            <a:headEnd type="oval"/>
            <a:tailEnd type="triangle"/>
          </a:ln>
        </p:spPr>
        <p:style>
          <a:lnRef idx="3">
            <a:schemeClr val="accent2"/>
          </a:lnRef>
          <a:fillRef idx="0">
            <a:schemeClr val="accent2"/>
          </a:fillRef>
          <a:effectRef idx="2">
            <a:schemeClr val="accent2"/>
          </a:effectRef>
          <a:fontRef idx="minor">
            <a:schemeClr val="tx1"/>
          </a:fontRef>
        </p:style>
      </p:cxnSp>
      <p:cxnSp>
        <p:nvCxnSpPr>
          <p:cNvPr id="16" name="Connecteur : en arc 15">
            <a:extLst>
              <a:ext uri="{FF2B5EF4-FFF2-40B4-BE49-F238E27FC236}">
                <a16:creationId xmlns:a16="http://schemas.microsoft.com/office/drawing/2014/main" id="{A71617B4-032E-4CAB-9046-3118C4DABB84}"/>
              </a:ext>
            </a:extLst>
          </p:cNvPr>
          <p:cNvCxnSpPr>
            <a:cxnSpLocks/>
          </p:cNvCxnSpPr>
          <p:nvPr/>
        </p:nvCxnSpPr>
        <p:spPr>
          <a:xfrm rot="16200000" flipH="1">
            <a:off x="3248519" y="3716017"/>
            <a:ext cx="968594" cy="778578"/>
          </a:xfrm>
          <a:prstGeom prst="curvedConnector3">
            <a:avLst>
              <a:gd name="adj1" fmla="val 99746"/>
            </a:avLst>
          </a:prstGeom>
          <a:ln w="57150">
            <a:solidFill>
              <a:srgbClr val="92D050"/>
            </a:solidFill>
            <a:headEnd type="oval"/>
            <a:tailEnd type="triangle"/>
          </a:ln>
        </p:spPr>
        <p:style>
          <a:lnRef idx="3">
            <a:schemeClr val="accent2"/>
          </a:lnRef>
          <a:fillRef idx="0">
            <a:schemeClr val="accent2"/>
          </a:fillRef>
          <a:effectRef idx="2">
            <a:schemeClr val="accent2"/>
          </a:effectRef>
          <a:fontRef idx="minor">
            <a:schemeClr val="tx1"/>
          </a:fontRef>
        </p:style>
      </p:cxnSp>
      <p:cxnSp>
        <p:nvCxnSpPr>
          <p:cNvPr id="17" name="Connecteur : en arc 16">
            <a:extLst>
              <a:ext uri="{FF2B5EF4-FFF2-40B4-BE49-F238E27FC236}">
                <a16:creationId xmlns:a16="http://schemas.microsoft.com/office/drawing/2014/main" id="{3E258A78-F717-4619-9AB8-08BFFC0902F0}"/>
              </a:ext>
            </a:extLst>
          </p:cNvPr>
          <p:cNvCxnSpPr>
            <a:cxnSpLocks/>
          </p:cNvCxnSpPr>
          <p:nvPr/>
        </p:nvCxnSpPr>
        <p:spPr>
          <a:xfrm>
            <a:off x="4158040" y="2741958"/>
            <a:ext cx="911501" cy="9525"/>
          </a:xfrm>
          <a:prstGeom prst="curvedConnector3">
            <a:avLst>
              <a:gd name="adj1" fmla="val 50000"/>
            </a:avLst>
          </a:prstGeom>
          <a:ln w="57150">
            <a:solidFill>
              <a:srgbClr val="ED8B00"/>
            </a:solidFill>
            <a:headEnd type="oval"/>
            <a:tailEnd type="triangle"/>
          </a:ln>
        </p:spPr>
        <p:style>
          <a:lnRef idx="3">
            <a:schemeClr val="accent2"/>
          </a:lnRef>
          <a:fillRef idx="0">
            <a:schemeClr val="accent2"/>
          </a:fillRef>
          <a:effectRef idx="2">
            <a:schemeClr val="accent2"/>
          </a:effectRef>
          <a:fontRef idx="minor">
            <a:schemeClr val="tx1"/>
          </a:fontRef>
        </p:style>
      </p:cxnSp>
      <p:sp>
        <p:nvSpPr>
          <p:cNvPr id="44" name="ZoneTexte 43">
            <a:extLst>
              <a:ext uri="{FF2B5EF4-FFF2-40B4-BE49-F238E27FC236}">
                <a16:creationId xmlns:a16="http://schemas.microsoft.com/office/drawing/2014/main" id="{7F68E1BD-2807-471C-809E-6AEC3903A09B}"/>
              </a:ext>
            </a:extLst>
          </p:cNvPr>
          <p:cNvSpPr txBox="1"/>
          <p:nvPr/>
        </p:nvSpPr>
        <p:spPr>
          <a:xfrm>
            <a:off x="5715259" y="234207"/>
            <a:ext cx="3766544" cy="1585049"/>
          </a:xfrm>
          <a:prstGeom prst="rect">
            <a:avLst/>
          </a:prstGeom>
          <a:noFill/>
        </p:spPr>
        <p:txBody>
          <a:bodyPr wrap="square" lIns="91440" tIns="45720" rIns="91440" bIns="45720" rtlCol="0" anchor="t">
            <a:spAutoFit/>
          </a:bodyPr>
          <a:lstStyle/>
          <a:p>
            <a:r>
              <a:rPr lang="fr-FR" sz="1800" b="1" dirty="0">
                <a:latin typeface="Calibri"/>
                <a:cs typeface="Calibri"/>
              </a:rPr>
              <a:t>Qu’est-ce qu’une carte conceptuelle ?</a:t>
            </a:r>
          </a:p>
          <a:p>
            <a:endParaRPr lang="fr-FR" sz="900" dirty="0">
              <a:latin typeface="Calibri"/>
              <a:cs typeface="Calibri"/>
            </a:endParaRPr>
          </a:p>
          <a:p>
            <a:r>
              <a:rPr lang="fr-FR" sz="1000" dirty="0">
                <a:latin typeface="Calibri"/>
                <a:cs typeface="Calibri"/>
              </a:rPr>
              <a:t>Notions clés :</a:t>
            </a:r>
          </a:p>
          <a:p>
            <a:pPr marL="128270" indent="-128270">
              <a:buFont typeface="Wingdings" panose="05000000000000000000" pitchFamily="2" charset="2"/>
              <a:buChar char="v"/>
            </a:pPr>
            <a:r>
              <a:rPr lang="fr-FR" sz="1000" dirty="0">
                <a:latin typeface="Calibri"/>
                <a:cs typeface="Calibri"/>
              </a:rPr>
              <a:t>Concepts</a:t>
            </a:r>
          </a:p>
          <a:p>
            <a:pPr marL="128270" indent="-128270">
              <a:buFont typeface="Wingdings" panose="05000000000000000000" pitchFamily="2" charset="2"/>
              <a:buChar char="v"/>
            </a:pPr>
            <a:r>
              <a:rPr lang="fr-FR" sz="1000" dirty="0">
                <a:latin typeface="Calibri"/>
                <a:cs typeface="Calibri"/>
              </a:rPr>
              <a:t>Liens</a:t>
            </a:r>
          </a:p>
          <a:p>
            <a:pPr marL="128270" indent="-128270">
              <a:buFont typeface="Wingdings" panose="05000000000000000000" pitchFamily="2" charset="2"/>
              <a:buChar char="v"/>
            </a:pPr>
            <a:r>
              <a:rPr lang="fr-FR" sz="1000" dirty="0">
                <a:latin typeface="Calibri"/>
                <a:cs typeface="Calibri"/>
              </a:rPr>
              <a:t>Propositions</a:t>
            </a:r>
          </a:p>
          <a:p>
            <a:r>
              <a:rPr lang="fr-FR" sz="1000" dirty="0">
                <a:latin typeface="Calibri"/>
                <a:cs typeface="Calibri"/>
              </a:rPr>
              <a:t>Les types de raisonnement </a:t>
            </a:r>
          </a:p>
          <a:p>
            <a:endParaRPr lang="fr-FR" sz="1000" dirty="0">
              <a:latin typeface="Calibri"/>
              <a:cs typeface="Calibri"/>
            </a:endParaRPr>
          </a:p>
          <a:p>
            <a:r>
              <a:rPr lang="fr-FR" sz="1000" dirty="0">
                <a:latin typeface="Calibri"/>
                <a:cs typeface="Calibri"/>
              </a:rPr>
              <a:t>Exercice : la fête de l’école</a:t>
            </a:r>
            <a:endParaRPr lang="en-US" sz="1000" dirty="0">
              <a:latin typeface="Calibri"/>
              <a:cs typeface="Calibri"/>
            </a:endParaRPr>
          </a:p>
        </p:txBody>
      </p:sp>
      <p:sp>
        <p:nvSpPr>
          <p:cNvPr id="54" name="ZoneTexte 53">
            <a:extLst>
              <a:ext uri="{FF2B5EF4-FFF2-40B4-BE49-F238E27FC236}">
                <a16:creationId xmlns:a16="http://schemas.microsoft.com/office/drawing/2014/main" id="{1F2AD7E0-F4B3-4789-AE97-91395B818C8B}"/>
              </a:ext>
            </a:extLst>
          </p:cNvPr>
          <p:cNvSpPr txBox="1"/>
          <p:nvPr/>
        </p:nvSpPr>
        <p:spPr>
          <a:xfrm>
            <a:off x="5871954" y="4153980"/>
            <a:ext cx="1615186" cy="1123384"/>
          </a:xfrm>
          <a:prstGeom prst="rect">
            <a:avLst/>
          </a:prstGeom>
          <a:noFill/>
        </p:spPr>
        <p:txBody>
          <a:bodyPr wrap="none" lIns="91440" tIns="45720" rIns="91440" bIns="45720" rtlCol="0" anchor="t">
            <a:spAutoFit/>
          </a:bodyPr>
          <a:lstStyle/>
          <a:p>
            <a:r>
              <a:rPr lang="fr-FR" sz="1800" b="1" dirty="0">
                <a:latin typeface="Calibri"/>
                <a:cs typeface="Calibri"/>
              </a:rPr>
              <a:t>Mise en œuvre</a:t>
            </a:r>
          </a:p>
          <a:p>
            <a:endParaRPr lang="fr-FR" sz="900" dirty="0">
              <a:latin typeface="Calibri"/>
              <a:cs typeface="Calibri"/>
            </a:endParaRPr>
          </a:p>
          <a:p>
            <a:r>
              <a:rPr lang="fr-FR" sz="1000" dirty="0">
                <a:latin typeface="Calibri"/>
                <a:cs typeface="Calibri"/>
              </a:rPr>
              <a:t>Logiciel / Application Web</a:t>
            </a:r>
          </a:p>
          <a:p>
            <a:r>
              <a:rPr lang="fr-FR" sz="1000" dirty="0">
                <a:latin typeface="Calibri"/>
                <a:cs typeface="Calibri"/>
              </a:rPr>
              <a:t>Démonstration</a:t>
            </a:r>
          </a:p>
          <a:p>
            <a:r>
              <a:rPr lang="fr-FR" sz="1000" dirty="0">
                <a:latin typeface="Calibri"/>
                <a:cs typeface="Calibri"/>
              </a:rPr>
              <a:t>Exemples</a:t>
            </a:r>
          </a:p>
          <a:p>
            <a:r>
              <a:rPr lang="fr-FR" sz="1000" dirty="0">
                <a:latin typeface="Calibri"/>
                <a:cs typeface="Calibri"/>
              </a:rPr>
              <a:t>À vous de jouer !</a:t>
            </a:r>
          </a:p>
        </p:txBody>
      </p:sp>
      <p:cxnSp>
        <p:nvCxnSpPr>
          <p:cNvPr id="46" name="Connecteur droit 45">
            <a:extLst>
              <a:ext uri="{FF2B5EF4-FFF2-40B4-BE49-F238E27FC236}">
                <a16:creationId xmlns:a16="http://schemas.microsoft.com/office/drawing/2014/main" id="{F59840CC-A366-49CE-AA29-DEF33607E72E}"/>
              </a:ext>
            </a:extLst>
          </p:cNvPr>
          <p:cNvCxnSpPr>
            <a:cxnSpLocks/>
          </p:cNvCxnSpPr>
          <p:nvPr/>
        </p:nvCxnSpPr>
        <p:spPr>
          <a:xfrm>
            <a:off x="5815675" y="606611"/>
            <a:ext cx="3599459" cy="768"/>
          </a:xfrm>
          <a:prstGeom prst="line">
            <a:avLst/>
          </a:prstGeom>
          <a:ln w="38100">
            <a:solidFill>
              <a:srgbClr val="A86ED4"/>
            </a:solidFill>
          </a:ln>
        </p:spPr>
        <p:style>
          <a:lnRef idx="1">
            <a:schemeClr val="accent2"/>
          </a:lnRef>
          <a:fillRef idx="0">
            <a:schemeClr val="accent2"/>
          </a:fillRef>
          <a:effectRef idx="0">
            <a:schemeClr val="accent2"/>
          </a:effectRef>
          <a:fontRef idx="minor">
            <a:schemeClr val="tx1"/>
          </a:fontRef>
        </p:style>
      </p:cxnSp>
      <p:sp>
        <p:nvSpPr>
          <p:cNvPr id="59" name="ZoneTexte 58">
            <a:extLst>
              <a:ext uri="{FF2B5EF4-FFF2-40B4-BE49-F238E27FC236}">
                <a16:creationId xmlns:a16="http://schemas.microsoft.com/office/drawing/2014/main" id="{DDB08A13-1236-4974-BFF9-340590DD0C98}"/>
              </a:ext>
            </a:extLst>
          </p:cNvPr>
          <p:cNvSpPr txBox="1"/>
          <p:nvPr/>
        </p:nvSpPr>
        <p:spPr>
          <a:xfrm>
            <a:off x="6722020" y="2065585"/>
            <a:ext cx="2795894" cy="1738938"/>
          </a:xfrm>
          <a:prstGeom prst="rect">
            <a:avLst/>
          </a:prstGeom>
          <a:noFill/>
        </p:spPr>
        <p:txBody>
          <a:bodyPr wrap="none" lIns="91440" tIns="45720" rIns="91440" bIns="45720" rtlCol="0" anchor="t">
            <a:spAutoFit/>
          </a:bodyPr>
          <a:lstStyle/>
          <a:p>
            <a:r>
              <a:rPr lang="fr-FR" sz="1800" b="1">
                <a:latin typeface="Calibri"/>
                <a:cs typeface="Calibri"/>
              </a:rPr>
              <a:t>Démarche et méthodologie</a:t>
            </a:r>
          </a:p>
          <a:p>
            <a:endParaRPr lang="fr-FR" sz="900"/>
          </a:p>
          <a:p>
            <a:r>
              <a:rPr lang="fr-FR" sz="1000">
                <a:latin typeface="Calibri"/>
                <a:cs typeface="Calibri"/>
              </a:rPr>
              <a:t>Démarche de conception :</a:t>
            </a:r>
          </a:p>
          <a:p>
            <a:pPr marL="128270" indent="-128270">
              <a:buFont typeface="Wingdings" panose="05000000000000000000" pitchFamily="2" charset="2"/>
              <a:buChar char="v"/>
            </a:pPr>
            <a:r>
              <a:rPr lang="fr-FR" sz="1000">
                <a:solidFill>
                  <a:srgbClr val="000000"/>
                </a:solidFill>
                <a:latin typeface="Calibri"/>
                <a:cs typeface="Calibri"/>
              </a:rPr>
              <a:t>Élaborer et valider : </a:t>
            </a:r>
            <a:r>
              <a:rPr lang="fr-FR" sz="1000" i="1">
                <a:solidFill>
                  <a:srgbClr val="000000"/>
                </a:solidFill>
                <a:latin typeface="Calibri"/>
                <a:cs typeface="Calibri"/>
              </a:rPr>
              <a:t>question de départ</a:t>
            </a:r>
            <a:r>
              <a:rPr lang="fr-FR" sz="1000">
                <a:solidFill>
                  <a:srgbClr val="000000"/>
                </a:solidFill>
                <a:latin typeface="Calibri"/>
                <a:cs typeface="Calibri"/>
              </a:rPr>
              <a:t>​</a:t>
            </a:r>
          </a:p>
          <a:p>
            <a:pPr marL="128270" indent="-128270">
              <a:buFont typeface="Wingdings" panose="05000000000000000000" pitchFamily="2" charset="2"/>
              <a:buChar char="v"/>
            </a:pPr>
            <a:r>
              <a:rPr lang="fr-CA" sz="1000">
                <a:solidFill>
                  <a:srgbClr val="000000"/>
                </a:solidFill>
                <a:latin typeface="Calibri"/>
                <a:cs typeface="Calibri"/>
              </a:rPr>
              <a:t>Recenser les concepts : </a:t>
            </a:r>
            <a:r>
              <a:rPr lang="fr-CA" sz="1000" i="1">
                <a:solidFill>
                  <a:srgbClr val="000000"/>
                </a:solidFill>
                <a:latin typeface="Calibri"/>
                <a:cs typeface="Calibri"/>
              </a:rPr>
              <a:t>brainstorming</a:t>
            </a:r>
          </a:p>
          <a:p>
            <a:pPr marL="128270" indent="-128270">
              <a:buFont typeface="Wingdings" panose="05000000000000000000" pitchFamily="2" charset="2"/>
              <a:buChar char="v"/>
            </a:pPr>
            <a:r>
              <a:rPr lang="fr-FR" sz="1000">
                <a:solidFill>
                  <a:srgbClr val="000000"/>
                </a:solidFill>
                <a:latin typeface="Calibri"/>
                <a:cs typeface="Calibri"/>
              </a:rPr>
              <a:t>Classer et valider les concepts : </a:t>
            </a:r>
            <a:r>
              <a:rPr lang="fr-FR" sz="1000" i="1" err="1">
                <a:solidFill>
                  <a:srgbClr val="000000"/>
                </a:solidFill>
                <a:latin typeface="Calibri"/>
                <a:cs typeface="Calibri"/>
              </a:rPr>
              <a:t>mind</a:t>
            </a:r>
            <a:r>
              <a:rPr lang="fr-FR" sz="1000" i="1">
                <a:solidFill>
                  <a:srgbClr val="000000"/>
                </a:solidFill>
                <a:latin typeface="Calibri"/>
                <a:cs typeface="Calibri"/>
              </a:rPr>
              <a:t> </a:t>
            </a:r>
            <a:r>
              <a:rPr lang="fr-FR" sz="1000" i="1" err="1">
                <a:solidFill>
                  <a:srgbClr val="000000"/>
                </a:solidFill>
                <a:latin typeface="Calibri"/>
                <a:cs typeface="Calibri"/>
              </a:rPr>
              <a:t>map</a:t>
            </a:r>
            <a:r>
              <a:rPr lang="fr-FR" sz="1000">
                <a:solidFill>
                  <a:srgbClr val="000000"/>
                </a:solidFill>
                <a:latin typeface="Calibri"/>
                <a:cs typeface="Calibri"/>
              </a:rPr>
              <a:t>​</a:t>
            </a:r>
          </a:p>
          <a:p>
            <a:pPr marL="128270" indent="-128270">
              <a:buFont typeface="Wingdings" panose="05000000000000000000" pitchFamily="2" charset="2"/>
              <a:buChar char="v"/>
            </a:pPr>
            <a:r>
              <a:rPr lang="fr-FR" sz="1000">
                <a:solidFill>
                  <a:srgbClr val="000000"/>
                </a:solidFill>
                <a:latin typeface="Calibri"/>
                <a:cs typeface="Calibri"/>
              </a:rPr>
              <a:t>Former des propositions : </a:t>
            </a:r>
            <a:r>
              <a:rPr lang="fr-FR" sz="1000" i="1">
                <a:solidFill>
                  <a:srgbClr val="000000"/>
                </a:solidFill>
                <a:latin typeface="Calibri"/>
                <a:cs typeface="Calibri"/>
              </a:rPr>
              <a:t>carte conceptuelle</a:t>
            </a:r>
            <a:r>
              <a:rPr lang="fr-FR" sz="1000">
                <a:solidFill>
                  <a:srgbClr val="000000"/>
                </a:solidFill>
                <a:latin typeface="Calibri"/>
                <a:cs typeface="Calibri"/>
              </a:rPr>
              <a:t>​</a:t>
            </a:r>
          </a:p>
          <a:p>
            <a:pPr marL="128270" indent="-128270">
              <a:buFont typeface="Wingdings" panose="05000000000000000000" pitchFamily="2" charset="2"/>
              <a:buChar char="v"/>
            </a:pPr>
            <a:r>
              <a:rPr lang="fr-FR" sz="1000">
                <a:solidFill>
                  <a:srgbClr val="000000"/>
                </a:solidFill>
                <a:latin typeface="Calibri"/>
                <a:cs typeface="Calibri"/>
              </a:rPr>
              <a:t>Enrichir : </a:t>
            </a:r>
            <a:r>
              <a:rPr lang="fr-FR" sz="1000" i="1">
                <a:solidFill>
                  <a:srgbClr val="000000"/>
                </a:solidFill>
                <a:latin typeface="Calibri"/>
                <a:cs typeface="Calibri"/>
              </a:rPr>
              <a:t>réviser,</a:t>
            </a:r>
            <a:r>
              <a:rPr lang="fr-FR" sz="1000">
                <a:solidFill>
                  <a:srgbClr val="000000"/>
                </a:solidFill>
                <a:latin typeface="Calibri"/>
                <a:cs typeface="Calibri"/>
              </a:rPr>
              <a:t> </a:t>
            </a:r>
            <a:r>
              <a:rPr lang="fr-FR" sz="1000" i="1">
                <a:solidFill>
                  <a:srgbClr val="000000"/>
                </a:solidFill>
                <a:latin typeface="Calibri"/>
                <a:cs typeface="Calibri"/>
              </a:rPr>
              <a:t>ajouter des ressources</a:t>
            </a:r>
            <a:r>
              <a:rPr lang="fr-FR" sz="1000">
                <a:solidFill>
                  <a:srgbClr val="000000"/>
                </a:solidFill>
                <a:latin typeface="Calibri"/>
                <a:cs typeface="Calibri"/>
              </a:rPr>
              <a:t>​</a:t>
            </a:r>
          </a:p>
          <a:p>
            <a:pPr marL="128270" indent="-128270">
              <a:buFont typeface="Wingdings" panose="05000000000000000000" pitchFamily="2" charset="2"/>
              <a:buChar char="v"/>
            </a:pPr>
            <a:r>
              <a:rPr lang="fr-FR" sz="1000">
                <a:solidFill>
                  <a:srgbClr val="000000"/>
                </a:solidFill>
                <a:latin typeface="Calibri"/>
                <a:cs typeface="Calibri"/>
              </a:rPr>
              <a:t>Présenter : </a:t>
            </a:r>
            <a:r>
              <a:rPr lang="fr-FR" sz="1000" i="1">
                <a:solidFill>
                  <a:srgbClr val="000000"/>
                </a:solidFill>
                <a:latin typeface="Calibri"/>
                <a:cs typeface="Calibri"/>
              </a:rPr>
              <a:t>partager la version finale</a:t>
            </a:r>
            <a:r>
              <a:rPr lang="fr-FR" sz="1000">
                <a:solidFill>
                  <a:srgbClr val="000000"/>
                </a:solidFill>
                <a:latin typeface="Calibri"/>
                <a:cs typeface="Calibri"/>
              </a:rPr>
              <a:t>​</a:t>
            </a:r>
          </a:p>
          <a:p>
            <a:endParaRPr lang="fr-FR" sz="1000">
              <a:latin typeface="Calibri"/>
              <a:cs typeface="Calibri"/>
            </a:endParaRPr>
          </a:p>
        </p:txBody>
      </p:sp>
      <p:cxnSp>
        <p:nvCxnSpPr>
          <p:cNvPr id="60" name="Connecteur droit 59">
            <a:extLst>
              <a:ext uri="{FF2B5EF4-FFF2-40B4-BE49-F238E27FC236}">
                <a16:creationId xmlns:a16="http://schemas.microsoft.com/office/drawing/2014/main" id="{8360BC0A-C8AA-472F-82C9-BFD46620C1A3}"/>
              </a:ext>
            </a:extLst>
          </p:cNvPr>
          <p:cNvCxnSpPr>
            <a:cxnSpLocks/>
          </p:cNvCxnSpPr>
          <p:nvPr/>
        </p:nvCxnSpPr>
        <p:spPr>
          <a:xfrm>
            <a:off x="6813576" y="2410976"/>
            <a:ext cx="2695480" cy="1154"/>
          </a:xfrm>
          <a:prstGeom prst="line">
            <a:avLst/>
          </a:prstGeom>
          <a:ln w="38100">
            <a:solidFill>
              <a:schemeClr val="accent1">
                <a:lumMod val="60000"/>
                <a:lumOff val="40000"/>
              </a:schemeClr>
            </a:solidFill>
          </a:ln>
        </p:spPr>
        <p:style>
          <a:lnRef idx="1">
            <a:schemeClr val="accent2"/>
          </a:lnRef>
          <a:fillRef idx="0">
            <a:schemeClr val="accent2"/>
          </a:fillRef>
          <a:effectRef idx="0">
            <a:schemeClr val="accent2"/>
          </a:effectRef>
          <a:fontRef idx="minor">
            <a:schemeClr val="tx1"/>
          </a:fontRef>
        </p:style>
      </p:cxnSp>
      <p:graphicFrame>
        <p:nvGraphicFramePr>
          <p:cNvPr id="68" name="Diagramme 67">
            <a:extLst>
              <a:ext uri="{FF2B5EF4-FFF2-40B4-BE49-F238E27FC236}">
                <a16:creationId xmlns:a16="http://schemas.microsoft.com/office/drawing/2014/main" id="{29D70E16-D234-43B2-BB0F-1396F2AEE961}"/>
              </a:ext>
            </a:extLst>
          </p:cNvPr>
          <p:cNvGraphicFramePr/>
          <p:nvPr/>
        </p:nvGraphicFramePr>
        <p:xfrm>
          <a:off x="4904159" y="2106675"/>
          <a:ext cx="1430422" cy="13589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70" name="Connecteur droit 69">
            <a:extLst>
              <a:ext uri="{FF2B5EF4-FFF2-40B4-BE49-F238E27FC236}">
                <a16:creationId xmlns:a16="http://schemas.microsoft.com/office/drawing/2014/main" id="{87DD33BE-63E7-44B0-A077-886EBB7E1771}"/>
              </a:ext>
            </a:extLst>
          </p:cNvPr>
          <p:cNvCxnSpPr>
            <a:cxnSpLocks/>
          </p:cNvCxnSpPr>
          <p:nvPr/>
        </p:nvCxnSpPr>
        <p:spPr>
          <a:xfrm>
            <a:off x="5961384" y="4479612"/>
            <a:ext cx="1563014" cy="1154"/>
          </a:xfrm>
          <a:prstGeom prst="line">
            <a:avLst/>
          </a:prstGeom>
          <a:ln w="38100">
            <a:solidFill>
              <a:srgbClr val="92D05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6279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9">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9">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9">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4">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63414C7F-2E9A-41DC-AA64-7C399980F661}"/>
              </a:ext>
            </a:extLst>
          </p:cNvPr>
          <p:cNvGrpSpPr/>
          <p:nvPr/>
        </p:nvGrpSpPr>
        <p:grpSpPr>
          <a:xfrm>
            <a:off x="7577198" y="1983664"/>
            <a:ext cx="1549400" cy="1574800"/>
            <a:chOff x="6696686" y="1939734"/>
            <a:chExt cx="1549400" cy="1574800"/>
          </a:xfrm>
        </p:grpSpPr>
        <p:sp>
          <p:nvSpPr>
            <p:cNvPr id="93" name="Organigramme : Connecteur 92">
              <a:extLst>
                <a:ext uri="{FF2B5EF4-FFF2-40B4-BE49-F238E27FC236}">
                  <a16:creationId xmlns:a16="http://schemas.microsoft.com/office/drawing/2014/main" id="{AA844422-FE93-487D-B724-76F5556782DB}"/>
                </a:ext>
              </a:extLst>
            </p:cNvPr>
            <p:cNvSpPr/>
            <p:nvPr/>
          </p:nvSpPr>
          <p:spPr>
            <a:xfrm rot="13680000">
              <a:off x="6683986" y="1952434"/>
              <a:ext cx="1574800" cy="1549400"/>
            </a:xfrm>
            <a:prstGeom prst="flowChartConnector">
              <a:avLst/>
            </a:prstGeom>
            <a:solidFill>
              <a:srgbClr val="00B0F0">
                <a:alpha val="33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Organigramme : Connecteur 104">
              <a:extLst>
                <a:ext uri="{FF2B5EF4-FFF2-40B4-BE49-F238E27FC236}">
                  <a16:creationId xmlns:a16="http://schemas.microsoft.com/office/drawing/2014/main" id="{C59F9E26-EB11-409F-A239-028042C0175A}"/>
                </a:ext>
              </a:extLst>
            </p:cNvPr>
            <p:cNvSpPr/>
            <p:nvPr/>
          </p:nvSpPr>
          <p:spPr>
            <a:xfrm>
              <a:off x="6776061" y="2038082"/>
              <a:ext cx="1390650" cy="1371600"/>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ZoneTexte 96">
              <a:extLst>
                <a:ext uri="{FF2B5EF4-FFF2-40B4-BE49-F238E27FC236}">
                  <a16:creationId xmlns:a16="http://schemas.microsoft.com/office/drawing/2014/main" id="{73751FF5-CFC9-41C3-B0DC-7ACB92B63916}"/>
                </a:ext>
              </a:extLst>
            </p:cNvPr>
            <p:cNvSpPr txBox="1"/>
            <p:nvPr/>
          </p:nvSpPr>
          <p:spPr>
            <a:xfrm>
              <a:off x="6901181" y="2361097"/>
              <a:ext cx="125095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000" b="1">
                  <a:latin typeface="Calibri"/>
                </a:rPr>
                <a:t>Usage </a:t>
              </a:r>
              <a:endParaRPr lang="fr-FR" sz="2000" b="1">
                <a:cs typeface="Times New Roman" pitchFamily="18" charset="0"/>
              </a:endParaRPr>
            </a:p>
            <a:p>
              <a:r>
                <a:rPr lang="fr-FR" sz="2000" b="1">
                  <a:latin typeface="Calibri"/>
                </a:rPr>
                <a:t>individuel</a:t>
              </a:r>
              <a:r>
                <a:rPr lang="fr-FR" sz="2000" b="1">
                  <a:latin typeface="Calibri"/>
                  <a:cs typeface="Calibri"/>
                </a:rPr>
                <a:t>​</a:t>
              </a:r>
              <a:endParaRPr lang="fr-FR" sz="2000" b="1">
                <a:cs typeface="Times New Roman"/>
              </a:endParaRPr>
            </a:p>
          </p:txBody>
        </p:sp>
      </p:grpSp>
      <p:grpSp>
        <p:nvGrpSpPr>
          <p:cNvPr id="9" name="Groupe 8">
            <a:extLst>
              <a:ext uri="{FF2B5EF4-FFF2-40B4-BE49-F238E27FC236}">
                <a16:creationId xmlns:a16="http://schemas.microsoft.com/office/drawing/2014/main" id="{19135153-6390-42F8-9181-8CAEFACBA665}"/>
              </a:ext>
            </a:extLst>
          </p:cNvPr>
          <p:cNvGrpSpPr/>
          <p:nvPr/>
        </p:nvGrpSpPr>
        <p:grpSpPr>
          <a:xfrm>
            <a:off x="2846590" y="1938555"/>
            <a:ext cx="1549400" cy="1574800"/>
            <a:chOff x="2580705" y="1853188"/>
            <a:chExt cx="1549400" cy="1574800"/>
          </a:xfrm>
        </p:grpSpPr>
        <p:grpSp>
          <p:nvGrpSpPr>
            <p:cNvPr id="8" name="Groupe 7">
              <a:extLst>
                <a:ext uri="{FF2B5EF4-FFF2-40B4-BE49-F238E27FC236}">
                  <a16:creationId xmlns:a16="http://schemas.microsoft.com/office/drawing/2014/main" id="{71FACD00-74CB-433F-BFE9-90FAD29008AB}"/>
                </a:ext>
              </a:extLst>
            </p:cNvPr>
            <p:cNvGrpSpPr/>
            <p:nvPr/>
          </p:nvGrpSpPr>
          <p:grpSpPr>
            <a:xfrm>
              <a:off x="2580705" y="1853188"/>
              <a:ext cx="1549400" cy="1574800"/>
              <a:chOff x="2580705" y="1853188"/>
              <a:chExt cx="1549400" cy="1574800"/>
            </a:xfrm>
          </p:grpSpPr>
          <p:sp>
            <p:nvSpPr>
              <p:cNvPr id="90" name="Organigramme : Connecteur 89">
                <a:extLst>
                  <a:ext uri="{FF2B5EF4-FFF2-40B4-BE49-F238E27FC236}">
                    <a16:creationId xmlns:a16="http://schemas.microsoft.com/office/drawing/2014/main" id="{605C2487-1A68-4FD6-B9F6-8FDBC640ADD5}"/>
                  </a:ext>
                </a:extLst>
              </p:cNvPr>
              <p:cNvSpPr/>
              <p:nvPr/>
            </p:nvSpPr>
            <p:spPr>
              <a:xfrm rot="2880000">
                <a:off x="2568005" y="1865888"/>
                <a:ext cx="1574800" cy="1549400"/>
              </a:xfrm>
              <a:prstGeom prst="flowChartConnector">
                <a:avLst/>
              </a:prstGeom>
              <a:solidFill>
                <a:srgbClr val="7030A0">
                  <a:alpha val="33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Organigramme : Connecteur 105">
                <a:extLst>
                  <a:ext uri="{FF2B5EF4-FFF2-40B4-BE49-F238E27FC236}">
                    <a16:creationId xmlns:a16="http://schemas.microsoft.com/office/drawing/2014/main" id="{ACC320CA-C3F0-4A0E-8F59-669388B7BA3E}"/>
                  </a:ext>
                </a:extLst>
              </p:cNvPr>
              <p:cNvSpPr/>
              <p:nvPr/>
            </p:nvSpPr>
            <p:spPr>
              <a:xfrm>
                <a:off x="2660080" y="1954788"/>
                <a:ext cx="1390650" cy="1371600"/>
              </a:xfrm>
              <a:prstGeom prst="flowChartConnec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6" name="ZoneTexte 95">
              <a:extLst>
                <a:ext uri="{FF2B5EF4-FFF2-40B4-BE49-F238E27FC236}">
                  <a16:creationId xmlns:a16="http://schemas.microsoft.com/office/drawing/2014/main" id="{33049A60-3F62-4C7C-9934-30C50A69DFBB}"/>
                </a:ext>
              </a:extLst>
            </p:cNvPr>
            <p:cNvSpPr txBox="1"/>
            <p:nvPr/>
          </p:nvSpPr>
          <p:spPr>
            <a:xfrm>
              <a:off x="2863850" y="2273300"/>
              <a:ext cx="10668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000" b="1">
                  <a:solidFill>
                    <a:schemeClr val="bg1"/>
                  </a:solidFill>
                  <a:latin typeface="Calibri"/>
                </a:rPr>
                <a:t>Usage </a:t>
              </a:r>
              <a:endParaRPr lang="fr-FR" sz="2000" b="1">
                <a:solidFill>
                  <a:schemeClr val="bg1"/>
                </a:solidFill>
                <a:cs typeface="Times New Roman" pitchFamily="18" charset="0"/>
              </a:endParaRPr>
            </a:p>
            <a:p>
              <a:r>
                <a:rPr lang="fr-FR" sz="2000" b="1">
                  <a:solidFill>
                    <a:schemeClr val="bg1"/>
                  </a:solidFill>
                  <a:latin typeface="Calibri"/>
                </a:rPr>
                <a:t>collectif</a:t>
              </a:r>
              <a:r>
                <a:rPr lang="fr-FR" sz="2000" b="1">
                  <a:solidFill>
                    <a:schemeClr val="bg1"/>
                  </a:solidFill>
                  <a:latin typeface="Calibri"/>
                  <a:cs typeface="Calibri"/>
                </a:rPr>
                <a:t>​</a:t>
              </a:r>
              <a:endParaRPr lang="fr-FR" sz="2000" b="1">
                <a:solidFill>
                  <a:schemeClr val="bg1"/>
                </a:solidFill>
                <a:cs typeface="Times New Roman"/>
              </a:endParaRPr>
            </a:p>
          </p:txBody>
        </p:sp>
      </p:grpSp>
      <p:grpSp>
        <p:nvGrpSpPr>
          <p:cNvPr id="7" name="Groupe 6">
            <a:extLst>
              <a:ext uri="{FF2B5EF4-FFF2-40B4-BE49-F238E27FC236}">
                <a16:creationId xmlns:a16="http://schemas.microsoft.com/office/drawing/2014/main" id="{B358394C-8E7E-4FFB-AC28-8DBED20C62F6}"/>
              </a:ext>
            </a:extLst>
          </p:cNvPr>
          <p:cNvGrpSpPr/>
          <p:nvPr/>
        </p:nvGrpSpPr>
        <p:grpSpPr>
          <a:xfrm>
            <a:off x="2731693" y="240170"/>
            <a:ext cx="2141749" cy="1503243"/>
            <a:chOff x="2731693" y="240170"/>
            <a:chExt cx="2141749" cy="1503243"/>
          </a:xfrm>
        </p:grpSpPr>
        <p:sp>
          <p:nvSpPr>
            <p:cNvPr id="28" name="Rectangle : coins arrondis 27">
              <a:extLst>
                <a:ext uri="{FF2B5EF4-FFF2-40B4-BE49-F238E27FC236}">
                  <a16:creationId xmlns:a16="http://schemas.microsoft.com/office/drawing/2014/main" id="{EFB412D0-3698-4C40-AFD4-A41813A376E2}"/>
                </a:ext>
              </a:extLst>
            </p:cNvPr>
            <p:cNvSpPr/>
            <p:nvPr/>
          </p:nvSpPr>
          <p:spPr>
            <a:xfrm>
              <a:off x="2731693" y="240170"/>
              <a:ext cx="2141749" cy="1472464"/>
            </a:xfrm>
            <a:prstGeom prst="roundRect">
              <a:avLst>
                <a:gd name="adj" fmla="val 20238"/>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a:solidFill>
                  <a:schemeClr val="accent1"/>
                </a:solidFill>
                <a:cs typeface="Calibri"/>
              </a:endParaRPr>
            </a:p>
          </p:txBody>
        </p:sp>
        <p:sp>
          <p:nvSpPr>
            <p:cNvPr id="29" name="Rectangle : avec coin arrondi et coin rogné en haut 28">
              <a:extLst>
                <a:ext uri="{FF2B5EF4-FFF2-40B4-BE49-F238E27FC236}">
                  <a16:creationId xmlns:a16="http://schemas.microsoft.com/office/drawing/2014/main" id="{86453EA2-2123-4C76-BD56-5EAD116ECD78}"/>
                </a:ext>
              </a:extLst>
            </p:cNvPr>
            <p:cNvSpPr/>
            <p:nvPr/>
          </p:nvSpPr>
          <p:spPr>
            <a:xfrm>
              <a:off x="2731693" y="256073"/>
              <a:ext cx="2141749" cy="379343"/>
            </a:xfrm>
            <a:prstGeom prst="snipRoundRect">
              <a:avLst>
                <a:gd name="adj1" fmla="val 45699"/>
                <a:gd name="adj2" fmla="val 0"/>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b="1">
                  <a:cs typeface="Calibri"/>
                </a:rPr>
                <a:t>Gestion de </a:t>
              </a:r>
              <a:r>
                <a:rPr lang="en-US" sz="1600" b="1" noProof="1">
                  <a:cs typeface="Calibri"/>
                </a:rPr>
                <a:t>projet</a:t>
              </a:r>
            </a:p>
            <a:p>
              <a:endParaRPr lang="en-US" sz="600">
                <a:cs typeface="Calibri"/>
              </a:endParaRPr>
            </a:p>
          </p:txBody>
        </p:sp>
        <p:sp>
          <p:nvSpPr>
            <p:cNvPr id="30" name="ZoneTexte 29">
              <a:extLst>
                <a:ext uri="{FF2B5EF4-FFF2-40B4-BE49-F238E27FC236}">
                  <a16:creationId xmlns:a16="http://schemas.microsoft.com/office/drawing/2014/main" id="{E9E465D8-B69D-4B88-B2B6-E48BBBE0D5A8}"/>
                </a:ext>
              </a:extLst>
            </p:cNvPr>
            <p:cNvSpPr txBox="1"/>
            <p:nvPr/>
          </p:nvSpPr>
          <p:spPr>
            <a:xfrm>
              <a:off x="2951016" y="635417"/>
              <a:ext cx="184404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fr-FR" sz="1400" b="1" noProof="1">
                  <a:solidFill>
                    <a:srgbClr val="4472C4"/>
                  </a:solidFill>
                  <a:latin typeface="+mn-lt"/>
                  <a:cs typeface="Segoe UI"/>
                </a:rPr>
                <a:t>Animer </a:t>
              </a:r>
              <a:r>
                <a:rPr lang="fr-FR" sz="1400" noProof="1">
                  <a:solidFill>
                    <a:srgbClr val="4472C4"/>
                  </a:solidFill>
                  <a:latin typeface="+mn-lt"/>
                  <a:cs typeface="Segoe UI"/>
                </a:rPr>
                <a:t>une réunion</a:t>
              </a:r>
              <a:r>
                <a:rPr lang="fr-FR" sz="1400" noProof="1">
                  <a:latin typeface="+mn-lt"/>
                  <a:cs typeface="Segoe UI"/>
                </a:rPr>
                <a:t>​</a:t>
              </a:r>
            </a:p>
            <a:p>
              <a:pPr>
                <a:spcBef>
                  <a:spcPts val="300"/>
                </a:spcBef>
              </a:pPr>
              <a:r>
                <a:rPr lang="fr-FR" sz="1400" b="1" noProof="1">
                  <a:solidFill>
                    <a:srgbClr val="4472C4"/>
                  </a:solidFill>
                  <a:latin typeface="+mn-lt"/>
                  <a:cs typeface="Segoe UI"/>
                </a:rPr>
                <a:t>Lister </a:t>
              </a:r>
              <a:r>
                <a:rPr lang="fr-FR" sz="1400" noProof="1">
                  <a:solidFill>
                    <a:srgbClr val="4472C4"/>
                  </a:solidFill>
                  <a:latin typeface="+mn-lt"/>
                  <a:cs typeface="Segoe UI"/>
                </a:rPr>
                <a:t>les tâches</a:t>
              </a:r>
              <a:r>
                <a:rPr lang="fr-FR" sz="1400" b="1" noProof="1">
                  <a:latin typeface="+mn-lt"/>
                  <a:cs typeface="Segoe UI"/>
                </a:rPr>
                <a:t>​</a:t>
              </a:r>
            </a:p>
            <a:p>
              <a:pPr>
                <a:spcBef>
                  <a:spcPts val="300"/>
                </a:spcBef>
              </a:pPr>
              <a:r>
                <a:rPr lang="fr-FR" sz="1400" b="1" noProof="1">
                  <a:solidFill>
                    <a:srgbClr val="4472C4"/>
                  </a:solidFill>
                  <a:latin typeface="+mn-lt"/>
                  <a:cs typeface="Segoe UI"/>
                </a:rPr>
                <a:t>Répartir </a:t>
              </a:r>
              <a:r>
                <a:rPr lang="fr-FR" sz="1400" noProof="1">
                  <a:solidFill>
                    <a:srgbClr val="4472C4"/>
                  </a:solidFill>
                  <a:latin typeface="+mn-lt"/>
                  <a:cs typeface="Segoe UI"/>
                </a:rPr>
                <a:t>le travail</a:t>
              </a:r>
              <a:r>
                <a:rPr lang="fr-FR" sz="1400" b="1" noProof="1">
                  <a:latin typeface="+mn-lt"/>
                  <a:cs typeface="Segoe UI"/>
                </a:rPr>
                <a:t>​</a:t>
              </a:r>
            </a:p>
            <a:p>
              <a:pPr>
                <a:spcBef>
                  <a:spcPts val="300"/>
                </a:spcBef>
              </a:pPr>
              <a:r>
                <a:rPr lang="fr-FR" sz="1400" b="1" noProof="1">
                  <a:solidFill>
                    <a:srgbClr val="4472C4"/>
                  </a:solidFill>
                  <a:latin typeface="+mn-lt"/>
                  <a:cs typeface="Segoe UI"/>
                </a:rPr>
                <a:t>Prioriser, planifie</a:t>
              </a:r>
              <a:r>
                <a:rPr lang="en-US" sz="1400" b="1" dirty="0">
                  <a:solidFill>
                    <a:srgbClr val="4472C4"/>
                  </a:solidFill>
                  <a:latin typeface="+mn-lt"/>
                  <a:cs typeface="Segoe UI"/>
                </a:rPr>
                <a:t>r</a:t>
              </a:r>
              <a:endParaRPr lang="en-US" sz="1600" b="1" dirty="0">
                <a:solidFill>
                  <a:srgbClr val="4472C4"/>
                </a:solidFill>
                <a:latin typeface="+mn-lt"/>
                <a:cs typeface="Segoe UI"/>
              </a:endParaRPr>
            </a:p>
          </p:txBody>
        </p:sp>
      </p:grpSp>
      <p:grpSp>
        <p:nvGrpSpPr>
          <p:cNvPr id="3" name="Groupe 2">
            <a:extLst>
              <a:ext uri="{FF2B5EF4-FFF2-40B4-BE49-F238E27FC236}">
                <a16:creationId xmlns:a16="http://schemas.microsoft.com/office/drawing/2014/main" id="{BCD975CF-2EE1-4B1F-BE19-E58F4F56E803}"/>
              </a:ext>
            </a:extLst>
          </p:cNvPr>
          <p:cNvGrpSpPr/>
          <p:nvPr/>
        </p:nvGrpSpPr>
        <p:grpSpPr>
          <a:xfrm>
            <a:off x="7063558" y="241134"/>
            <a:ext cx="2994841" cy="1471500"/>
            <a:chOff x="7063559" y="261618"/>
            <a:chExt cx="2290193" cy="1628142"/>
          </a:xfrm>
        </p:grpSpPr>
        <p:sp>
          <p:nvSpPr>
            <p:cNvPr id="36" name="Rectangle : coins arrondis 35">
              <a:extLst>
                <a:ext uri="{FF2B5EF4-FFF2-40B4-BE49-F238E27FC236}">
                  <a16:creationId xmlns:a16="http://schemas.microsoft.com/office/drawing/2014/main" id="{C459C79A-249A-4866-8133-197640EAA493}"/>
                </a:ext>
              </a:extLst>
            </p:cNvPr>
            <p:cNvSpPr/>
            <p:nvPr/>
          </p:nvSpPr>
          <p:spPr>
            <a:xfrm>
              <a:off x="7072112" y="261618"/>
              <a:ext cx="2141749" cy="1628142"/>
            </a:xfrm>
            <a:prstGeom prst="roundRect">
              <a:avLst>
                <a:gd name="adj" fmla="val 20238"/>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a:solidFill>
                  <a:schemeClr val="accent1"/>
                </a:solidFill>
                <a:cs typeface="Calibri"/>
              </a:endParaRPr>
            </a:p>
          </p:txBody>
        </p:sp>
        <p:sp>
          <p:nvSpPr>
            <p:cNvPr id="37" name="Rectangle : avec coin arrondi et coin rogné en haut 36">
              <a:extLst>
                <a:ext uri="{FF2B5EF4-FFF2-40B4-BE49-F238E27FC236}">
                  <a16:creationId xmlns:a16="http://schemas.microsoft.com/office/drawing/2014/main" id="{4ABC1ED1-71A3-4B05-BE85-AB7D37B61E35}"/>
                </a:ext>
              </a:extLst>
            </p:cNvPr>
            <p:cNvSpPr/>
            <p:nvPr/>
          </p:nvSpPr>
          <p:spPr>
            <a:xfrm flipH="1">
              <a:off x="7063559" y="277521"/>
              <a:ext cx="2150301" cy="379343"/>
            </a:xfrm>
            <a:prstGeom prst="snipRoundRect">
              <a:avLst>
                <a:gd name="adj1" fmla="val 45699"/>
                <a:gd name="adj2" fmla="val 0"/>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b="1">
                  <a:cs typeface="Calibri"/>
                </a:rPr>
                <a:t>Se </a:t>
              </a:r>
              <a:r>
                <a:rPr lang="en-US" sz="1600" b="1" noProof="1">
                  <a:cs typeface="Calibri"/>
                </a:rPr>
                <a:t>préparer</a:t>
              </a:r>
            </a:p>
            <a:p>
              <a:endParaRPr lang="en-US" sz="600">
                <a:cs typeface="Calibri"/>
              </a:endParaRPr>
            </a:p>
          </p:txBody>
        </p:sp>
        <p:sp>
          <p:nvSpPr>
            <p:cNvPr id="38" name="ZoneTexte 37">
              <a:extLst>
                <a:ext uri="{FF2B5EF4-FFF2-40B4-BE49-F238E27FC236}">
                  <a16:creationId xmlns:a16="http://schemas.microsoft.com/office/drawing/2014/main" id="{7019B0FD-8E62-4C4C-BCEE-6F3F606AC6D1}"/>
                </a:ext>
              </a:extLst>
            </p:cNvPr>
            <p:cNvSpPr txBox="1"/>
            <p:nvPr/>
          </p:nvSpPr>
          <p:spPr>
            <a:xfrm>
              <a:off x="7187054" y="688537"/>
              <a:ext cx="2166698" cy="10310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1" dirty="0">
                  <a:solidFill>
                    <a:srgbClr val="4472C4"/>
                  </a:solidFill>
                  <a:latin typeface="+mn-lt"/>
                  <a:cs typeface="Segoe UI"/>
                </a:rPr>
                <a:t>Aller à </a:t>
              </a:r>
              <a:r>
                <a:rPr lang="fr-FR" sz="1400" dirty="0">
                  <a:solidFill>
                    <a:srgbClr val="4472C4"/>
                  </a:solidFill>
                  <a:latin typeface="+mn-lt"/>
                  <a:cs typeface="Segoe UI"/>
                </a:rPr>
                <a:t>l’essentiel dans un programme de travail, </a:t>
              </a:r>
              <a:r>
                <a:rPr lang="fr-FR" sz="1400" b="1" dirty="0">
                  <a:solidFill>
                    <a:srgbClr val="4472C4"/>
                  </a:solidFill>
                  <a:latin typeface="+mn-lt"/>
                  <a:cs typeface="Segoe UI"/>
                </a:rPr>
                <a:t>​</a:t>
              </a:r>
            </a:p>
            <a:p>
              <a:pPr>
                <a:spcBef>
                  <a:spcPts val="600"/>
                </a:spcBef>
              </a:pPr>
              <a:r>
                <a:rPr lang="fr-FR" sz="1400" b="1" dirty="0">
                  <a:solidFill>
                    <a:srgbClr val="4472C4"/>
                  </a:solidFill>
                  <a:latin typeface="+mn-lt"/>
                  <a:cs typeface="Segoe UI"/>
                </a:rPr>
                <a:t>Concevoir </a:t>
              </a:r>
              <a:r>
                <a:rPr lang="fr-FR" sz="1400" dirty="0">
                  <a:solidFill>
                    <a:srgbClr val="4472C4"/>
                  </a:solidFill>
                  <a:latin typeface="+mn-lt"/>
                  <a:cs typeface="Segoe UI"/>
                </a:rPr>
                <a:t>une présentation orale ou le </a:t>
              </a:r>
              <a:r>
                <a:rPr lang="fr-FR" sz="1400" b="1" dirty="0">
                  <a:solidFill>
                    <a:srgbClr val="4472C4"/>
                  </a:solidFill>
                  <a:latin typeface="+mn-lt"/>
                  <a:cs typeface="Segoe UI"/>
                </a:rPr>
                <a:t>plan d’un rapport​</a:t>
              </a:r>
              <a:endParaRPr lang="en-US" sz="1400" b="1" dirty="0">
                <a:solidFill>
                  <a:srgbClr val="4472C4"/>
                </a:solidFill>
                <a:latin typeface="+mn-lt"/>
                <a:cs typeface="Segoe UI"/>
              </a:endParaRPr>
            </a:p>
          </p:txBody>
        </p:sp>
      </p:grpSp>
      <p:grpSp>
        <p:nvGrpSpPr>
          <p:cNvPr id="2" name="Groupe 1">
            <a:extLst>
              <a:ext uri="{FF2B5EF4-FFF2-40B4-BE49-F238E27FC236}">
                <a16:creationId xmlns:a16="http://schemas.microsoft.com/office/drawing/2014/main" id="{1B5DB718-9770-486A-A9CE-F52DF64AA020}"/>
              </a:ext>
            </a:extLst>
          </p:cNvPr>
          <p:cNvGrpSpPr/>
          <p:nvPr/>
        </p:nvGrpSpPr>
        <p:grpSpPr>
          <a:xfrm>
            <a:off x="7033866" y="3652368"/>
            <a:ext cx="2457268" cy="1719148"/>
            <a:chOff x="7063559" y="3652368"/>
            <a:chExt cx="2458809" cy="1716179"/>
          </a:xfrm>
        </p:grpSpPr>
        <p:sp>
          <p:nvSpPr>
            <p:cNvPr id="39" name="Rectangle : coins arrondis 38">
              <a:extLst>
                <a:ext uri="{FF2B5EF4-FFF2-40B4-BE49-F238E27FC236}">
                  <a16:creationId xmlns:a16="http://schemas.microsoft.com/office/drawing/2014/main" id="{A39DA90E-D028-4BA5-9A17-CA958B3AA4A9}"/>
                </a:ext>
              </a:extLst>
            </p:cNvPr>
            <p:cNvSpPr/>
            <p:nvPr/>
          </p:nvSpPr>
          <p:spPr>
            <a:xfrm>
              <a:off x="7079819" y="3652368"/>
              <a:ext cx="2352324" cy="1628142"/>
            </a:xfrm>
            <a:prstGeom prst="roundRect">
              <a:avLst>
                <a:gd name="adj" fmla="val 20238"/>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a:solidFill>
                  <a:schemeClr val="accent1"/>
                </a:solidFill>
                <a:cs typeface="Calibri"/>
              </a:endParaRPr>
            </a:p>
          </p:txBody>
        </p:sp>
        <p:sp>
          <p:nvSpPr>
            <p:cNvPr id="40" name="Rectangle : avec coin arrondi et coin rogné en haut 39">
              <a:extLst>
                <a:ext uri="{FF2B5EF4-FFF2-40B4-BE49-F238E27FC236}">
                  <a16:creationId xmlns:a16="http://schemas.microsoft.com/office/drawing/2014/main" id="{67B273EF-BB58-4B59-B6F3-E34939C81DEF}"/>
                </a:ext>
              </a:extLst>
            </p:cNvPr>
            <p:cNvSpPr/>
            <p:nvPr/>
          </p:nvSpPr>
          <p:spPr>
            <a:xfrm flipH="1">
              <a:off x="7063559" y="3668271"/>
              <a:ext cx="2430659" cy="379343"/>
            </a:xfrm>
            <a:prstGeom prst="snipRoundRect">
              <a:avLst>
                <a:gd name="adj1" fmla="val 45699"/>
                <a:gd name="adj2" fmla="val 0"/>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b="1" noProof="1">
                  <a:cs typeface="Calibri"/>
                </a:rPr>
                <a:t>Apprentissage</a:t>
              </a:r>
              <a:r>
                <a:rPr lang="en-US" sz="1600" b="1">
                  <a:cs typeface="Calibri"/>
                </a:rPr>
                <a:t> </a:t>
              </a:r>
              <a:r>
                <a:rPr lang="en-US" sz="1600" b="1" noProof="1">
                  <a:cs typeface="Calibri"/>
                </a:rPr>
                <a:t>individuel</a:t>
              </a:r>
            </a:p>
            <a:p>
              <a:endParaRPr lang="en-US" sz="600">
                <a:cs typeface="Calibri"/>
              </a:endParaRPr>
            </a:p>
          </p:txBody>
        </p:sp>
        <p:sp>
          <p:nvSpPr>
            <p:cNvPr id="41" name="ZoneTexte 40">
              <a:extLst>
                <a:ext uri="{FF2B5EF4-FFF2-40B4-BE49-F238E27FC236}">
                  <a16:creationId xmlns:a16="http://schemas.microsoft.com/office/drawing/2014/main" id="{7881F70C-A8BD-4221-8E36-AE4DB9A0C746}"/>
                </a:ext>
              </a:extLst>
            </p:cNvPr>
            <p:cNvSpPr txBox="1"/>
            <p:nvPr/>
          </p:nvSpPr>
          <p:spPr>
            <a:xfrm>
              <a:off x="7215204" y="4074032"/>
              <a:ext cx="2307164" cy="12945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1" dirty="0">
                  <a:solidFill>
                    <a:srgbClr val="4472C4"/>
                  </a:solidFill>
                  <a:latin typeface="+mn-lt"/>
                  <a:cs typeface="Segoe UI"/>
                </a:rPr>
                <a:t>Mémoriser </a:t>
              </a:r>
              <a:r>
                <a:rPr lang="fr-FR" sz="1400" dirty="0">
                  <a:solidFill>
                    <a:srgbClr val="4472C4"/>
                  </a:solidFill>
                  <a:latin typeface="+mn-lt"/>
                  <a:cs typeface="Segoe UI"/>
                </a:rPr>
                <a:t>un texte </a:t>
              </a:r>
              <a:r>
                <a:rPr lang="en-US" sz="1400" b="1" dirty="0">
                  <a:solidFill>
                    <a:srgbClr val="4472C4"/>
                  </a:solidFill>
                  <a:latin typeface="+mn-lt"/>
                  <a:cs typeface="Segoe UI"/>
                </a:rPr>
                <a:t>​</a:t>
              </a:r>
            </a:p>
            <a:p>
              <a:pPr>
                <a:spcBef>
                  <a:spcPts val="600"/>
                </a:spcBef>
              </a:pPr>
              <a:r>
                <a:rPr lang="fr-FR" sz="1400" b="1" dirty="0">
                  <a:solidFill>
                    <a:srgbClr val="4472C4"/>
                  </a:solidFill>
                  <a:latin typeface="+mn-lt"/>
                  <a:cs typeface="Segoe UI"/>
                </a:rPr>
                <a:t>Résumer </a:t>
              </a:r>
              <a:r>
                <a:rPr lang="fr-FR" sz="1400" dirty="0">
                  <a:solidFill>
                    <a:srgbClr val="4472C4"/>
                  </a:solidFill>
                  <a:latin typeface="+mn-lt"/>
                  <a:cs typeface="Segoe UI"/>
                </a:rPr>
                <a:t>des informations</a:t>
              </a:r>
              <a:r>
                <a:rPr lang="en-US" sz="1400" dirty="0">
                  <a:solidFill>
                    <a:srgbClr val="4472C4"/>
                  </a:solidFill>
                  <a:latin typeface="+mn-lt"/>
                  <a:cs typeface="Segoe UI"/>
                </a:rPr>
                <a:t>​</a:t>
              </a:r>
            </a:p>
            <a:p>
              <a:pPr>
                <a:spcBef>
                  <a:spcPts val="600"/>
                </a:spcBef>
              </a:pPr>
              <a:r>
                <a:rPr lang="fr-FR" sz="1400" dirty="0">
                  <a:solidFill>
                    <a:srgbClr val="4472C4"/>
                  </a:solidFill>
                  <a:latin typeface="+mn-lt"/>
                  <a:cs typeface="Segoe UI"/>
                </a:rPr>
                <a:t>Chercher des </a:t>
              </a:r>
              <a:r>
                <a:rPr lang="fr-FR" sz="1400" b="1" dirty="0">
                  <a:solidFill>
                    <a:srgbClr val="4472C4"/>
                  </a:solidFill>
                  <a:latin typeface="+mn-lt"/>
                  <a:cs typeface="Segoe UI"/>
                </a:rPr>
                <a:t>solutions </a:t>
              </a:r>
              <a:r>
                <a:rPr lang="en-US" sz="1400" b="1" dirty="0">
                  <a:solidFill>
                    <a:srgbClr val="4472C4"/>
                  </a:solidFill>
                  <a:latin typeface="+mn-lt"/>
                  <a:cs typeface="Segoe UI"/>
                </a:rPr>
                <a:t>​</a:t>
              </a:r>
            </a:p>
            <a:p>
              <a:pPr>
                <a:spcBef>
                  <a:spcPts val="600"/>
                </a:spcBef>
              </a:pPr>
              <a:r>
                <a:rPr lang="fr-FR" sz="1400" dirty="0">
                  <a:solidFill>
                    <a:srgbClr val="4472C4"/>
                  </a:solidFill>
                  <a:latin typeface="+mn-lt"/>
                  <a:cs typeface="Segoe UI"/>
                </a:rPr>
                <a:t>Prendre une </a:t>
              </a:r>
              <a:r>
                <a:rPr lang="fr-FR" sz="1400" b="1" dirty="0">
                  <a:solidFill>
                    <a:srgbClr val="4472C4"/>
                  </a:solidFill>
                  <a:latin typeface="+mn-lt"/>
                  <a:cs typeface="Segoe UI"/>
                </a:rPr>
                <a:t>décision</a:t>
              </a:r>
              <a:r>
                <a:rPr lang="en-US" sz="1400" dirty="0">
                  <a:solidFill>
                    <a:srgbClr val="4472C4"/>
                  </a:solidFill>
                  <a:latin typeface="+mn-lt"/>
                  <a:cs typeface="Segoe UI"/>
                </a:rPr>
                <a:t>​</a:t>
              </a:r>
            </a:p>
          </p:txBody>
        </p:sp>
      </p:grpSp>
      <p:grpSp>
        <p:nvGrpSpPr>
          <p:cNvPr id="6" name="Groupe 5">
            <a:extLst>
              <a:ext uri="{FF2B5EF4-FFF2-40B4-BE49-F238E27FC236}">
                <a16:creationId xmlns:a16="http://schemas.microsoft.com/office/drawing/2014/main" id="{A94F3074-FE08-48FB-8503-948B014FBCBF}"/>
              </a:ext>
            </a:extLst>
          </p:cNvPr>
          <p:cNvGrpSpPr/>
          <p:nvPr/>
        </p:nvGrpSpPr>
        <p:grpSpPr>
          <a:xfrm>
            <a:off x="2722588" y="3647207"/>
            <a:ext cx="2300895" cy="800813"/>
            <a:chOff x="2731693" y="3636466"/>
            <a:chExt cx="2300895" cy="973218"/>
          </a:xfrm>
        </p:grpSpPr>
        <p:sp>
          <p:nvSpPr>
            <p:cNvPr id="42" name="Rectangle : coins arrondis 41">
              <a:extLst>
                <a:ext uri="{FF2B5EF4-FFF2-40B4-BE49-F238E27FC236}">
                  <a16:creationId xmlns:a16="http://schemas.microsoft.com/office/drawing/2014/main" id="{25B85063-AC9D-4EDE-A89F-790484FEBA12}"/>
                </a:ext>
              </a:extLst>
            </p:cNvPr>
            <p:cNvSpPr/>
            <p:nvPr/>
          </p:nvSpPr>
          <p:spPr>
            <a:xfrm>
              <a:off x="2731693" y="3636466"/>
              <a:ext cx="2300895" cy="973218"/>
            </a:xfrm>
            <a:prstGeom prst="roundRect">
              <a:avLst>
                <a:gd name="adj" fmla="val 20238"/>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a:solidFill>
                  <a:schemeClr val="accent1"/>
                </a:solidFill>
                <a:cs typeface="Calibri"/>
              </a:endParaRPr>
            </a:p>
          </p:txBody>
        </p:sp>
        <p:sp>
          <p:nvSpPr>
            <p:cNvPr id="43" name="Rectangle : avec coin arrondi et coin rogné en haut 42">
              <a:extLst>
                <a:ext uri="{FF2B5EF4-FFF2-40B4-BE49-F238E27FC236}">
                  <a16:creationId xmlns:a16="http://schemas.microsoft.com/office/drawing/2014/main" id="{D65D799D-8C7A-4A33-8191-1BC0D63B977A}"/>
                </a:ext>
              </a:extLst>
            </p:cNvPr>
            <p:cNvSpPr/>
            <p:nvPr/>
          </p:nvSpPr>
          <p:spPr>
            <a:xfrm>
              <a:off x="2731693" y="3652369"/>
              <a:ext cx="2300895" cy="379343"/>
            </a:xfrm>
            <a:prstGeom prst="snipRoundRect">
              <a:avLst>
                <a:gd name="adj1" fmla="val 45699"/>
                <a:gd name="adj2" fmla="val 0"/>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b="1" noProof="1">
                  <a:cs typeface="Calibri"/>
                </a:rPr>
                <a:t>Apprentissage collectif</a:t>
              </a:r>
            </a:p>
            <a:p>
              <a:endParaRPr lang="en-US" sz="600">
                <a:cs typeface="Calibri"/>
              </a:endParaRPr>
            </a:p>
          </p:txBody>
        </p:sp>
        <p:sp>
          <p:nvSpPr>
            <p:cNvPr id="44" name="ZoneTexte 43">
              <a:extLst>
                <a:ext uri="{FF2B5EF4-FFF2-40B4-BE49-F238E27FC236}">
                  <a16:creationId xmlns:a16="http://schemas.microsoft.com/office/drawing/2014/main" id="{8D713D1D-AD29-4935-8F21-FD290B7F4D8E}"/>
                </a:ext>
              </a:extLst>
            </p:cNvPr>
            <p:cNvSpPr txBox="1"/>
            <p:nvPr/>
          </p:nvSpPr>
          <p:spPr>
            <a:xfrm>
              <a:off x="2835529" y="4125013"/>
              <a:ext cx="2048992" cy="3144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a:solidFill>
                    <a:srgbClr val="4472C4"/>
                  </a:solidFill>
                  <a:latin typeface="+mn-lt"/>
                  <a:cs typeface="Segoe UI"/>
                </a:rPr>
                <a:t>Réaliser</a:t>
              </a:r>
              <a:r>
                <a:rPr lang="fr-FR" sz="1400" b="1">
                  <a:solidFill>
                    <a:srgbClr val="4472C4"/>
                  </a:solidFill>
                  <a:latin typeface="+mn-lt"/>
                  <a:cs typeface="Segoe UI"/>
                </a:rPr>
                <a:t> une étude de cas</a:t>
              </a:r>
              <a:endParaRPr lang="en-US" sz="1400">
                <a:solidFill>
                  <a:srgbClr val="4472C4"/>
                </a:solidFill>
                <a:latin typeface="+mn-lt"/>
                <a:cs typeface="Segoe UI"/>
              </a:endParaRPr>
            </a:p>
          </p:txBody>
        </p:sp>
      </p:grpSp>
      <p:grpSp>
        <p:nvGrpSpPr>
          <p:cNvPr id="5" name="Groupe 4">
            <a:extLst>
              <a:ext uri="{FF2B5EF4-FFF2-40B4-BE49-F238E27FC236}">
                <a16:creationId xmlns:a16="http://schemas.microsoft.com/office/drawing/2014/main" id="{E67777E2-2102-4392-9AB4-F9461C39FFEB}"/>
              </a:ext>
            </a:extLst>
          </p:cNvPr>
          <p:cNvGrpSpPr/>
          <p:nvPr/>
        </p:nvGrpSpPr>
        <p:grpSpPr>
          <a:xfrm>
            <a:off x="2733176" y="4705702"/>
            <a:ext cx="2300895" cy="780220"/>
            <a:chOff x="2733176" y="4705702"/>
            <a:chExt cx="2300895" cy="780220"/>
          </a:xfrm>
        </p:grpSpPr>
        <p:sp>
          <p:nvSpPr>
            <p:cNvPr id="45" name="Rectangle : coins arrondis 44">
              <a:extLst>
                <a:ext uri="{FF2B5EF4-FFF2-40B4-BE49-F238E27FC236}">
                  <a16:creationId xmlns:a16="http://schemas.microsoft.com/office/drawing/2014/main" id="{75E358DC-DE55-4556-BA65-8FFED7A306D3}"/>
                </a:ext>
              </a:extLst>
            </p:cNvPr>
            <p:cNvSpPr/>
            <p:nvPr/>
          </p:nvSpPr>
          <p:spPr>
            <a:xfrm>
              <a:off x="2733176" y="4705702"/>
              <a:ext cx="2300895" cy="780220"/>
            </a:xfrm>
            <a:prstGeom prst="roundRect">
              <a:avLst>
                <a:gd name="adj" fmla="val 20238"/>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a:solidFill>
                  <a:schemeClr val="accent1"/>
                </a:solidFill>
                <a:cs typeface="Calibri"/>
              </a:endParaRPr>
            </a:p>
          </p:txBody>
        </p:sp>
        <p:sp>
          <p:nvSpPr>
            <p:cNvPr id="46" name="Rectangle : avec coin arrondi et coin rogné en haut 45">
              <a:extLst>
                <a:ext uri="{FF2B5EF4-FFF2-40B4-BE49-F238E27FC236}">
                  <a16:creationId xmlns:a16="http://schemas.microsoft.com/office/drawing/2014/main" id="{BC3A06FD-4656-4B24-AD8E-BEA786F3D85D}"/>
                </a:ext>
              </a:extLst>
            </p:cNvPr>
            <p:cNvSpPr/>
            <p:nvPr/>
          </p:nvSpPr>
          <p:spPr>
            <a:xfrm>
              <a:off x="2733176" y="4721605"/>
              <a:ext cx="2300895" cy="379343"/>
            </a:xfrm>
            <a:prstGeom prst="snipRoundRect">
              <a:avLst>
                <a:gd name="adj1" fmla="val 45699"/>
                <a:gd name="adj2" fmla="val 0"/>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b="1" noProof="1">
                  <a:cs typeface="Calibri"/>
                </a:rPr>
                <a:t>Trouver des idées</a:t>
              </a:r>
            </a:p>
            <a:p>
              <a:endParaRPr lang="en-US" sz="600" noProof="1">
                <a:cs typeface="Calibri"/>
              </a:endParaRPr>
            </a:p>
          </p:txBody>
        </p:sp>
        <p:sp>
          <p:nvSpPr>
            <p:cNvPr id="47" name="ZoneTexte 46">
              <a:extLst>
                <a:ext uri="{FF2B5EF4-FFF2-40B4-BE49-F238E27FC236}">
                  <a16:creationId xmlns:a16="http://schemas.microsoft.com/office/drawing/2014/main" id="{CA857E93-7E29-40E1-997E-1E9D5799D44D}"/>
                </a:ext>
              </a:extLst>
            </p:cNvPr>
            <p:cNvSpPr txBox="1"/>
            <p:nvPr/>
          </p:nvSpPr>
          <p:spPr>
            <a:xfrm>
              <a:off x="2889359" y="5132621"/>
              <a:ext cx="20489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1">
                  <a:solidFill>
                    <a:srgbClr val="4472C4"/>
                  </a:solidFill>
                  <a:latin typeface="+mn-lt"/>
                  <a:cs typeface="Segoe UI"/>
                </a:rPr>
                <a:t>Animer </a:t>
              </a:r>
              <a:r>
                <a:rPr lang="fr-FR" sz="1400">
                  <a:solidFill>
                    <a:srgbClr val="4472C4"/>
                  </a:solidFill>
                  <a:latin typeface="+mn-lt"/>
                  <a:cs typeface="Segoe UI"/>
                </a:rPr>
                <a:t>un </a:t>
              </a:r>
              <a:r>
                <a:rPr lang="fr-FR" sz="1400">
                  <a:solidFill>
                    <a:srgbClr val="ED8B00"/>
                  </a:solidFill>
                  <a:latin typeface="+mn-lt"/>
                  <a:cs typeface="Segoe UI"/>
                  <a:hlinkClick r:id="rId3">
                    <a:extLst>
                      <a:ext uri="{A12FA001-AC4F-418D-AE19-62706E023703}">
                        <ahyp:hlinkClr xmlns:ahyp="http://schemas.microsoft.com/office/drawing/2018/hyperlinkcolor" val="tx"/>
                      </a:ext>
                    </a:extLst>
                  </a:hlinkClick>
                </a:rPr>
                <a:t>brainstorming</a:t>
              </a:r>
              <a:r>
                <a:rPr lang="fr-FR" sz="1400">
                  <a:solidFill>
                    <a:srgbClr val="4472C4"/>
                  </a:solidFill>
                  <a:latin typeface="+mn-lt"/>
                  <a:cs typeface="Segoe UI"/>
                </a:rPr>
                <a:t>​​</a:t>
              </a:r>
              <a:endParaRPr lang="en-US" sz="1400">
                <a:solidFill>
                  <a:srgbClr val="4472C4"/>
                </a:solidFill>
                <a:latin typeface="+mn-lt"/>
                <a:cs typeface="Segoe UI"/>
              </a:endParaRPr>
            </a:p>
          </p:txBody>
        </p:sp>
      </p:grpSp>
      <p:grpSp>
        <p:nvGrpSpPr>
          <p:cNvPr id="15" name="Groupe 14">
            <a:extLst>
              <a:ext uri="{FF2B5EF4-FFF2-40B4-BE49-F238E27FC236}">
                <a16:creationId xmlns:a16="http://schemas.microsoft.com/office/drawing/2014/main" id="{BC69BEBF-542A-4670-8277-F4545490954C}"/>
              </a:ext>
            </a:extLst>
          </p:cNvPr>
          <p:cNvGrpSpPr/>
          <p:nvPr/>
        </p:nvGrpSpPr>
        <p:grpSpPr>
          <a:xfrm>
            <a:off x="5216875" y="3857941"/>
            <a:ext cx="1574800" cy="1549400"/>
            <a:chOff x="4705401" y="3895459"/>
            <a:chExt cx="1574800" cy="1549400"/>
          </a:xfrm>
        </p:grpSpPr>
        <p:sp>
          <p:nvSpPr>
            <p:cNvPr id="92" name="Organigramme : Connecteur 91">
              <a:extLst>
                <a:ext uri="{FF2B5EF4-FFF2-40B4-BE49-F238E27FC236}">
                  <a16:creationId xmlns:a16="http://schemas.microsoft.com/office/drawing/2014/main" id="{5B89C981-5F22-4B1C-B3D3-68A3F8203097}"/>
                </a:ext>
              </a:extLst>
            </p:cNvPr>
            <p:cNvSpPr/>
            <p:nvPr/>
          </p:nvSpPr>
          <p:spPr>
            <a:xfrm rot="18831811">
              <a:off x="4718101" y="3882759"/>
              <a:ext cx="1549400" cy="1574800"/>
            </a:xfrm>
            <a:prstGeom prst="flowChartConnector">
              <a:avLst/>
            </a:prstGeom>
            <a:solidFill>
              <a:srgbClr val="8EC26A">
                <a:alpha val="33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Organigramme : Connecteur 106">
              <a:extLst>
                <a:ext uri="{FF2B5EF4-FFF2-40B4-BE49-F238E27FC236}">
                  <a16:creationId xmlns:a16="http://schemas.microsoft.com/office/drawing/2014/main" id="{B5B1CF0F-AD24-4768-B2F9-5DBD05ED6135}"/>
                </a:ext>
              </a:extLst>
            </p:cNvPr>
            <p:cNvSpPr/>
            <p:nvPr/>
          </p:nvSpPr>
          <p:spPr>
            <a:xfrm rot="219464">
              <a:off x="4804723" y="3994471"/>
              <a:ext cx="1390650" cy="1371600"/>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ZoneTexte 97">
              <a:extLst>
                <a:ext uri="{FF2B5EF4-FFF2-40B4-BE49-F238E27FC236}">
                  <a16:creationId xmlns:a16="http://schemas.microsoft.com/office/drawing/2014/main" id="{239345DA-722F-4A57-994F-E131CC7D25FE}"/>
                </a:ext>
              </a:extLst>
            </p:cNvPr>
            <p:cNvSpPr txBox="1"/>
            <p:nvPr/>
          </p:nvSpPr>
          <p:spPr>
            <a:xfrm rot="21598053">
              <a:off x="4950322" y="4475105"/>
              <a:ext cx="1085850"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a:latin typeface="Calibri"/>
                </a:rPr>
                <a:t>Réfléchir</a:t>
              </a:r>
              <a:r>
                <a:rPr lang="fr-FR" b="1">
                  <a:latin typeface="Calibri"/>
                  <a:cs typeface="Calibri"/>
                </a:rPr>
                <a:t>​</a:t>
              </a:r>
              <a:endParaRPr lang="fr-FR" b="1"/>
            </a:p>
          </p:txBody>
        </p:sp>
      </p:grpSp>
      <p:grpSp>
        <p:nvGrpSpPr>
          <p:cNvPr id="12" name="Groupe 11">
            <a:extLst>
              <a:ext uri="{FF2B5EF4-FFF2-40B4-BE49-F238E27FC236}">
                <a16:creationId xmlns:a16="http://schemas.microsoft.com/office/drawing/2014/main" id="{0E747BD2-409D-437E-9B20-E6C9509A1EBA}"/>
              </a:ext>
            </a:extLst>
          </p:cNvPr>
          <p:cNvGrpSpPr/>
          <p:nvPr/>
        </p:nvGrpSpPr>
        <p:grpSpPr>
          <a:xfrm>
            <a:off x="5184863" y="189002"/>
            <a:ext cx="1549400" cy="1574800"/>
            <a:chOff x="4756829" y="449112"/>
            <a:chExt cx="1549400" cy="1574800"/>
          </a:xfrm>
        </p:grpSpPr>
        <p:sp>
          <p:nvSpPr>
            <p:cNvPr id="91" name="Organigramme : Connecteur 90">
              <a:extLst>
                <a:ext uri="{FF2B5EF4-FFF2-40B4-BE49-F238E27FC236}">
                  <a16:creationId xmlns:a16="http://schemas.microsoft.com/office/drawing/2014/main" id="{39CA87D8-D7C8-42F3-9852-4E65689C2A29}"/>
                </a:ext>
              </a:extLst>
            </p:cNvPr>
            <p:cNvSpPr/>
            <p:nvPr/>
          </p:nvSpPr>
          <p:spPr>
            <a:xfrm rot="8186511">
              <a:off x="4756829" y="449112"/>
              <a:ext cx="1549400" cy="1574800"/>
            </a:xfrm>
            <a:prstGeom prst="flowChartConnector">
              <a:avLst/>
            </a:prstGeom>
            <a:solidFill>
              <a:srgbClr val="FFC000">
                <a:alpha val="32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Organigramme : Connecteur 103">
              <a:extLst>
                <a:ext uri="{FF2B5EF4-FFF2-40B4-BE49-F238E27FC236}">
                  <a16:creationId xmlns:a16="http://schemas.microsoft.com/office/drawing/2014/main" id="{594178EA-5A87-45E2-B335-2D0D76677461}"/>
                </a:ext>
              </a:extLst>
            </p:cNvPr>
            <p:cNvSpPr/>
            <p:nvPr/>
          </p:nvSpPr>
          <p:spPr>
            <a:xfrm>
              <a:off x="4832392" y="555817"/>
              <a:ext cx="1390650" cy="13716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ZoneTexte 94">
              <a:extLst>
                <a:ext uri="{FF2B5EF4-FFF2-40B4-BE49-F238E27FC236}">
                  <a16:creationId xmlns:a16="http://schemas.microsoft.com/office/drawing/2014/main" id="{173E9A4C-93F4-4CD7-9D00-30C76313D796}"/>
                </a:ext>
              </a:extLst>
            </p:cNvPr>
            <p:cNvSpPr txBox="1"/>
            <p:nvPr/>
          </p:nvSpPr>
          <p:spPr>
            <a:xfrm>
              <a:off x="4876322" y="1033002"/>
              <a:ext cx="14033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b="1">
                  <a:latin typeface="Calibri"/>
                </a:rPr>
                <a:t>S’organiser</a:t>
              </a:r>
              <a:r>
                <a:rPr lang="fr-FR" sz="2000" b="1">
                  <a:latin typeface="Calibri"/>
                  <a:cs typeface="Calibri"/>
                </a:rPr>
                <a:t>​</a:t>
              </a:r>
              <a:endParaRPr lang="fr-FR" sz="2000" b="1">
                <a:cs typeface="Times New Roman"/>
              </a:endParaRPr>
            </a:p>
          </p:txBody>
        </p:sp>
      </p:grpSp>
      <p:grpSp>
        <p:nvGrpSpPr>
          <p:cNvPr id="4" name="Groupe 3">
            <a:extLst>
              <a:ext uri="{FF2B5EF4-FFF2-40B4-BE49-F238E27FC236}">
                <a16:creationId xmlns:a16="http://schemas.microsoft.com/office/drawing/2014/main" id="{84DC21F0-F899-4DB0-9151-51CC72F4F2DA}"/>
              </a:ext>
            </a:extLst>
          </p:cNvPr>
          <p:cNvGrpSpPr/>
          <p:nvPr/>
        </p:nvGrpSpPr>
        <p:grpSpPr>
          <a:xfrm>
            <a:off x="4653486" y="1959286"/>
            <a:ext cx="2683900" cy="1571721"/>
            <a:chOff x="4653486" y="1959286"/>
            <a:chExt cx="2683900" cy="1571721"/>
          </a:xfrm>
        </p:grpSpPr>
        <p:sp>
          <p:nvSpPr>
            <p:cNvPr id="52" name="Rectangle : coins arrondis 51">
              <a:extLst>
                <a:ext uri="{FF2B5EF4-FFF2-40B4-BE49-F238E27FC236}">
                  <a16:creationId xmlns:a16="http://schemas.microsoft.com/office/drawing/2014/main" id="{408C3C1F-686A-42DD-8BE6-A41CA52A7E08}"/>
                </a:ext>
              </a:extLst>
            </p:cNvPr>
            <p:cNvSpPr/>
            <p:nvPr/>
          </p:nvSpPr>
          <p:spPr>
            <a:xfrm>
              <a:off x="4671167" y="2011720"/>
              <a:ext cx="2666219" cy="1490327"/>
            </a:xfrm>
            <a:prstGeom prst="roundRect">
              <a:avLst>
                <a:gd name="adj" fmla="val 20238"/>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a:solidFill>
                  <a:schemeClr val="accent1"/>
                </a:solidFill>
                <a:cs typeface="Calibri"/>
              </a:endParaRPr>
            </a:p>
          </p:txBody>
        </p:sp>
        <p:sp>
          <p:nvSpPr>
            <p:cNvPr id="51" name="ZoneTexte 50">
              <a:extLst>
                <a:ext uri="{FF2B5EF4-FFF2-40B4-BE49-F238E27FC236}">
                  <a16:creationId xmlns:a16="http://schemas.microsoft.com/office/drawing/2014/main" id="{6E652530-0D63-456C-AF75-D1F2AFFD6675}"/>
                </a:ext>
              </a:extLst>
            </p:cNvPr>
            <p:cNvSpPr txBox="1"/>
            <p:nvPr/>
          </p:nvSpPr>
          <p:spPr>
            <a:xfrm>
              <a:off x="4770050" y="2499956"/>
              <a:ext cx="2502868" cy="1031051"/>
            </a:xfrm>
            <a:prstGeom prst="rect">
              <a:avLst/>
            </a:prstGeom>
            <a:noFill/>
          </p:spPr>
          <p:txBody>
            <a:bodyPr wrap="square">
              <a:spAutoFit/>
            </a:bodyPr>
            <a:lstStyle/>
            <a:p>
              <a:pPr algn="l" rtl="0" fontAlgn="base"/>
              <a:r>
                <a:rPr lang="fr-FR" sz="1400" b="1" dirty="0">
                  <a:solidFill>
                    <a:srgbClr val="0070C0"/>
                  </a:solidFill>
                  <a:latin typeface="+mn-lt"/>
                </a:rPr>
                <a:t>Présenter </a:t>
              </a:r>
              <a:r>
                <a:rPr lang="fr-FR" sz="1400" dirty="0">
                  <a:solidFill>
                    <a:srgbClr val="0070C0"/>
                  </a:solidFill>
                  <a:latin typeface="+mn-lt"/>
                </a:rPr>
                <a:t>des idées à un public</a:t>
              </a:r>
              <a:r>
                <a:rPr lang="en-US" sz="1400" b="1" dirty="0">
                  <a:solidFill>
                    <a:srgbClr val="0070C0"/>
                  </a:solidFill>
                  <a:latin typeface="+mn-lt"/>
                </a:rPr>
                <a:t>​</a:t>
              </a:r>
            </a:p>
            <a:p>
              <a:pPr algn="l" rtl="0" fontAlgn="base"/>
              <a:r>
                <a:rPr lang="fr-FR" sz="1400" dirty="0">
                  <a:solidFill>
                    <a:srgbClr val="0070C0"/>
                  </a:solidFill>
                  <a:latin typeface="+mn-lt"/>
                </a:rPr>
                <a:t>Établir un </a:t>
              </a:r>
              <a:r>
                <a:rPr lang="fr-FR" sz="1400" b="1" dirty="0">
                  <a:solidFill>
                    <a:srgbClr val="0070C0"/>
                  </a:solidFill>
                  <a:latin typeface="+mn-lt"/>
                </a:rPr>
                <a:t>compte-rendu</a:t>
              </a:r>
              <a:r>
                <a:rPr lang="en-US" sz="1400" b="1" dirty="0">
                  <a:solidFill>
                    <a:srgbClr val="0070C0"/>
                  </a:solidFill>
                  <a:latin typeface="+mn-lt"/>
                </a:rPr>
                <a:t>​</a:t>
              </a:r>
            </a:p>
            <a:p>
              <a:pPr algn="l" rtl="0" fontAlgn="base">
                <a:spcBef>
                  <a:spcPts val="600"/>
                </a:spcBef>
              </a:pPr>
              <a:r>
                <a:rPr lang="fr-FR" sz="1400" b="1" dirty="0">
                  <a:solidFill>
                    <a:srgbClr val="0070C0"/>
                  </a:solidFill>
                  <a:latin typeface="+mn-lt"/>
                </a:rPr>
                <a:t>Clarifier </a:t>
              </a:r>
              <a:r>
                <a:rPr lang="fr-FR" sz="1400" dirty="0">
                  <a:solidFill>
                    <a:srgbClr val="0070C0"/>
                  </a:solidFill>
                  <a:latin typeface="+mn-lt"/>
                </a:rPr>
                <a:t>les éléments d’une négociation </a:t>
              </a:r>
              <a:r>
                <a:rPr lang="en-US" sz="1400" b="1" dirty="0">
                  <a:solidFill>
                    <a:srgbClr val="0070C0"/>
                  </a:solidFill>
                  <a:latin typeface="+mn-lt"/>
                </a:rPr>
                <a:t>​</a:t>
              </a:r>
            </a:p>
          </p:txBody>
        </p:sp>
        <p:sp>
          <p:nvSpPr>
            <p:cNvPr id="54" name="Rectangle : avec coins arrondis en haut 53">
              <a:extLst>
                <a:ext uri="{FF2B5EF4-FFF2-40B4-BE49-F238E27FC236}">
                  <a16:creationId xmlns:a16="http://schemas.microsoft.com/office/drawing/2014/main" id="{FCC58E6E-D1C9-4B85-8AC5-F1574A29DEA7}"/>
                </a:ext>
              </a:extLst>
            </p:cNvPr>
            <p:cNvSpPr/>
            <p:nvPr/>
          </p:nvSpPr>
          <p:spPr>
            <a:xfrm>
              <a:off x="4653486" y="1996862"/>
              <a:ext cx="2666219" cy="379343"/>
            </a:xfrm>
            <a:prstGeom prst="round2SameRect">
              <a:avLst>
                <a:gd name="adj1" fmla="val 50000"/>
                <a:gd name="adj2" fmla="val 0"/>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600">
                <a:cs typeface="Calibri"/>
              </a:endParaRPr>
            </a:p>
          </p:txBody>
        </p:sp>
        <p:sp>
          <p:nvSpPr>
            <p:cNvPr id="56" name="ZoneTexte 55">
              <a:extLst>
                <a:ext uri="{FF2B5EF4-FFF2-40B4-BE49-F238E27FC236}">
                  <a16:creationId xmlns:a16="http://schemas.microsoft.com/office/drawing/2014/main" id="{2BE0399E-FFC7-4F26-99EC-63511FD6222B}"/>
                </a:ext>
              </a:extLst>
            </p:cNvPr>
            <p:cNvSpPr txBox="1"/>
            <p:nvPr/>
          </p:nvSpPr>
          <p:spPr>
            <a:xfrm>
              <a:off x="4909629" y="1959286"/>
              <a:ext cx="2150301" cy="419457"/>
            </a:xfrm>
            <a:prstGeom prst="round2SameRect">
              <a:avLst/>
            </a:prstGeom>
            <a:noFill/>
          </p:spPr>
          <p:txBody>
            <a:bodyPr wrap="square" lIns="91440" tIns="45720" rIns="91440" bIns="45720" anchor="t">
              <a:spAutoFit/>
            </a:bodyPr>
            <a:lstStyle/>
            <a:p>
              <a:pPr algn="ctr"/>
              <a:r>
                <a:rPr lang="en-US" sz="2000" b="1" noProof="1">
                  <a:solidFill>
                    <a:schemeClr val="bg1"/>
                  </a:solidFill>
                  <a:latin typeface="+mn-lt"/>
                  <a:cs typeface="Calibri"/>
                </a:rPr>
                <a:t>Communiquer</a:t>
              </a:r>
            </a:p>
          </p:txBody>
        </p:sp>
      </p:grpSp>
    </p:spTree>
    <p:extLst>
      <p:ext uri="{BB962C8B-B14F-4D97-AF65-F5344CB8AC3E}">
        <p14:creationId xmlns:p14="http://schemas.microsoft.com/office/powerpoint/2010/main" val="16517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e description de photo disponible.">
            <a:hlinkClick r:id="rId3"/>
            <a:extLst>
              <a:ext uri="{FF2B5EF4-FFF2-40B4-BE49-F238E27FC236}">
                <a16:creationId xmlns:a16="http://schemas.microsoft.com/office/drawing/2014/main" id="{118FB837-1F27-4A05-9150-05C844605A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9759" y="2242350"/>
            <a:ext cx="3078265" cy="2176734"/>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0" name="Picture 2" descr="Peut être une image de texte qui dit ’Fournissent- Budget Peuvent aider Participants Profite Gère Sont- Sont Corps enseignant/Administration Parents Organiser la fête de l'école Enfants Organisée par- -Gère Profitent de Prévoit- Activités Peuvent être- Logistique Peuvent être Prévoit- Prévoit Prévoit Nourriture/Boissons Activités/Jeux Nettoyage &amp; Rangement Musique Trouver un local Bloquer une date’">
            <a:hlinkClick r:id="rId5"/>
            <a:extLst>
              <a:ext uri="{FF2B5EF4-FFF2-40B4-BE49-F238E27FC236}">
                <a16:creationId xmlns:a16="http://schemas.microsoft.com/office/drawing/2014/main" id="{5E934507-9254-416E-B1F5-5E939EA1AF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6352" y="2379376"/>
            <a:ext cx="3136470" cy="1971934"/>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2379888" y="1340599"/>
            <a:ext cx="6917519" cy="707886"/>
          </a:xfrm>
          <a:prstGeom prst="rect">
            <a:avLst/>
          </a:prstGeom>
        </p:spPr>
        <p:txBody>
          <a:bodyPr wrap="square">
            <a:spAutoFit/>
          </a:bodyPr>
          <a:lstStyle/>
          <a:p>
            <a:pPr marL="0" lvl="1"/>
            <a:r>
              <a:rPr lang="fr-FR" sz="2000" dirty="0">
                <a:solidFill>
                  <a:srgbClr val="313131"/>
                </a:solidFill>
                <a:latin typeface="+mn-lt"/>
              </a:rPr>
              <a:t>Partagez l’image .png de votre carte sur le MOOC ou Facebook </a:t>
            </a:r>
            <a:r>
              <a:rPr lang="fr-FR" sz="2000" b="1" dirty="0">
                <a:latin typeface="+mn-lt"/>
              </a:rPr>
              <a:t>#MaCarteAuPropre </a:t>
            </a:r>
            <a:r>
              <a:rPr lang="fr-FR" sz="2000" dirty="0">
                <a:latin typeface="+mn-lt"/>
              </a:rPr>
              <a:t>: </a:t>
            </a:r>
            <a:r>
              <a:rPr lang="fr-FR" sz="2000" dirty="0">
                <a:latin typeface="+mn-lt"/>
                <a:hlinkClick r:id="rId7"/>
              </a:rPr>
              <a:t>tinyurl.com/27espb7k</a:t>
            </a:r>
            <a:r>
              <a:rPr lang="fr-FR" sz="2000" dirty="0">
                <a:latin typeface="+mn-lt"/>
              </a:rPr>
              <a:t> </a:t>
            </a:r>
          </a:p>
        </p:txBody>
      </p:sp>
      <p:grpSp>
        <p:nvGrpSpPr>
          <p:cNvPr id="9" name="Group 9"/>
          <p:cNvGrpSpPr/>
          <p:nvPr/>
        </p:nvGrpSpPr>
        <p:grpSpPr>
          <a:xfrm>
            <a:off x="5227082" y="4812136"/>
            <a:ext cx="1678195" cy="688869"/>
            <a:chOff x="4260027" y="4608090"/>
            <a:chExt cx="1678195" cy="688869"/>
          </a:xfrm>
        </p:grpSpPr>
        <p:pic>
          <p:nvPicPr>
            <p:cNvPr id="10"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60027" y="4608090"/>
              <a:ext cx="760131" cy="688869"/>
            </a:xfrm>
            <a:prstGeom prst="rect">
              <a:avLst/>
            </a:prstGeom>
          </p:spPr>
        </p:pic>
        <p:sp>
          <p:nvSpPr>
            <p:cNvPr id="11" name="TextBox 11"/>
            <p:cNvSpPr txBox="1"/>
            <p:nvPr/>
          </p:nvSpPr>
          <p:spPr>
            <a:xfrm>
              <a:off x="5036968" y="4724514"/>
              <a:ext cx="901254" cy="461665"/>
            </a:xfrm>
            <a:prstGeom prst="rect">
              <a:avLst/>
            </a:prstGeom>
            <a:noFill/>
          </p:spPr>
          <p:txBody>
            <a:bodyPr wrap="square" rtlCol="0">
              <a:spAutoFit/>
            </a:bodyPr>
            <a:lstStyle/>
            <a:p>
              <a:r>
                <a:rPr lang="en-US" sz="2400" b="1"/>
                <a:t>Quiz</a:t>
              </a:r>
            </a:p>
          </p:txBody>
        </p:sp>
      </p:grpSp>
      <p:grpSp>
        <p:nvGrpSpPr>
          <p:cNvPr id="4" name="Groupe 3">
            <a:extLst>
              <a:ext uri="{FF2B5EF4-FFF2-40B4-BE49-F238E27FC236}">
                <a16:creationId xmlns:a16="http://schemas.microsoft.com/office/drawing/2014/main" id="{8EC8940A-5868-44D1-8412-FC55D194B19A}"/>
              </a:ext>
            </a:extLst>
          </p:cNvPr>
          <p:cNvGrpSpPr/>
          <p:nvPr/>
        </p:nvGrpSpPr>
        <p:grpSpPr>
          <a:xfrm>
            <a:off x="8854795" y="1120"/>
            <a:ext cx="1302830" cy="1296075"/>
            <a:chOff x="8813124" y="-16809"/>
            <a:chExt cx="1302830" cy="1296075"/>
          </a:xfrm>
        </p:grpSpPr>
        <p:sp>
          <p:nvSpPr>
            <p:cNvPr id="17" name="Larme 16">
              <a:extLst>
                <a:ext uri="{FF2B5EF4-FFF2-40B4-BE49-F238E27FC236}">
                  <a16:creationId xmlns:a16="http://schemas.microsoft.com/office/drawing/2014/main" id="{4BE58A75-3E05-4F20-A0BE-D75AEC173CF9}"/>
                </a:ext>
              </a:extLst>
            </p:cNvPr>
            <p:cNvSpPr/>
            <p:nvPr/>
          </p:nvSpPr>
          <p:spPr>
            <a:xfrm>
              <a:off x="8813124" y="-16809"/>
              <a:ext cx="1302830" cy="1296075"/>
            </a:xfrm>
            <a:prstGeom prst="teardrop">
              <a:avLst/>
            </a:pr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b="1">
                <a:solidFill>
                  <a:schemeClr val="bg1"/>
                </a:solidFill>
                <a:ea typeface="+mn-lt"/>
                <a:cs typeface="+mn-lt"/>
              </a:endParaRPr>
            </a:p>
          </p:txBody>
        </p:sp>
        <p:sp>
          <p:nvSpPr>
            <p:cNvPr id="18" name="Larme 17">
              <a:extLst>
                <a:ext uri="{FF2B5EF4-FFF2-40B4-BE49-F238E27FC236}">
                  <a16:creationId xmlns:a16="http://schemas.microsoft.com/office/drawing/2014/main" id="{4581C553-0509-4692-A1C3-011701ECDDE9}"/>
                </a:ext>
              </a:extLst>
            </p:cNvPr>
            <p:cNvSpPr/>
            <p:nvPr/>
          </p:nvSpPr>
          <p:spPr>
            <a:xfrm>
              <a:off x="8891429" y="51697"/>
              <a:ext cx="1144081" cy="1133947"/>
            </a:xfrm>
            <a:prstGeom prst="teardrop">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sz="1400" b="1">
                <a:solidFill>
                  <a:schemeClr val="bg1"/>
                </a:solidFill>
                <a:ea typeface="+mn-lt"/>
                <a:cs typeface="+mn-lt"/>
              </a:endParaRPr>
            </a:p>
          </p:txBody>
        </p:sp>
        <p:sp>
          <p:nvSpPr>
            <p:cNvPr id="21" name="ZoneTexte 20">
              <a:extLst>
                <a:ext uri="{FF2B5EF4-FFF2-40B4-BE49-F238E27FC236}">
                  <a16:creationId xmlns:a16="http://schemas.microsoft.com/office/drawing/2014/main" id="{93704348-2E3D-4EB6-A5E9-2F44498A6662}"/>
                </a:ext>
              </a:extLst>
            </p:cNvPr>
            <p:cNvSpPr txBox="1"/>
            <p:nvPr/>
          </p:nvSpPr>
          <p:spPr>
            <a:xfrm>
              <a:off x="8972559" y="263407"/>
              <a:ext cx="1013838" cy="58477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fr-FR" sz="1600" b="1">
                  <a:solidFill>
                    <a:srgbClr val="FFFFFF"/>
                  </a:solidFill>
                  <a:latin typeface="Calibri"/>
                </a:rPr>
                <a:t>À vous </a:t>
              </a:r>
              <a:endParaRPr lang="fr-FR" sz="1600">
                <a:solidFill>
                  <a:srgbClr val="000000"/>
                </a:solidFill>
                <a:cs typeface="Times New Roman"/>
              </a:endParaRPr>
            </a:p>
            <a:p>
              <a:pPr algn="ctr"/>
              <a:r>
                <a:rPr lang="fr-FR" sz="1600" b="1">
                  <a:solidFill>
                    <a:srgbClr val="FFFFFF"/>
                  </a:solidFill>
                  <a:latin typeface="Calibri"/>
                </a:rPr>
                <a:t>de jouer !</a:t>
              </a:r>
              <a:r>
                <a:rPr lang="fr-FR" sz="1600">
                  <a:latin typeface="Calibri"/>
                  <a:cs typeface="Calibri"/>
                </a:rPr>
                <a:t>​</a:t>
              </a:r>
              <a:endParaRPr lang="fr-FR" sz="1600">
                <a:cs typeface="Times New Roman"/>
              </a:endParaRPr>
            </a:p>
          </p:txBody>
        </p:sp>
      </p:grpSp>
      <p:pic>
        <p:nvPicPr>
          <p:cNvPr id="1032" name="Picture 8" descr="Peut être une image de carte et texte qui dit ’Comment organiser la fête de l'école ? Cours de l'école 23/06/2021 Bloquer Assarer Préparer Gel hydro alcoolique Port du masque Distribuer Date Lieu Traçage au sol Effestuer Obliger Rdv évènement Sanitaire Prevoir Próvolr Preparer Sécurité Sigraler Pompiers Incendie Assarer Convier Organisation de fête Partisiper l'école Prevoir Acteurs Sont Élèves Sont Prévoir Personne formée Effectué Trobver Sont Activités Spectacle Attentats Enseignants Ventier Animer Financement Demander Vigile bénévole Jeux Dispositif habituel Effectué Parents d'élèves Demander Fournis Restauration/boissons Fonds de l'ecole’">
            <a:hlinkClick r:id="rId9"/>
            <a:extLst>
              <a:ext uri="{FF2B5EF4-FFF2-40B4-BE49-F238E27FC236}">
                <a16:creationId xmlns:a16="http://schemas.microsoft.com/office/drawing/2014/main" id="{4B0E724C-1CD7-42C1-8E58-EA477D8323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53887" y="2512971"/>
            <a:ext cx="3049271" cy="1924842"/>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13" name="AutoShape 5">
            <a:extLst>
              <a:ext uri="{FF2B5EF4-FFF2-40B4-BE49-F238E27FC236}">
                <a16:creationId xmlns:a16="http://schemas.microsoft.com/office/drawing/2014/main" id="{63012C97-B2B9-44BA-BC05-1B0B79FEA99C}"/>
              </a:ext>
            </a:extLst>
          </p:cNvPr>
          <p:cNvSpPr>
            <a:spLocks noChangeArrowheads="1"/>
          </p:cNvSpPr>
          <p:nvPr/>
        </p:nvSpPr>
        <p:spPr bwMode="auto">
          <a:xfrm>
            <a:off x="2580894" y="555794"/>
            <a:ext cx="4424062" cy="510778"/>
          </a:xfrm>
          <a:prstGeom prst="roundRect">
            <a:avLst>
              <a:gd name="adj" fmla="val 16667"/>
            </a:avLst>
          </a:prstGeom>
          <a:solidFill>
            <a:srgbClr val="FF0000"/>
          </a:solidFill>
          <a:ln w="19050">
            <a:solidFill>
              <a:srgbClr val="C00000"/>
            </a:solidFill>
            <a:round/>
            <a:headEnd/>
            <a:tailEnd/>
          </a:ln>
          <a:effectLst>
            <a:outerShdw blurRad="50800" dist="38100" dir="2700000" algn="tl" rotWithShape="0">
              <a:prstClr val="black">
                <a:alpha val="40000"/>
              </a:prstClr>
            </a:outerShdw>
          </a:effectLst>
        </p:spPr>
        <p:txBody>
          <a:bodyPr wrap="square" lIns="91440" tIns="45720" rIns="91440" bIns="45720" anchor="t">
            <a:spAutoFit/>
          </a:bodyPr>
          <a:lstStyle/>
          <a:p>
            <a:pPr algn="ctr"/>
            <a:endParaRPr lang="fr-FR" sz="200" b="1" dirty="0">
              <a:highlight>
                <a:srgbClr val="FF0000"/>
              </a:highlight>
              <a:latin typeface="Calibri" panose="020F0502020204030204" pitchFamily="34" charset="0"/>
              <a:cs typeface="Calibri"/>
            </a:endParaRPr>
          </a:p>
          <a:p>
            <a:pPr algn="ctr"/>
            <a:r>
              <a:rPr lang="fr-FR" sz="2000" b="1" dirty="0">
                <a:solidFill>
                  <a:srgbClr val="FFFFFF"/>
                </a:solidFill>
                <a:highlight>
                  <a:srgbClr val="FF0000"/>
                </a:highlight>
                <a:latin typeface="Calibri"/>
                <a:cs typeface="Calibri"/>
              </a:rPr>
              <a:t>Comment organiser la fête de l’école ?</a:t>
            </a:r>
          </a:p>
          <a:p>
            <a:pPr algn="ctr"/>
            <a:endParaRPr lang="fr-FR" sz="200" b="1" dirty="0">
              <a:highlight>
                <a:srgbClr val="FF0000"/>
              </a:highlight>
              <a:latin typeface="Calibri" panose="020F0502020204030204" pitchFamily="34" charset="0"/>
              <a:cs typeface="Calibri"/>
            </a:endParaRPr>
          </a:p>
        </p:txBody>
      </p:sp>
      <p:pic>
        <p:nvPicPr>
          <p:cNvPr id="2" name="Picture 2" descr="Peut être une image de texte qui dit ’Inviter Inviter Parents Elèves Organisme d'assurance Vérifier Maire Service pédagogique Financer Assurer Planifier Conseil Régional Organisation école fête Financer Financer Contenir Projets Activités Contenir Contenir Contenir Mettre lumière Lesstands Contenir Labuvette Péche jeu d'adresse Générer Ambiance Bénifices hasard Générer Intégrer Intégrer pecheau canards paquets cadeaux Lesaucisson TGV(CM1 CM2) Générer Générer Lamarguerite festivités’">
            <a:extLst>
              <a:ext uri="{FF2B5EF4-FFF2-40B4-BE49-F238E27FC236}">
                <a16:creationId xmlns:a16="http://schemas.microsoft.com/office/drawing/2014/main" id="{7CD87B98-F24B-4264-B975-6DFBA10E984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643" b="5792"/>
          <a:stretch/>
        </p:blipFill>
        <p:spPr bwMode="auto">
          <a:xfrm>
            <a:off x="4365521" y="2615849"/>
            <a:ext cx="2858802" cy="2145074"/>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4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a:extLst>
              <a:ext uri="{FF2B5EF4-FFF2-40B4-BE49-F238E27FC236}">
                <a16:creationId xmlns:a16="http://schemas.microsoft.com/office/drawing/2014/main" id="{AD24726A-D8A5-4EFB-A71A-B343A4210C31}"/>
              </a:ext>
            </a:extLst>
          </p:cNvPr>
          <p:cNvPicPr>
            <a:picLocks noChangeAspect="1"/>
          </p:cNvPicPr>
          <p:nvPr/>
        </p:nvPicPr>
        <p:blipFill>
          <a:blip r:embed="rId2"/>
          <a:stretch>
            <a:fillRect/>
          </a:stretch>
        </p:blipFill>
        <p:spPr>
          <a:xfrm>
            <a:off x="2622967" y="2216063"/>
            <a:ext cx="1328485" cy="964265"/>
          </a:xfrm>
          <a:prstGeom prst="rect">
            <a:avLst/>
          </a:prstGeom>
        </p:spPr>
      </p:pic>
      <p:pic>
        <p:nvPicPr>
          <p:cNvPr id="69" name="Image 68">
            <a:extLst>
              <a:ext uri="{FF2B5EF4-FFF2-40B4-BE49-F238E27FC236}">
                <a16:creationId xmlns:a16="http://schemas.microsoft.com/office/drawing/2014/main" id="{FA91098E-6ACD-448B-ACE2-6BE77F2391B6}"/>
              </a:ext>
            </a:extLst>
          </p:cNvPr>
          <p:cNvPicPr>
            <a:picLocks noChangeAspect="1"/>
          </p:cNvPicPr>
          <p:nvPr/>
        </p:nvPicPr>
        <p:blipFill>
          <a:blip r:embed="rId3"/>
          <a:stretch>
            <a:fillRect/>
          </a:stretch>
        </p:blipFill>
        <p:spPr>
          <a:xfrm>
            <a:off x="4391382" y="4068282"/>
            <a:ext cx="1213766" cy="850912"/>
          </a:xfrm>
          <a:prstGeom prst="rect">
            <a:avLst/>
          </a:prstGeom>
        </p:spPr>
      </p:pic>
      <p:grpSp>
        <p:nvGrpSpPr>
          <p:cNvPr id="36" name="Groupe 35">
            <a:extLst>
              <a:ext uri="{FF2B5EF4-FFF2-40B4-BE49-F238E27FC236}">
                <a16:creationId xmlns:a16="http://schemas.microsoft.com/office/drawing/2014/main" id="{04D9D5C5-97DD-4574-9ABA-F4EAE8DC8902}"/>
              </a:ext>
            </a:extLst>
          </p:cNvPr>
          <p:cNvGrpSpPr/>
          <p:nvPr/>
        </p:nvGrpSpPr>
        <p:grpSpPr>
          <a:xfrm>
            <a:off x="4342888" y="596105"/>
            <a:ext cx="1217687" cy="877059"/>
            <a:chOff x="9029903" y="3291314"/>
            <a:chExt cx="2048389" cy="1347577"/>
          </a:xfrm>
        </p:grpSpPr>
        <p:grpSp>
          <p:nvGrpSpPr>
            <p:cNvPr id="19" name="Groupe 18">
              <a:extLst>
                <a:ext uri="{FF2B5EF4-FFF2-40B4-BE49-F238E27FC236}">
                  <a16:creationId xmlns:a16="http://schemas.microsoft.com/office/drawing/2014/main" id="{5EF3EA1E-920B-4739-BBC3-5AAFD07D07AA}"/>
                </a:ext>
              </a:extLst>
            </p:cNvPr>
            <p:cNvGrpSpPr/>
            <p:nvPr/>
          </p:nvGrpSpPr>
          <p:grpSpPr>
            <a:xfrm>
              <a:off x="9356233" y="3291314"/>
              <a:ext cx="1722059" cy="1120695"/>
              <a:chOff x="2637065" y="1517859"/>
              <a:chExt cx="7674449" cy="4965974"/>
            </a:xfrm>
          </p:grpSpPr>
          <p:pic>
            <p:nvPicPr>
              <p:cNvPr id="1028" name="Picture 4">
                <a:extLst>
                  <a:ext uri="{FF2B5EF4-FFF2-40B4-BE49-F238E27FC236}">
                    <a16:creationId xmlns:a16="http://schemas.microsoft.com/office/drawing/2014/main" id="{F820B69C-0FFA-41FD-B259-A558E72675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7065" y="1566239"/>
                <a:ext cx="3562350" cy="30765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EE203581-34E1-445E-9867-6A1B4C9E43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5775" y="2784804"/>
                <a:ext cx="360045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83F6318-5B5F-4BF3-B367-8AD0867B81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7577" y="1517859"/>
                <a:ext cx="4305300" cy="32861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DAF04ECE-EEB9-47CD-833A-C6091B1F42F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2939" y="3521558"/>
                <a:ext cx="3838575" cy="29622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e 34">
              <a:extLst>
                <a:ext uri="{FF2B5EF4-FFF2-40B4-BE49-F238E27FC236}">
                  <a16:creationId xmlns:a16="http://schemas.microsoft.com/office/drawing/2014/main" id="{DDB028D4-D2E6-4DA7-B6D9-2E76AEC45260}"/>
                </a:ext>
              </a:extLst>
            </p:cNvPr>
            <p:cNvGrpSpPr/>
            <p:nvPr/>
          </p:nvGrpSpPr>
          <p:grpSpPr>
            <a:xfrm>
              <a:off x="9029903" y="3786005"/>
              <a:ext cx="1562705" cy="852886"/>
              <a:chOff x="9114970" y="3522117"/>
              <a:chExt cx="2681379" cy="1940990"/>
            </a:xfrm>
          </p:grpSpPr>
          <p:sp>
            <p:nvSpPr>
              <p:cNvPr id="21" name="Rectangle : coins arrondis 20">
                <a:extLst>
                  <a:ext uri="{FF2B5EF4-FFF2-40B4-BE49-F238E27FC236}">
                    <a16:creationId xmlns:a16="http://schemas.microsoft.com/office/drawing/2014/main" id="{5EC1B0A5-8C7A-498D-8A44-F3CF779EE37C}"/>
                  </a:ext>
                </a:extLst>
              </p:cNvPr>
              <p:cNvSpPr/>
              <p:nvPr/>
            </p:nvSpPr>
            <p:spPr>
              <a:xfrm>
                <a:off x="9469522" y="3522117"/>
                <a:ext cx="1789479" cy="405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
                  <a:t>Concept</a:t>
                </a:r>
                <a:endParaRPr lang="en-US" sz="600"/>
              </a:p>
            </p:txBody>
          </p:sp>
          <p:cxnSp>
            <p:nvCxnSpPr>
              <p:cNvPr id="23" name="Connecteur droit avec flèche 22">
                <a:extLst>
                  <a:ext uri="{FF2B5EF4-FFF2-40B4-BE49-F238E27FC236}">
                    <a16:creationId xmlns:a16="http://schemas.microsoft.com/office/drawing/2014/main" id="{7908E52E-5036-4378-8034-443190DF259A}"/>
                  </a:ext>
                </a:extLst>
              </p:cNvPr>
              <p:cNvCxnSpPr>
                <a:cxnSpLocks/>
              </p:cNvCxnSpPr>
              <p:nvPr/>
            </p:nvCxnSpPr>
            <p:spPr>
              <a:xfrm>
                <a:off x="9932610" y="3880152"/>
                <a:ext cx="0" cy="129146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28" name="Connecteur : en angle 27">
                <a:extLst>
                  <a:ext uri="{FF2B5EF4-FFF2-40B4-BE49-F238E27FC236}">
                    <a16:creationId xmlns:a16="http://schemas.microsoft.com/office/drawing/2014/main" id="{B9E2E37B-6930-408E-A50A-AA12B37F7FCF}"/>
                  </a:ext>
                </a:extLst>
              </p:cNvPr>
              <p:cNvCxnSpPr>
                <a:cxnSpLocks/>
                <a:stCxn id="21" idx="2"/>
              </p:cNvCxnSpPr>
              <p:nvPr/>
            </p:nvCxnSpPr>
            <p:spPr>
              <a:xfrm rot="16200000" flipH="1">
                <a:off x="9931587" y="4360213"/>
                <a:ext cx="1244072" cy="37872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Connecteur : en arc 29">
                <a:extLst>
                  <a:ext uri="{FF2B5EF4-FFF2-40B4-BE49-F238E27FC236}">
                    <a16:creationId xmlns:a16="http://schemas.microsoft.com/office/drawing/2014/main" id="{ABD8A22E-8B74-4C56-BC8C-F4437930955D}"/>
                  </a:ext>
                </a:extLst>
              </p:cNvPr>
              <p:cNvCxnSpPr>
                <a:cxnSpLocks/>
              </p:cNvCxnSpPr>
              <p:nvPr/>
            </p:nvCxnSpPr>
            <p:spPr>
              <a:xfrm rot="16200000" flipV="1">
                <a:off x="10178030" y="4156983"/>
                <a:ext cx="1214312" cy="814946"/>
              </a:xfrm>
              <a:prstGeom prst="curvedConnector3">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 coins arrondis 36">
                <a:extLst>
                  <a:ext uri="{FF2B5EF4-FFF2-40B4-BE49-F238E27FC236}">
                    <a16:creationId xmlns:a16="http://schemas.microsoft.com/office/drawing/2014/main" id="{6FEA1892-BC22-4A42-BAC9-896AF22DB63B}"/>
                  </a:ext>
                </a:extLst>
              </p:cNvPr>
              <p:cNvSpPr/>
              <p:nvPr/>
            </p:nvSpPr>
            <p:spPr>
              <a:xfrm>
                <a:off x="10033694" y="4518662"/>
                <a:ext cx="1666041" cy="2947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600">
                    <a:solidFill>
                      <a:schemeClr val="tx1"/>
                    </a:solidFill>
                  </a:rPr>
                  <a:t>propositions</a:t>
                </a:r>
                <a:endParaRPr lang="en-US" sz="600">
                  <a:solidFill>
                    <a:schemeClr val="tx1"/>
                  </a:solidFill>
                  <a:cs typeface="Calibri"/>
                </a:endParaRPr>
              </a:p>
            </p:txBody>
          </p:sp>
          <p:sp>
            <p:nvSpPr>
              <p:cNvPr id="39" name="Organigramme : Préparation 38">
                <a:extLst>
                  <a:ext uri="{FF2B5EF4-FFF2-40B4-BE49-F238E27FC236}">
                    <a16:creationId xmlns:a16="http://schemas.microsoft.com/office/drawing/2014/main" id="{CF93E6C6-3222-4E84-BABA-362F90FFDA69}"/>
                  </a:ext>
                </a:extLst>
              </p:cNvPr>
              <p:cNvSpPr/>
              <p:nvPr/>
            </p:nvSpPr>
            <p:spPr>
              <a:xfrm>
                <a:off x="9114970" y="5171612"/>
                <a:ext cx="1262743" cy="291495"/>
              </a:xfrm>
              <a:prstGeom prst="flowChartPreparation">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 b="1"/>
                  <a:t>Concept</a:t>
                </a:r>
                <a:endParaRPr lang="en-US" sz="200" b="1"/>
              </a:p>
            </p:txBody>
          </p:sp>
          <p:sp>
            <p:nvSpPr>
              <p:cNvPr id="40" name="Rectangle : coins arrondis 39">
                <a:extLst>
                  <a:ext uri="{FF2B5EF4-FFF2-40B4-BE49-F238E27FC236}">
                    <a16:creationId xmlns:a16="http://schemas.microsoft.com/office/drawing/2014/main" id="{B89FA66C-5067-4606-B6AB-445B474B41F1}"/>
                  </a:ext>
                </a:extLst>
              </p:cNvPr>
              <p:cNvSpPr/>
              <p:nvPr/>
            </p:nvSpPr>
            <p:spPr>
              <a:xfrm>
                <a:off x="10533606" y="5171611"/>
                <a:ext cx="1262743" cy="291495"/>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 b="1"/>
                  <a:t>Concept</a:t>
                </a:r>
                <a:endParaRPr lang="en-US" sz="300" b="1"/>
              </a:p>
            </p:txBody>
          </p:sp>
          <p:sp>
            <p:nvSpPr>
              <p:cNvPr id="41" name="Rectangle : coins arrondis 40">
                <a:extLst>
                  <a:ext uri="{FF2B5EF4-FFF2-40B4-BE49-F238E27FC236}">
                    <a16:creationId xmlns:a16="http://schemas.microsoft.com/office/drawing/2014/main" id="{01A00AEF-CB8F-4245-BD25-52DC1480EA3D}"/>
                  </a:ext>
                </a:extLst>
              </p:cNvPr>
              <p:cNvSpPr/>
              <p:nvPr/>
            </p:nvSpPr>
            <p:spPr>
              <a:xfrm>
                <a:off x="9530896" y="4067671"/>
                <a:ext cx="665680" cy="291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
                    <a:solidFill>
                      <a:schemeClr val="tx1"/>
                    </a:solidFill>
                  </a:rPr>
                  <a:t>verbe</a:t>
                </a:r>
                <a:endParaRPr lang="en-US" sz="200">
                  <a:solidFill>
                    <a:schemeClr val="tx1"/>
                  </a:solidFill>
                </a:endParaRPr>
              </a:p>
            </p:txBody>
          </p:sp>
        </p:grpSp>
      </p:grpSp>
      <p:sp>
        <p:nvSpPr>
          <p:cNvPr id="8" name="Cercle : creux 7">
            <a:extLst>
              <a:ext uri="{FF2B5EF4-FFF2-40B4-BE49-F238E27FC236}">
                <a16:creationId xmlns:a16="http://schemas.microsoft.com/office/drawing/2014/main" id="{35E4A6B9-06BE-4631-B3BB-00C26B833F4C}"/>
              </a:ext>
            </a:extLst>
          </p:cNvPr>
          <p:cNvSpPr/>
          <p:nvPr/>
        </p:nvSpPr>
        <p:spPr>
          <a:xfrm>
            <a:off x="2583090" y="2018058"/>
            <a:ext cx="1458000" cy="1457325"/>
          </a:xfrm>
          <a:prstGeom prst="donut">
            <a:avLst>
              <a:gd name="adj" fmla="val 5693"/>
            </a:avLst>
          </a:prstGeom>
          <a:solidFill>
            <a:schemeClr val="tx1"/>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ercle : creux 8">
            <a:extLst>
              <a:ext uri="{FF2B5EF4-FFF2-40B4-BE49-F238E27FC236}">
                <a16:creationId xmlns:a16="http://schemas.microsoft.com/office/drawing/2014/main" id="{B20A81B7-A946-46FB-8883-5085F19F6821}"/>
              </a:ext>
            </a:extLst>
          </p:cNvPr>
          <p:cNvSpPr/>
          <p:nvPr/>
        </p:nvSpPr>
        <p:spPr>
          <a:xfrm>
            <a:off x="4157909" y="339935"/>
            <a:ext cx="1458000" cy="1457325"/>
          </a:xfrm>
          <a:prstGeom prst="donut">
            <a:avLst>
              <a:gd name="adj" fmla="val 5693"/>
            </a:avLst>
          </a:prstGeom>
          <a:solidFill>
            <a:srgbClr val="A86ED4"/>
          </a:solidFill>
          <a:ln>
            <a:solidFill>
              <a:srgbClr val="A86ED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ercle : creux 9">
            <a:extLst>
              <a:ext uri="{FF2B5EF4-FFF2-40B4-BE49-F238E27FC236}">
                <a16:creationId xmlns:a16="http://schemas.microsoft.com/office/drawing/2014/main" id="{580470E5-2D9B-4FAF-8821-8E0ED0B58419}"/>
              </a:ext>
            </a:extLst>
          </p:cNvPr>
          <p:cNvSpPr/>
          <p:nvPr/>
        </p:nvSpPr>
        <p:spPr>
          <a:xfrm>
            <a:off x="5142129" y="1967471"/>
            <a:ext cx="1458000" cy="1457325"/>
          </a:xfrm>
          <a:prstGeom prst="donut">
            <a:avLst>
              <a:gd name="adj" fmla="val 5693"/>
            </a:avLst>
          </a:prstGeom>
          <a:solidFill>
            <a:srgbClr val="ED8B00"/>
          </a:solidFill>
          <a:ln>
            <a:solidFill>
              <a:srgbClr val="ED8B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ercle : creux 10">
            <a:extLst>
              <a:ext uri="{FF2B5EF4-FFF2-40B4-BE49-F238E27FC236}">
                <a16:creationId xmlns:a16="http://schemas.microsoft.com/office/drawing/2014/main" id="{DEFD41B6-9FE4-4CD1-9720-5FE5351D611C}"/>
              </a:ext>
            </a:extLst>
          </p:cNvPr>
          <p:cNvSpPr/>
          <p:nvPr/>
        </p:nvSpPr>
        <p:spPr>
          <a:xfrm>
            <a:off x="4222731" y="3742411"/>
            <a:ext cx="1458000" cy="1457325"/>
          </a:xfrm>
          <a:prstGeom prst="donut">
            <a:avLst>
              <a:gd name="adj" fmla="val 5693"/>
            </a:avLst>
          </a:prstGeom>
          <a:solidFill>
            <a:srgbClr val="92D050"/>
          </a:solidFill>
          <a:ln>
            <a:solidFill>
              <a:schemeClr val="accent6">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necteur : en arc 12">
            <a:extLst>
              <a:ext uri="{FF2B5EF4-FFF2-40B4-BE49-F238E27FC236}">
                <a16:creationId xmlns:a16="http://schemas.microsoft.com/office/drawing/2014/main" id="{1CCE0E52-AD46-4287-B305-8A70EAEE4481}"/>
              </a:ext>
            </a:extLst>
          </p:cNvPr>
          <p:cNvCxnSpPr>
            <a:cxnSpLocks/>
          </p:cNvCxnSpPr>
          <p:nvPr/>
        </p:nvCxnSpPr>
        <p:spPr>
          <a:xfrm rot="5400000" flipH="1" flipV="1">
            <a:off x="3248518" y="1044260"/>
            <a:ext cx="968594" cy="778578"/>
          </a:xfrm>
          <a:prstGeom prst="curvedConnector3">
            <a:avLst>
              <a:gd name="adj1" fmla="val 99746"/>
            </a:avLst>
          </a:prstGeom>
          <a:ln w="57150">
            <a:solidFill>
              <a:srgbClr val="A86ED4"/>
            </a:solidFill>
            <a:headEnd type="oval"/>
            <a:tailEnd type="triangle"/>
          </a:ln>
        </p:spPr>
        <p:style>
          <a:lnRef idx="3">
            <a:schemeClr val="accent2"/>
          </a:lnRef>
          <a:fillRef idx="0">
            <a:schemeClr val="accent2"/>
          </a:fillRef>
          <a:effectRef idx="2">
            <a:schemeClr val="accent2"/>
          </a:effectRef>
          <a:fontRef idx="minor">
            <a:schemeClr val="tx1"/>
          </a:fontRef>
        </p:style>
      </p:cxnSp>
      <p:cxnSp>
        <p:nvCxnSpPr>
          <p:cNvPr id="16" name="Connecteur : en arc 15">
            <a:extLst>
              <a:ext uri="{FF2B5EF4-FFF2-40B4-BE49-F238E27FC236}">
                <a16:creationId xmlns:a16="http://schemas.microsoft.com/office/drawing/2014/main" id="{A71617B4-032E-4CAB-9046-3118C4DABB84}"/>
              </a:ext>
            </a:extLst>
          </p:cNvPr>
          <p:cNvCxnSpPr>
            <a:cxnSpLocks/>
          </p:cNvCxnSpPr>
          <p:nvPr/>
        </p:nvCxnSpPr>
        <p:spPr>
          <a:xfrm rot="16200000" flipH="1">
            <a:off x="3248519" y="3716017"/>
            <a:ext cx="968594" cy="778578"/>
          </a:xfrm>
          <a:prstGeom prst="curvedConnector3">
            <a:avLst>
              <a:gd name="adj1" fmla="val 99746"/>
            </a:avLst>
          </a:prstGeom>
          <a:ln w="57150">
            <a:solidFill>
              <a:srgbClr val="92D050"/>
            </a:solidFill>
            <a:headEnd type="oval"/>
            <a:tailEnd type="triangle"/>
          </a:ln>
        </p:spPr>
        <p:style>
          <a:lnRef idx="3">
            <a:schemeClr val="accent2"/>
          </a:lnRef>
          <a:fillRef idx="0">
            <a:schemeClr val="accent2"/>
          </a:fillRef>
          <a:effectRef idx="2">
            <a:schemeClr val="accent2"/>
          </a:effectRef>
          <a:fontRef idx="minor">
            <a:schemeClr val="tx1"/>
          </a:fontRef>
        </p:style>
      </p:cxnSp>
      <p:cxnSp>
        <p:nvCxnSpPr>
          <p:cNvPr id="17" name="Connecteur : en arc 16">
            <a:extLst>
              <a:ext uri="{FF2B5EF4-FFF2-40B4-BE49-F238E27FC236}">
                <a16:creationId xmlns:a16="http://schemas.microsoft.com/office/drawing/2014/main" id="{3E258A78-F717-4619-9AB8-08BFFC0902F0}"/>
              </a:ext>
            </a:extLst>
          </p:cNvPr>
          <p:cNvCxnSpPr>
            <a:cxnSpLocks/>
          </p:cNvCxnSpPr>
          <p:nvPr/>
        </p:nvCxnSpPr>
        <p:spPr>
          <a:xfrm>
            <a:off x="4158040" y="2741958"/>
            <a:ext cx="911501" cy="9525"/>
          </a:xfrm>
          <a:prstGeom prst="curvedConnector3">
            <a:avLst>
              <a:gd name="adj1" fmla="val 50000"/>
            </a:avLst>
          </a:prstGeom>
          <a:ln w="57150">
            <a:solidFill>
              <a:srgbClr val="ED8B00"/>
            </a:solidFill>
            <a:headEnd type="oval"/>
            <a:tailEnd type="triangle"/>
          </a:ln>
        </p:spPr>
        <p:style>
          <a:lnRef idx="3">
            <a:schemeClr val="accent2"/>
          </a:lnRef>
          <a:fillRef idx="0">
            <a:schemeClr val="accent2"/>
          </a:fillRef>
          <a:effectRef idx="2">
            <a:schemeClr val="accent2"/>
          </a:effectRef>
          <a:fontRef idx="minor">
            <a:schemeClr val="tx1"/>
          </a:fontRef>
        </p:style>
      </p:cxnSp>
      <p:sp>
        <p:nvSpPr>
          <p:cNvPr id="44" name="ZoneTexte 43">
            <a:extLst>
              <a:ext uri="{FF2B5EF4-FFF2-40B4-BE49-F238E27FC236}">
                <a16:creationId xmlns:a16="http://schemas.microsoft.com/office/drawing/2014/main" id="{7F68E1BD-2807-471C-809E-6AEC3903A09B}"/>
              </a:ext>
            </a:extLst>
          </p:cNvPr>
          <p:cNvSpPr txBox="1"/>
          <p:nvPr/>
        </p:nvSpPr>
        <p:spPr>
          <a:xfrm>
            <a:off x="5715259" y="234207"/>
            <a:ext cx="3766544" cy="1585049"/>
          </a:xfrm>
          <a:prstGeom prst="rect">
            <a:avLst/>
          </a:prstGeom>
          <a:noFill/>
        </p:spPr>
        <p:txBody>
          <a:bodyPr wrap="square" lIns="91440" tIns="45720" rIns="91440" bIns="45720" rtlCol="0" anchor="t">
            <a:spAutoFit/>
          </a:bodyPr>
          <a:lstStyle/>
          <a:p>
            <a:r>
              <a:rPr lang="fr-FR" sz="1800" b="1" dirty="0">
                <a:latin typeface="Calibri"/>
                <a:cs typeface="Calibri"/>
              </a:rPr>
              <a:t>Qu’est-ce qu’une carte conceptuelle ?</a:t>
            </a:r>
          </a:p>
          <a:p>
            <a:endParaRPr lang="fr-FR" sz="900" dirty="0">
              <a:latin typeface="Calibri"/>
              <a:cs typeface="Calibri"/>
            </a:endParaRPr>
          </a:p>
          <a:p>
            <a:r>
              <a:rPr lang="fr-FR" sz="1000" dirty="0">
                <a:latin typeface="Calibri"/>
                <a:cs typeface="Calibri"/>
              </a:rPr>
              <a:t>Notions clés :</a:t>
            </a:r>
          </a:p>
          <a:p>
            <a:pPr marL="128270" indent="-128270">
              <a:buFont typeface="Wingdings" panose="05000000000000000000" pitchFamily="2" charset="2"/>
              <a:buChar char="v"/>
            </a:pPr>
            <a:r>
              <a:rPr lang="fr-FR" sz="1000" dirty="0">
                <a:latin typeface="Calibri"/>
                <a:cs typeface="Calibri"/>
              </a:rPr>
              <a:t>Concepts</a:t>
            </a:r>
          </a:p>
          <a:p>
            <a:pPr marL="128270" indent="-128270">
              <a:buFont typeface="Wingdings" panose="05000000000000000000" pitchFamily="2" charset="2"/>
              <a:buChar char="v"/>
            </a:pPr>
            <a:r>
              <a:rPr lang="fr-FR" sz="1000" dirty="0">
                <a:latin typeface="Calibri"/>
                <a:cs typeface="Calibri"/>
              </a:rPr>
              <a:t>Liens</a:t>
            </a:r>
          </a:p>
          <a:p>
            <a:pPr marL="128270" indent="-128270">
              <a:buFont typeface="Wingdings" panose="05000000000000000000" pitchFamily="2" charset="2"/>
              <a:buChar char="v"/>
            </a:pPr>
            <a:r>
              <a:rPr lang="fr-FR" sz="1000" dirty="0">
                <a:latin typeface="Calibri"/>
                <a:cs typeface="Calibri"/>
              </a:rPr>
              <a:t>Propositions</a:t>
            </a:r>
          </a:p>
          <a:p>
            <a:r>
              <a:rPr lang="fr-FR" sz="1000" dirty="0">
                <a:latin typeface="Calibri"/>
                <a:cs typeface="Calibri"/>
              </a:rPr>
              <a:t>Les types de raisonnement </a:t>
            </a:r>
          </a:p>
          <a:p>
            <a:endParaRPr lang="fr-FR" sz="1000" dirty="0">
              <a:latin typeface="Calibri"/>
              <a:cs typeface="Calibri"/>
            </a:endParaRPr>
          </a:p>
          <a:p>
            <a:r>
              <a:rPr lang="fr-FR" sz="1000" dirty="0">
                <a:latin typeface="Calibri"/>
                <a:cs typeface="Calibri"/>
              </a:rPr>
              <a:t>Exercice : la fête de l’école</a:t>
            </a:r>
            <a:endParaRPr lang="en-US" sz="1000" dirty="0">
              <a:latin typeface="Calibri"/>
              <a:cs typeface="Calibri"/>
            </a:endParaRPr>
          </a:p>
        </p:txBody>
      </p:sp>
      <p:sp>
        <p:nvSpPr>
          <p:cNvPr id="54" name="ZoneTexte 53">
            <a:extLst>
              <a:ext uri="{FF2B5EF4-FFF2-40B4-BE49-F238E27FC236}">
                <a16:creationId xmlns:a16="http://schemas.microsoft.com/office/drawing/2014/main" id="{1F2AD7E0-F4B3-4789-AE97-91395B818C8B}"/>
              </a:ext>
            </a:extLst>
          </p:cNvPr>
          <p:cNvSpPr txBox="1"/>
          <p:nvPr/>
        </p:nvSpPr>
        <p:spPr>
          <a:xfrm>
            <a:off x="5871954" y="4153980"/>
            <a:ext cx="1615186" cy="1123384"/>
          </a:xfrm>
          <a:prstGeom prst="rect">
            <a:avLst/>
          </a:prstGeom>
          <a:noFill/>
        </p:spPr>
        <p:txBody>
          <a:bodyPr wrap="none" lIns="91440" tIns="45720" rIns="91440" bIns="45720" rtlCol="0" anchor="t">
            <a:spAutoFit/>
          </a:bodyPr>
          <a:lstStyle/>
          <a:p>
            <a:r>
              <a:rPr lang="fr-FR" sz="1800" b="1" dirty="0">
                <a:latin typeface="Calibri"/>
                <a:cs typeface="Calibri"/>
              </a:rPr>
              <a:t>Mise en œuvre</a:t>
            </a:r>
          </a:p>
          <a:p>
            <a:endParaRPr lang="fr-FR" sz="900" dirty="0">
              <a:latin typeface="Calibri"/>
              <a:cs typeface="Calibri"/>
            </a:endParaRPr>
          </a:p>
          <a:p>
            <a:r>
              <a:rPr lang="fr-FR" sz="1000" dirty="0">
                <a:latin typeface="Calibri"/>
                <a:cs typeface="Calibri"/>
              </a:rPr>
              <a:t>Logiciel / Application web</a:t>
            </a:r>
          </a:p>
          <a:p>
            <a:r>
              <a:rPr lang="fr-FR" sz="1000" dirty="0">
                <a:latin typeface="Calibri"/>
                <a:cs typeface="Calibri"/>
              </a:rPr>
              <a:t>Démonstration</a:t>
            </a:r>
          </a:p>
          <a:p>
            <a:r>
              <a:rPr lang="fr-FR" sz="1000" dirty="0">
                <a:latin typeface="Calibri"/>
                <a:cs typeface="Calibri"/>
              </a:rPr>
              <a:t>Exemples</a:t>
            </a:r>
          </a:p>
          <a:p>
            <a:r>
              <a:rPr lang="fr-FR" sz="1000" dirty="0">
                <a:latin typeface="Calibri"/>
                <a:cs typeface="Calibri"/>
              </a:rPr>
              <a:t>À vous de jouer !</a:t>
            </a:r>
          </a:p>
        </p:txBody>
      </p:sp>
      <p:cxnSp>
        <p:nvCxnSpPr>
          <p:cNvPr id="46" name="Connecteur droit 45">
            <a:extLst>
              <a:ext uri="{FF2B5EF4-FFF2-40B4-BE49-F238E27FC236}">
                <a16:creationId xmlns:a16="http://schemas.microsoft.com/office/drawing/2014/main" id="{F59840CC-A366-49CE-AA29-DEF33607E72E}"/>
              </a:ext>
            </a:extLst>
          </p:cNvPr>
          <p:cNvCxnSpPr>
            <a:cxnSpLocks/>
          </p:cNvCxnSpPr>
          <p:nvPr/>
        </p:nvCxnSpPr>
        <p:spPr>
          <a:xfrm>
            <a:off x="5815675" y="606611"/>
            <a:ext cx="3599459" cy="768"/>
          </a:xfrm>
          <a:prstGeom prst="line">
            <a:avLst/>
          </a:prstGeom>
          <a:ln w="38100">
            <a:solidFill>
              <a:srgbClr val="A86ED4"/>
            </a:solidFill>
          </a:ln>
        </p:spPr>
        <p:style>
          <a:lnRef idx="1">
            <a:schemeClr val="accent2"/>
          </a:lnRef>
          <a:fillRef idx="0">
            <a:schemeClr val="accent2"/>
          </a:fillRef>
          <a:effectRef idx="0">
            <a:schemeClr val="accent2"/>
          </a:effectRef>
          <a:fontRef idx="minor">
            <a:schemeClr val="tx1"/>
          </a:fontRef>
        </p:style>
      </p:cxnSp>
      <p:sp>
        <p:nvSpPr>
          <p:cNvPr id="59" name="ZoneTexte 58">
            <a:extLst>
              <a:ext uri="{FF2B5EF4-FFF2-40B4-BE49-F238E27FC236}">
                <a16:creationId xmlns:a16="http://schemas.microsoft.com/office/drawing/2014/main" id="{DDB08A13-1236-4974-BFF9-340590DD0C98}"/>
              </a:ext>
            </a:extLst>
          </p:cNvPr>
          <p:cNvSpPr txBox="1"/>
          <p:nvPr/>
        </p:nvSpPr>
        <p:spPr>
          <a:xfrm>
            <a:off x="6722020" y="2065585"/>
            <a:ext cx="2795894" cy="1738938"/>
          </a:xfrm>
          <a:prstGeom prst="rect">
            <a:avLst/>
          </a:prstGeom>
          <a:noFill/>
        </p:spPr>
        <p:txBody>
          <a:bodyPr wrap="none" lIns="91440" tIns="45720" rIns="91440" bIns="45720" rtlCol="0" anchor="t">
            <a:spAutoFit/>
          </a:bodyPr>
          <a:lstStyle/>
          <a:p>
            <a:r>
              <a:rPr lang="fr-FR" sz="1800" b="1">
                <a:latin typeface="Calibri"/>
                <a:cs typeface="Calibri"/>
              </a:rPr>
              <a:t>Démarche et méthodologie</a:t>
            </a:r>
          </a:p>
          <a:p>
            <a:endParaRPr lang="fr-FR" sz="900"/>
          </a:p>
          <a:p>
            <a:r>
              <a:rPr lang="fr-FR" sz="1000">
                <a:latin typeface="Calibri"/>
                <a:cs typeface="Calibri"/>
              </a:rPr>
              <a:t>Démarche de conception :</a:t>
            </a:r>
          </a:p>
          <a:p>
            <a:pPr marL="128270" indent="-128270">
              <a:buFont typeface="Wingdings" panose="05000000000000000000" pitchFamily="2" charset="2"/>
              <a:buChar char="v"/>
            </a:pPr>
            <a:r>
              <a:rPr lang="fr-FR" sz="1000">
                <a:solidFill>
                  <a:srgbClr val="000000"/>
                </a:solidFill>
                <a:latin typeface="Calibri"/>
                <a:cs typeface="Calibri"/>
              </a:rPr>
              <a:t>Élaborer et valider : </a:t>
            </a:r>
            <a:r>
              <a:rPr lang="fr-FR" sz="1000" i="1">
                <a:solidFill>
                  <a:srgbClr val="000000"/>
                </a:solidFill>
                <a:latin typeface="Calibri"/>
                <a:cs typeface="Calibri"/>
              </a:rPr>
              <a:t>question de départ</a:t>
            </a:r>
            <a:r>
              <a:rPr lang="fr-FR" sz="1000">
                <a:solidFill>
                  <a:srgbClr val="000000"/>
                </a:solidFill>
                <a:latin typeface="Calibri"/>
                <a:cs typeface="Calibri"/>
              </a:rPr>
              <a:t>​</a:t>
            </a:r>
          </a:p>
          <a:p>
            <a:pPr marL="128270" indent="-128270">
              <a:buFont typeface="Wingdings" panose="05000000000000000000" pitchFamily="2" charset="2"/>
              <a:buChar char="v"/>
            </a:pPr>
            <a:r>
              <a:rPr lang="fr-CA" sz="1000">
                <a:solidFill>
                  <a:srgbClr val="000000"/>
                </a:solidFill>
                <a:latin typeface="Calibri"/>
                <a:cs typeface="Calibri"/>
              </a:rPr>
              <a:t>Recenser les concepts : </a:t>
            </a:r>
            <a:r>
              <a:rPr lang="fr-CA" sz="1000" i="1">
                <a:solidFill>
                  <a:srgbClr val="000000"/>
                </a:solidFill>
                <a:latin typeface="Calibri"/>
                <a:cs typeface="Calibri"/>
              </a:rPr>
              <a:t>brainstorming</a:t>
            </a:r>
          </a:p>
          <a:p>
            <a:pPr marL="128270" indent="-128270">
              <a:buFont typeface="Wingdings" panose="05000000000000000000" pitchFamily="2" charset="2"/>
              <a:buChar char="v"/>
            </a:pPr>
            <a:r>
              <a:rPr lang="fr-FR" sz="1000">
                <a:solidFill>
                  <a:srgbClr val="000000"/>
                </a:solidFill>
                <a:latin typeface="Calibri"/>
                <a:cs typeface="Calibri"/>
              </a:rPr>
              <a:t>Classer et valider les concepts : </a:t>
            </a:r>
            <a:r>
              <a:rPr lang="fr-FR" sz="1000" i="1" err="1">
                <a:solidFill>
                  <a:srgbClr val="000000"/>
                </a:solidFill>
                <a:latin typeface="Calibri"/>
                <a:cs typeface="Calibri"/>
              </a:rPr>
              <a:t>mind</a:t>
            </a:r>
            <a:r>
              <a:rPr lang="fr-FR" sz="1000" i="1">
                <a:solidFill>
                  <a:srgbClr val="000000"/>
                </a:solidFill>
                <a:latin typeface="Calibri"/>
                <a:cs typeface="Calibri"/>
              </a:rPr>
              <a:t> </a:t>
            </a:r>
            <a:r>
              <a:rPr lang="fr-FR" sz="1000" i="1" err="1">
                <a:solidFill>
                  <a:srgbClr val="000000"/>
                </a:solidFill>
                <a:latin typeface="Calibri"/>
                <a:cs typeface="Calibri"/>
              </a:rPr>
              <a:t>map</a:t>
            </a:r>
            <a:r>
              <a:rPr lang="fr-FR" sz="1000">
                <a:solidFill>
                  <a:srgbClr val="000000"/>
                </a:solidFill>
                <a:latin typeface="Calibri"/>
                <a:cs typeface="Calibri"/>
              </a:rPr>
              <a:t>​</a:t>
            </a:r>
          </a:p>
          <a:p>
            <a:pPr marL="128270" indent="-128270">
              <a:buFont typeface="Wingdings" panose="05000000000000000000" pitchFamily="2" charset="2"/>
              <a:buChar char="v"/>
            </a:pPr>
            <a:r>
              <a:rPr lang="fr-FR" sz="1000">
                <a:solidFill>
                  <a:srgbClr val="000000"/>
                </a:solidFill>
                <a:latin typeface="Calibri"/>
                <a:cs typeface="Calibri"/>
              </a:rPr>
              <a:t>Former des propositions : </a:t>
            </a:r>
            <a:r>
              <a:rPr lang="fr-FR" sz="1000" i="1">
                <a:solidFill>
                  <a:srgbClr val="000000"/>
                </a:solidFill>
                <a:latin typeface="Calibri"/>
                <a:cs typeface="Calibri"/>
              </a:rPr>
              <a:t>carte conceptuelle</a:t>
            </a:r>
            <a:r>
              <a:rPr lang="fr-FR" sz="1000">
                <a:solidFill>
                  <a:srgbClr val="000000"/>
                </a:solidFill>
                <a:latin typeface="Calibri"/>
                <a:cs typeface="Calibri"/>
              </a:rPr>
              <a:t>​</a:t>
            </a:r>
          </a:p>
          <a:p>
            <a:pPr marL="128270" indent="-128270">
              <a:buFont typeface="Wingdings" panose="05000000000000000000" pitchFamily="2" charset="2"/>
              <a:buChar char="v"/>
            </a:pPr>
            <a:r>
              <a:rPr lang="fr-FR" sz="1000">
                <a:solidFill>
                  <a:srgbClr val="000000"/>
                </a:solidFill>
                <a:latin typeface="Calibri"/>
                <a:cs typeface="Calibri"/>
              </a:rPr>
              <a:t>Enrichir : </a:t>
            </a:r>
            <a:r>
              <a:rPr lang="fr-FR" sz="1000" i="1">
                <a:solidFill>
                  <a:srgbClr val="000000"/>
                </a:solidFill>
                <a:latin typeface="Calibri"/>
                <a:cs typeface="Calibri"/>
              </a:rPr>
              <a:t>réviser,</a:t>
            </a:r>
            <a:r>
              <a:rPr lang="fr-FR" sz="1000">
                <a:solidFill>
                  <a:srgbClr val="000000"/>
                </a:solidFill>
                <a:latin typeface="Calibri"/>
                <a:cs typeface="Calibri"/>
              </a:rPr>
              <a:t> </a:t>
            </a:r>
            <a:r>
              <a:rPr lang="fr-FR" sz="1000" i="1">
                <a:solidFill>
                  <a:srgbClr val="000000"/>
                </a:solidFill>
                <a:latin typeface="Calibri"/>
                <a:cs typeface="Calibri"/>
              </a:rPr>
              <a:t>ajouter des ressources</a:t>
            </a:r>
            <a:r>
              <a:rPr lang="fr-FR" sz="1000">
                <a:solidFill>
                  <a:srgbClr val="000000"/>
                </a:solidFill>
                <a:latin typeface="Calibri"/>
                <a:cs typeface="Calibri"/>
              </a:rPr>
              <a:t>​</a:t>
            </a:r>
          </a:p>
          <a:p>
            <a:pPr marL="128270" indent="-128270">
              <a:buFont typeface="Wingdings" panose="05000000000000000000" pitchFamily="2" charset="2"/>
              <a:buChar char="v"/>
            </a:pPr>
            <a:r>
              <a:rPr lang="fr-FR" sz="1000">
                <a:solidFill>
                  <a:srgbClr val="000000"/>
                </a:solidFill>
                <a:latin typeface="Calibri"/>
                <a:cs typeface="Calibri"/>
              </a:rPr>
              <a:t>Présenter : </a:t>
            </a:r>
            <a:r>
              <a:rPr lang="fr-FR" sz="1000" i="1">
                <a:solidFill>
                  <a:srgbClr val="000000"/>
                </a:solidFill>
                <a:latin typeface="Calibri"/>
                <a:cs typeface="Calibri"/>
              </a:rPr>
              <a:t>partager la version finale</a:t>
            </a:r>
            <a:r>
              <a:rPr lang="fr-FR" sz="1000">
                <a:solidFill>
                  <a:srgbClr val="000000"/>
                </a:solidFill>
                <a:latin typeface="Calibri"/>
                <a:cs typeface="Calibri"/>
              </a:rPr>
              <a:t>​</a:t>
            </a:r>
          </a:p>
          <a:p>
            <a:endParaRPr lang="fr-FR" sz="1000">
              <a:latin typeface="Calibri"/>
              <a:cs typeface="Calibri"/>
            </a:endParaRPr>
          </a:p>
        </p:txBody>
      </p:sp>
      <p:cxnSp>
        <p:nvCxnSpPr>
          <p:cNvPr id="60" name="Connecteur droit 59">
            <a:extLst>
              <a:ext uri="{FF2B5EF4-FFF2-40B4-BE49-F238E27FC236}">
                <a16:creationId xmlns:a16="http://schemas.microsoft.com/office/drawing/2014/main" id="{8360BC0A-C8AA-472F-82C9-BFD46620C1A3}"/>
              </a:ext>
            </a:extLst>
          </p:cNvPr>
          <p:cNvCxnSpPr>
            <a:cxnSpLocks/>
          </p:cNvCxnSpPr>
          <p:nvPr/>
        </p:nvCxnSpPr>
        <p:spPr>
          <a:xfrm>
            <a:off x="6813576" y="2410976"/>
            <a:ext cx="2695480" cy="1154"/>
          </a:xfrm>
          <a:prstGeom prst="line">
            <a:avLst/>
          </a:prstGeom>
          <a:ln w="38100">
            <a:solidFill>
              <a:schemeClr val="accent1">
                <a:lumMod val="60000"/>
                <a:lumOff val="40000"/>
              </a:schemeClr>
            </a:solidFill>
          </a:ln>
        </p:spPr>
        <p:style>
          <a:lnRef idx="1">
            <a:schemeClr val="accent2"/>
          </a:lnRef>
          <a:fillRef idx="0">
            <a:schemeClr val="accent2"/>
          </a:fillRef>
          <a:effectRef idx="0">
            <a:schemeClr val="accent2"/>
          </a:effectRef>
          <a:fontRef idx="minor">
            <a:schemeClr val="tx1"/>
          </a:fontRef>
        </p:style>
      </p:cxnSp>
      <p:graphicFrame>
        <p:nvGraphicFramePr>
          <p:cNvPr id="68" name="Diagramme 67">
            <a:extLst>
              <a:ext uri="{FF2B5EF4-FFF2-40B4-BE49-F238E27FC236}">
                <a16:creationId xmlns:a16="http://schemas.microsoft.com/office/drawing/2014/main" id="{29D70E16-D234-43B2-BB0F-1396F2AEE961}"/>
              </a:ext>
            </a:extLst>
          </p:cNvPr>
          <p:cNvGraphicFramePr/>
          <p:nvPr>
            <p:extLst>
              <p:ext uri="{D42A27DB-BD31-4B8C-83A1-F6EECF244321}">
                <p14:modId xmlns:p14="http://schemas.microsoft.com/office/powerpoint/2010/main" val="3307144390"/>
              </p:ext>
            </p:extLst>
          </p:nvPr>
        </p:nvGraphicFramePr>
        <p:xfrm>
          <a:off x="4904159" y="2106675"/>
          <a:ext cx="1430422" cy="13589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70" name="Connecteur droit 69">
            <a:extLst>
              <a:ext uri="{FF2B5EF4-FFF2-40B4-BE49-F238E27FC236}">
                <a16:creationId xmlns:a16="http://schemas.microsoft.com/office/drawing/2014/main" id="{87DD33BE-63E7-44B0-A077-886EBB7E1771}"/>
              </a:ext>
            </a:extLst>
          </p:cNvPr>
          <p:cNvCxnSpPr>
            <a:cxnSpLocks/>
          </p:cNvCxnSpPr>
          <p:nvPr/>
        </p:nvCxnSpPr>
        <p:spPr>
          <a:xfrm>
            <a:off x="5961384" y="4479612"/>
            <a:ext cx="1563014" cy="1154"/>
          </a:xfrm>
          <a:prstGeom prst="line">
            <a:avLst/>
          </a:prstGeom>
          <a:ln w="38100">
            <a:solidFill>
              <a:srgbClr val="92D05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6569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9">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9">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9">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4">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41185" y="1573889"/>
            <a:ext cx="6408737" cy="571500"/>
          </a:xfrm>
          <a:prstGeom prst="rect">
            <a:avLst/>
          </a:prstGeom>
        </p:spPr>
        <p:txBody>
          <a:bodyPr/>
          <a:lstStyle/>
          <a:p>
            <a:pPr algn="ctr"/>
            <a:r>
              <a:rPr lang="fr-FR" sz="4000" dirty="0">
                <a:latin typeface="+mn-lt"/>
              </a:rPr>
              <a:t>Merci de votre attention !</a:t>
            </a:r>
          </a:p>
        </p:txBody>
      </p:sp>
      <p:sp>
        <p:nvSpPr>
          <p:cNvPr id="3" name="ZoneTexte 2">
            <a:extLst>
              <a:ext uri="{FF2B5EF4-FFF2-40B4-BE49-F238E27FC236}">
                <a16:creationId xmlns:a16="http://schemas.microsoft.com/office/drawing/2014/main" id="{7D0E857B-BE62-40D8-B9DC-AA2E96208AE4}"/>
              </a:ext>
            </a:extLst>
          </p:cNvPr>
          <p:cNvSpPr txBox="1"/>
          <p:nvPr/>
        </p:nvSpPr>
        <p:spPr>
          <a:xfrm>
            <a:off x="3462867" y="3041346"/>
            <a:ext cx="5418666" cy="707886"/>
          </a:xfrm>
          <a:prstGeom prst="rect">
            <a:avLst/>
          </a:prstGeom>
          <a:noFill/>
        </p:spPr>
        <p:txBody>
          <a:bodyPr wrap="square" lIns="91440" tIns="45720" rIns="91440" bIns="45720" rtlCol="0" anchor="t">
            <a:spAutoFit/>
          </a:bodyPr>
          <a:lstStyle/>
          <a:p>
            <a:pPr algn="ctr"/>
            <a:r>
              <a:rPr lang="fr-FR" sz="2000" dirty="0">
                <a:latin typeface="+mn-lt"/>
              </a:rPr>
              <a:t>Pour aller plus loin, valider cette formation, trouver une bibliographie et d’autres ressources : </a:t>
            </a:r>
            <a:endParaRPr lang="fr-FR" sz="2000" dirty="0">
              <a:latin typeface="+mn-lt"/>
              <a:cs typeface="Calibri"/>
            </a:endParaRPr>
          </a:p>
        </p:txBody>
      </p:sp>
      <p:pic>
        <p:nvPicPr>
          <p:cNvPr id="5" name="Image 4">
            <a:extLst>
              <a:ext uri="{FF2B5EF4-FFF2-40B4-BE49-F238E27FC236}">
                <a16:creationId xmlns:a16="http://schemas.microsoft.com/office/drawing/2014/main" id="{9E4C2FD6-DAA5-43DD-9CC9-3DD98DCA2211}"/>
              </a:ext>
            </a:extLst>
          </p:cNvPr>
          <p:cNvPicPr>
            <a:picLocks noChangeAspect="1"/>
          </p:cNvPicPr>
          <p:nvPr/>
        </p:nvPicPr>
        <p:blipFill>
          <a:blip r:embed="rId3"/>
          <a:stretch>
            <a:fillRect/>
          </a:stretch>
        </p:blipFill>
        <p:spPr>
          <a:xfrm>
            <a:off x="5091991" y="4168755"/>
            <a:ext cx="2103981" cy="1291213"/>
          </a:xfrm>
          <a:prstGeom prst="rect">
            <a:avLst/>
          </a:prstGeom>
        </p:spPr>
      </p:pic>
      <p:sp>
        <p:nvSpPr>
          <p:cNvPr id="4" name="ZoneTexte 3">
            <a:extLst>
              <a:ext uri="{FF2B5EF4-FFF2-40B4-BE49-F238E27FC236}">
                <a16:creationId xmlns:a16="http://schemas.microsoft.com/office/drawing/2014/main" id="{07E4E612-60CF-48E4-B568-B5DBB8EB9BCE}"/>
              </a:ext>
            </a:extLst>
          </p:cNvPr>
          <p:cNvSpPr txBox="1"/>
          <p:nvPr/>
        </p:nvSpPr>
        <p:spPr>
          <a:xfrm>
            <a:off x="3364518" y="3748685"/>
            <a:ext cx="5556318"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dirty="0">
                <a:latin typeface="Calibri"/>
              </a:rPr>
              <a:t>Prise de notes partagée</a:t>
            </a:r>
            <a:r>
              <a:rPr lang="fr-FR" dirty="0">
                <a:latin typeface="Calibri"/>
              </a:rPr>
              <a:t> du cours </a:t>
            </a:r>
            <a:r>
              <a:rPr lang="fr-FR" dirty="0">
                <a:solidFill>
                  <a:srgbClr val="EC8A04"/>
                </a:solidFill>
                <a:latin typeface="Calibri"/>
                <a:cs typeface="Segoe UI"/>
                <a:hlinkClick r:id="rId4"/>
              </a:rPr>
              <a:t>bit.ly/3t1Fa5V</a:t>
            </a:r>
            <a:endParaRPr lang="fr-FR" dirty="0"/>
          </a:p>
        </p:txBody>
      </p:sp>
    </p:spTree>
    <p:extLst>
      <p:ext uri="{BB962C8B-B14F-4D97-AF65-F5344CB8AC3E}">
        <p14:creationId xmlns:p14="http://schemas.microsoft.com/office/powerpoint/2010/main" val="49831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xit"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contenu 2"/>
          <p:cNvSpPr txBox="1">
            <a:spLocks/>
          </p:cNvSpPr>
          <p:nvPr/>
        </p:nvSpPr>
        <p:spPr>
          <a:xfrm>
            <a:off x="3753824" y="531813"/>
            <a:ext cx="5672640" cy="330793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2520">
              <a:solidFill>
                <a:prstClr val="black"/>
              </a:solidFill>
            </a:endParaRPr>
          </a:p>
        </p:txBody>
      </p:sp>
      <p:sp>
        <p:nvSpPr>
          <p:cNvPr id="17" name="TextBox 2"/>
          <p:cNvSpPr txBox="1"/>
          <p:nvPr/>
        </p:nvSpPr>
        <p:spPr>
          <a:xfrm>
            <a:off x="3568963" y="1132157"/>
            <a:ext cx="5553009" cy="1251818"/>
          </a:xfrm>
          <a:prstGeom prst="rect">
            <a:avLst/>
          </a:prstGeom>
          <a:noFill/>
        </p:spPr>
        <p:txBody>
          <a:bodyPr wrap="square" rtlCol="0" anchor="t">
            <a:spAutoFit/>
          </a:bodyPr>
          <a:lstStyle/>
          <a:p>
            <a:pPr>
              <a:defRPr/>
            </a:pPr>
            <a:r>
              <a:rPr lang="fr-FR" sz="2137">
                <a:latin typeface="Calibri"/>
                <a:cs typeface="Calibri"/>
              </a:rPr>
              <a:t>Confort de lecture ?</a:t>
            </a:r>
            <a:r>
              <a:rPr lang="fr-FR" sz="2099">
                <a:latin typeface="Calibri"/>
                <a:cs typeface="Calibri"/>
              </a:rPr>
              <a:t> </a:t>
            </a:r>
            <a:endParaRPr lang="fr-FR" sz="2100">
              <a:solidFill>
                <a:prstClr val="black"/>
              </a:solidFill>
              <a:latin typeface="Calibri" panose="020F0502020204030204" pitchFamily="34" charset="0"/>
            </a:endParaRPr>
          </a:p>
          <a:p>
            <a:pPr marL="629351" lvl="1" indent="-308487">
              <a:buFont typeface="Arial" panose="020B0604020202020204" pitchFamily="34" charset="0"/>
              <a:buChar char="•"/>
              <a:defRPr/>
            </a:pPr>
            <a:r>
              <a:rPr lang="fr-FR" sz="1799">
                <a:latin typeface="Calibri"/>
                <a:cs typeface="Calibri"/>
              </a:rPr>
              <a:t>1080p/haute définition, sous-titres</a:t>
            </a:r>
          </a:p>
          <a:p>
            <a:pPr marL="629351" lvl="1" indent="-308487">
              <a:buFont typeface="Arial" panose="020B0604020202020204" pitchFamily="34" charset="0"/>
              <a:buChar char="•"/>
              <a:defRPr/>
            </a:pPr>
            <a:r>
              <a:rPr lang="fr-FR" sz="1799">
                <a:latin typeface="Calibri"/>
                <a:cs typeface="Calibri"/>
              </a:rPr>
              <a:t>mettre la vidéo en mode « plein écran »</a:t>
            </a:r>
          </a:p>
          <a:p>
            <a:pPr marL="629351" lvl="1" indent="-308487">
              <a:buFont typeface="Arial" panose="020B0604020202020204" pitchFamily="34" charset="0"/>
              <a:buChar char="•"/>
              <a:defRPr/>
            </a:pPr>
            <a:r>
              <a:rPr lang="fr-FR" sz="1799">
                <a:latin typeface="Calibri"/>
                <a:cs typeface="Calibri"/>
              </a:rPr>
              <a:t>mettre en pause, varier la vitesse</a:t>
            </a:r>
          </a:p>
        </p:txBody>
      </p:sp>
      <p:sp>
        <p:nvSpPr>
          <p:cNvPr id="18" name="TextBox 4"/>
          <p:cNvSpPr txBox="1"/>
          <p:nvPr/>
        </p:nvSpPr>
        <p:spPr>
          <a:xfrm>
            <a:off x="3511835" y="2274102"/>
            <a:ext cx="5379386" cy="2031325"/>
          </a:xfrm>
          <a:prstGeom prst="rect">
            <a:avLst/>
          </a:prstGeom>
          <a:noFill/>
        </p:spPr>
        <p:txBody>
          <a:bodyPr wrap="square" rtlCol="0">
            <a:spAutoFit/>
          </a:bodyPr>
          <a:lstStyle/>
          <a:p>
            <a:pPr>
              <a:defRPr/>
            </a:pPr>
            <a:r>
              <a:rPr lang="fr-FR" sz="2160">
                <a:solidFill>
                  <a:prstClr val="black"/>
                </a:solidFill>
                <a:latin typeface="Calibri" panose="020F0502020204030204" pitchFamily="34" charset="0"/>
                <a:hlinkClick r:id="rId3"/>
              </a:rPr>
              <a:t>gestiondeprojet.pm</a:t>
            </a:r>
            <a:r>
              <a:rPr lang="fr-FR" sz="2520">
                <a:solidFill>
                  <a:prstClr val="black"/>
                </a:solidFill>
                <a:latin typeface="Calibri" panose="020F0502020204030204" pitchFamily="34" charset="0"/>
              </a:rPr>
              <a:t> </a:t>
            </a:r>
          </a:p>
          <a:p>
            <a:pPr marL="629615" lvl="1" indent="-308641">
              <a:buFont typeface="Arial" panose="020B0604020202020204" pitchFamily="34" charset="0"/>
              <a:buChar char="•"/>
              <a:defRPr/>
            </a:pPr>
            <a:r>
              <a:rPr lang="fr-FR" sz="1800">
                <a:solidFill>
                  <a:prstClr val="black"/>
                </a:solidFill>
                <a:latin typeface="Calibri" panose="020F0502020204030204" pitchFamily="34" charset="0"/>
              </a:rPr>
              <a:t>originaux des diapositives, vidéos HD, sous-titres..</a:t>
            </a:r>
          </a:p>
          <a:p>
            <a:pPr marL="629615" lvl="1" indent="-308641">
              <a:buFont typeface="Arial" panose="020B0604020202020204" pitchFamily="34" charset="0"/>
              <a:buChar char="•"/>
              <a:defRPr/>
            </a:pPr>
            <a:r>
              <a:rPr lang="fr-FR" sz="1800">
                <a:solidFill>
                  <a:prstClr val="black"/>
                </a:solidFill>
                <a:latin typeface="Calibri" panose="020F0502020204030204" pitchFamily="34" charset="0"/>
              </a:rPr>
              <a:t>quiz, ressources...</a:t>
            </a:r>
          </a:p>
          <a:p>
            <a:pPr marL="629615" lvl="1" indent="-308641">
              <a:buFont typeface="Arial" panose="020B0604020202020204" pitchFamily="34" charset="0"/>
              <a:buChar char="•"/>
              <a:defRPr/>
            </a:pPr>
            <a:r>
              <a:rPr lang="fr-FR" sz="1800">
                <a:solidFill>
                  <a:prstClr val="black"/>
                </a:solidFill>
                <a:latin typeface="Calibri" panose="020F0502020204030204" pitchFamily="34" charset="0"/>
              </a:rPr>
              <a:t>MOOC GdP : inscription </a:t>
            </a:r>
            <a:r>
              <a:rPr lang="fr-FR" sz="1620">
                <a:hlinkClick r:id="rId4"/>
              </a:rPr>
              <a:t>mooc.gestiondeprojet.pm</a:t>
            </a:r>
            <a:endParaRPr lang="fr-FR" sz="1620">
              <a:solidFill>
                <a:prstClr val="black"/>
              </a:solidFill>
              <a:latin typeface="Calibri" panose="020F0502020204030204" pitchFamily="34" charset="0"/>
            </a:endParaRPr>
          </a:p>
          <a:p>
            <a:pPr marL="950587" lvl="2" indent="-308641">
              <a:buFont typeface="Wingdings" panose="05000000000000000000" pitchFamily="2" charset="2"/>
              <a:buChar char="ü"/>
              <a:defRPr/>
            </a:pPr>
            <a:r>
              <a:rPr lang="fr-FR" sz="1440">
                <a:solidFill>
                  <a:prstClr val="black"/>
                </a:solidFill>
                <a:latin typeface="Calibri" panose="020F0502020204030204" pitchFamily="34" charset="0"/>
              </a:rPr>
              <a:t>forum, réseaux sociaux</a:t>
            </a:r>
          </a:p>
          <a:p>
            <a:pPr marL="950587" lvl="2" indent="-308641">
              <a:buFont typeface="Wingdings" panose="05000000000000000000" pitchFamily="2" charset="2"/>
              <a:buChar char="ü"/>
              <a:defRPr/>
            </a:pPr>
            <a:r>
              <a:rPr lang="fr-FR" sz="1440">
                <a:solidFill>
                  <a:prstClr val="black"/>
                </a:solidFill>
                <a:latin typeface="Calibri" panose="020F0502020204030204" pitchFamily="34" charset="0"/>
              </a:rPr>
              <a:t>certification de réussite</a:t>
            </a:r>
          </a:p>
        </p:txBody>
      </p:sp>
      <p:pic>
        <p:nvPicPr>
          <p:cNvPr id="3" name="Image 2" descr="Une image contenant dessin&#10;&#10;Description générée automatiquement">
            <a:extLst>
              <a:ext uri="{FF2B5EF4-FFF2-40B4-BE49-F238E27FC236}">
                <a16:creationId xmlns:a16="http://schemas.microsoft.com/office/drawing/2014/main" id="{09AFC706-CA9F-4475-8FB0-82CA152839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8975" y="4108215"/>
            <a:ext cx="745721" cy="711448"/>
          </a:xfrm>
          <a:prstGeom prst="rect">
            <a:avLst/>
          </a:prstGeom>
        </p:spPr>
      </p:pic>
      <p:pic>
        <p:nvPicPr>
          <p:cNvPr id="1026" name="Picture 2">
            <a:extLst>
              <a:ext uri="{FF2B5EF4-FFF2-40B4-BE49-F238E27FC236}">
                <a16:creationId xmlns:a16="http://schemas.microsoft.com/office/drawing/2014/main" id="{21622B9D-1085-488D-83AE-98DC6BF7DA4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2732" y="3864850"/>
            <a:ext cx="1151454" cy="81454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a:extLst>
              <a:ext uri="{FF2B5EF4-FFF2-40B4-BE49-F238E27FC236}">
                <a16:creationId xmlns:a16="http://schemas.microsoft.com/office/drawing/2014/main" id="{F5186B8D-767C-46BB-99FD-5FA05AF4B32E}"/>
              </a:ext>
            </a:extLst>
          </p:cNvPr>
          <p:cNvGrpSpPr/>
          <p:nvPr/>
        </p:nvGrpSpPr>
        <p:grpSpPr>
          <a:xfrm>
            <a:off x="7190033" y="556"/>
            <a:ext cx="2937852" cy="435421"/>
            <a:chOff x="5153416" y="197578"/>
            <a:chExt cx="1062943" cy="445553"/>
          </a:xfrm>
        </p:grpSpPr>
        <p:sp>
          <p:nvSpPr>
            <p:cNvPr id="9" name="Rectangle : avec coins arrondis en diagonale 8">
              <a:extLst>
                <a:ext uri="{FF2B5EF4-FFF2-40B4-BE49-F238E27FC236}">
                  <a16:creationId xmlns:a16="http://schemas.microsoft.com/office/drawing/2014/main" id="{53B385CC-7D30-46EF-BCA7-4E35181AF087}"/>
                </a:ext>
              </a:extLst>
            </p:cNvPr>
            <p:cNvSpPr/>
            <p:nvPr/>
          </p:nvSpPr>
          <p:spPr>
            <a:xfrm>
              <a:off x="5153416" y="218527"/>
              <a:ext cx="1028132" cy="424604"/>
            </a:xfrm>
            <a:prstGeom prst="round2DiagRect">
              <a:avLst>
                <a:gd name="adj1" fmla="val 41346"/>
                <a:gd name="adj2"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avec coins arrondis en diagonale 9">
              <a:extLst>
                <a:ext uri="{FF2B5EF4-FFF2-40B4-BE49-F238E27FC236}">
                  <a16:creationId xmlns:a16="http://schemas.microsoft.com/office/drawing/2014/main" id="{64F5A370-C15D-4463-A0DC-E83B6B11AC06}"/>
                </a:ext>
              </a:extLst>
            </p:cNvPr>
            <p:cNvSpPr/>
            <p:nvPr/>
          </p:nvSpPr>
          <p:spPr>
            <a:xfrm>
              <a:off x="5164205" y="197578"/>
              <a:ext cx="1052154" cy="424604"/>
            </a:xfrm>
            <a:prstGeom prst="round2DiagRect">
              <a:avLst>
                <a:gd name="adj1" fmla="val 41346"/>
                <a:gd name="adj2" fmla="val 0"/>
              </a:avLst>
            </a:prstGeom>
            <a:gradFill flip="none" rotWithShape="1">
              <a:gsLst>
                <a:gs pos="0">
                  <a:srgbClr val="A9C1CF">
                    <a:shade val="30000"/>
                    <a:satMod val="115000"/>
                  </a:srgbClr>
                </a:gs>
                <a:gs pos="50000">
                  <a:srgbClr val="A9C1CF">
                    <a:shade val="67500"/>
                    <a:satMod val="115000"/>
                  </a:srgbClr>
                </a:gs>
                <a:gs pos="100000">
                  <a:srgbClr val="A9C1CF">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000" b="1"/>
                <a:t>Avant de commencer</a:t>
              </a:r>
              <a:endParaRPr lang="fr-FR" sz="2000">
                <a:cs typeface="Calibri"/>
              </a:endParaRPr>
            </a:p>
          </p:txBody>
        </p:sp>
      </p:grpSp>
    </p:spTree>
    <p:extLst>
      <p:ext uri="{BB962C8B-B14F-4D97-AF65-F5344CB8AC3E}">
        <p14:creationId xmlns:p14="http://schemas.microsoft.com/office/powerpoint/2010/main" val="311977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nodePh="1">
                                  <p:stCondLst>
                                    <p:cond delay="0"/>
                                  </p:stCondLst>
                                  <p:endCondLst>
                                    <p:cond evt="begin" delay="0">
                                      <p:tn val="5"/>
                                    </p:cond>
                                  </p:end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50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xEl>
                                              <p:pRg st="3" end="3"/>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8">
                                            <p:txEl>
                                              <p:pRg st="4" end="4"/>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3389712" y="738030"/>
            <a:ext cx="5672640" cy="330793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2520">
              <a:solidFill>
                <a:prstClr val="black"/>
              </a:solidFill>
            </a:endParaRPr>
          </a:p>
        </p:txBody>
      </p:sp>
      <p:sp>
        <p:nvSpPr>
          <p:cNvPr id="8" name="Rectangle 2"/>
          <p:cNvSpPr txBox="1">
            <a:spLocks noChangeArrowheads="1"/>
          </p:cNvSpPr>
          <p:nvPr/>
        </p:nvSpPr>
        <p:spPr bwMode="auto">
          <a:xfrm>
            <a:off x="3055931" y="1687922"/>
            <a:ext cx="5565056" cy="15211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338138" indent="-338138" algn="l" defTabSz="449263" rtl="0" eaLnBrk="0" fontAlgn="base" hangingPunct="0">
              <a:lnSpc>
                <a:spcPct val="86000"/>
              </a:lnSpc>
              <a:spcBef>
                <a:spcPts val="600"/>
              </a:spcBef>
              <a:spcAft>
                <a:spcPct val="0"/>
              </a:spcAft>
              <a:buClr>
                <a:srgbClr val="FF0000"/>
              </a:buClr>
              <a:buSzPct val="100000"/>
              <a:buFont typeface="Times New Roman" pitchFamily="18" charset="0"/>
              <a:buChar char="•"/>
              <a:defRPr sz="2400">
                <a:solidFill>
                  <a:srgbClr val="000000"/>
                </a:solidFill>
                <a:latin typeface="+mn-lt"/>
                <a:ea typeface="+mn-ea"/>
                <a:cs typeface="+mn-cs"/>
              </a:defRPr>
            </a:lvl1pPr>
            <a:lvl2pPr marL="738188" indent="-280988" algn="l" defTabSz="449263" rtl="0" eaLnBrk="0" fontAlgn="base" hangingPunct="0">
              <a:lnSpc>
                <a:spcPct val="86000"/>
              </a:lnSpc>
              <a:spcBef>
                <a:spcPts val="500"/>
              </a:spcBef>
              <a:spcAft>
                <a:spcPct val="0"/>
              </a:spcAft>
              <a:buClr>
                <a:srgbClr val="FF0000"/>
              </a:buClr>
              <a:buSzPct val="100000"/>
              <a:buFont typeface="Times New Roman" pitchFamily="18" charset="0"/>
              <a:buChar char="–"/>
              <a:defRPr sz="2000">
                <a:solidFill>
                  <a:srgbClr val="000099"/>
                </a:solidFill>
                <a:latin typeface="+mn-lt"/>
                <a:cs typeface="+mn-cs"/>
              </a:defRPr>
            </a:lvl2pPr>
            <a:lvl3pPr marL="1143000" indent="-228600" algn="l" defTabSz="449263" rtl="0" eaLnBrk="0" fontAlgn="base" hangingPunct="0">
              <a:lnSpc>
                <a:spcPct val="86000"/>
              </a:lnSpc>
              <a:spcBef>
                <a:spcPts val="450"/>
              </a:spcBef>
              <a:spcAft>
                <a:spcPct val="0"/>
              </a:spcAft>
              <a:buClr>
                <a:srgbClr val="03059F"/>
              </a:buClr>
              <a:buSzPct val="100000"/>
              <a:buFont typeface="Times New Roman" pitchFamily="18" charset="0"/>
              <a:buChar char="•"/>
              <a:defRPr>
                <a:solidFill>
                  <a:srgbClr val="339933"/>
                </a:solidFill>
                <a:latin typeface="+mn-lt"/>
                <a:cs typeface="+mn-cs"/>
              </a:defRPr>
            </a:lvl3pPr>
            <a:lvl4pPr marL="1600200" indent="-228600" algn="l" defTabSz="449263" rtl="0" eaLnBrk="0" fontAlgn="base" hangingPunct="0">
              <a:lnSpc>
                <a:spcPct val="86000"/>
              </a:lnSpc>
              <a:spcBef>
                <a:spcPts val="350"/>
              </a:spcBef>
              <a:spcAft>
                <a:spcPct val="0"/>
              </a:spcAft>
              <a:buClr>
                <a:srgbClr val="000099"/>
              </a:buClr>
              <a:buSzPct val="100000"/>
              <a:buFont typeface="Times New Roman" pitchFamily="18" charset="0"/>
              <a:buChar char="–"/>
              <a:defRPr sz="1400">
                <a:solidFill>
                  <a:srgbClr val="000000"/>
                </a:solidFill>
                <a:latin typeface="+mn-lt"/>
                <a:cs typeface="+mn-cs"/>
              </a:defRPr>
            </a:lvl4pPr>
            <a:lvl5pPr marL="2057400" indent="-228600" algn="l" defTabSz="449263" rtl="0" eaLnBrk="0" fontAlgn="base" hangingPunct="0">
              <a:lnSpc>
                <a:spcPct val="86000"/>
              </a:lnSpc>
              <a:spcBef>
                <a:spcPts val="350"/>
              </a:spcBef>
              <a:spcAft>
                <a:spcPct val="0"/>
              </a:spcAft>
              <a:buClr>
                <a:srgbClr val="000099"/>
              </a:buClr>
              <a:buSzPct val="100000"/>
              <a:buFont typeface="Times New Roman" pitchFamily="18" charset="0"/>
              <a:buChar char="»"/>
              <a:defRPr sz="1400">
                <a:solidFill>
                  <a:srgbClr val="000099"/>
                </a:solidFill>
                <a:latin typeface="+mn-lt"/>
                <a:cs typeface="+mn-cs"/>
              </a:defRPr>
            </a:lvl5pPr>
            <a:lvl6pPr marL="2514600" indent="-228600" algn="l" defTabSz="449263" rtl="0" eaLnBrk="0" fontAlgn="base" hangingPunct="0">
              <a:lnSpc>
                <a:spcPct val="86000"/>
              </a:lnSpc>
              <a:spcBef>
                <a:spcPts val="350"/>
              </a:spcBef>
              <a:spcAft>
                <a:spcPct val="0"/>
              </a:spcAft>
              <a:buClr>
                <a:srgbClr val="000099"/>
              </a:buClr>
              <a:buSzPct val="100000"/>
              <a:buFont typeface="Times New Roman" pitchFamily="18" charset="0"/>
              <a:buChar char="»"/>
              <a:defRPr sz="1400">
                <a:solidFill>
                  <a:srgbClr val="000099"/>
                </a:solidFill>
                <a:latin typeface="+mn-lt"/>
                <a:cs typeface="+mn-cs"/>
              </a:defRPr>
            </a:lvl6pPr>
            <a:lvl7pPr marL="2971800" indent="-228600" algn="l" defTabSz="449263" rtl="0" eaLnBrk="0" fontAlgn="base" hangingPunct="0">
              <a:lnSpc>
                <a:spcPct val="86000"/>
              </a:lnSpc>
              <a:spcBef>
                <a:spcPts val="350"/>
              </a:spcBef>
              <a:spcAft>
                <a:spcPct val="0"/>
              </a:spcAft>
              <a:buClr>
                <a:srgbClr val="000099"/>
              </a:buClr>
              <a:buSzPct val="100000"/>
              <a:buFont typeface="Times New Roman" pitchFamily="18" charset="0"/>
              <a:buChar char="»"/>
              <a:defRPr sz="1400">
                <a:solidFill>
                  <a:srgbClr val="000099"/>
                </a:solidFill>
                <a:latin typeface="+mn-lt"/>
                <a:cs typeface="+mn-cs"/>
              </a:defRPr>
            </a:lvl7pPr>
            <a:lvl8pPr marL="3429000" indent="-228600" algn="l" defTabSz="449263" rtl="0" eaLnBrk="0" fontAlgn="base" hangingPunct="0">
              <a:lnSpc>
                <a:spcPct val="86000"/>
              </a:lnSpc>
              <a:spcBef>
                <a:spcPts val="350"/>
              </a:spcBef>
              <a:spcAft>
                <a:spcPct val="0"/>
              </a:spcAft>
              <a:buClr>
                <a:srgbClr val="000099"/>
              </a:buClr>
              <a:buSzPct val="100000"/>
              <a:buFont typeface="Times New Roman" pitchFamily="18" charset="0"/>
              <a:buChar char="»"/>
              <a:defRPr sz="1400">
                <a:solidFill>
                  <a:srgbClr val="000099"/>
                </a:solidFill>
                <a:latin typeface="+mn-lt"/>
                <a:cs typeface="+mn-cs"/>
              </a:defRPr>
            </a:lvl8pPr>
            <a:lvl9pPr marL="3886200" indent="-228600" algn="l" defTabSz="449263" rtl="0" eaLnBrk="0" fontAlgn="base" hangingPunct="0">
              <a:lnSpc>
                <a:spcPct val="86000"/>
              </a:lnSpc>
              <a:spcBef>
                <a:spcPts val="350"/>
              </a:spcBef>
              <a:spcAft>
                <a:spcPct val="0"/>
              </a:spcAft>
              <a:buClr>
                <a:srgbClr val="000099"/>
              </a:buClr>
              <a:buSzPct val="100000"/>
              <a:buFont typeface="Times New Roman" pitchFamily="18" charset="0"/>
              <a:buChar char="»"/>
              <a:defRPr sz="1400">
                <a:solidFill>
                  <a:srgbClr val="000099"/>
                </a:solidFill>
                <a:latin typeface="+mn-lt"/>
                <a:cs typeface="+mn-cs"/>
              </a:defRPr>
            </a:lvl9pPr>
          </a:lstStyle>
          <a:p>
            <a:pPr marL="0" indent="0">
              <a:lnSpc>
                <a:spcPct val="150000"/>
              </a:lnSpc>
              <a:buNone/>
            </a:pPr>
            <a:r>
              <a:rPr lang="fr-FR" sz="2160" dirty="0">
                <a:solidFill>
                  <a:schemeClr val="tx1"/>
                </a:solidFill>
                <a:latin typeface="Calibri" pitchFamily="34" charset="0"/>
                <a:cs typeface="Calibri" pitchFamily="34" charset="0"/>
              </a:rPr>
              <a:t>Paternité : citer l’auteur               Partage : sous licence identique</a:t>
            </a:r>
            <a:endParaRPr lang="fr-FR" sz="720" dirty="0">
              <a:solidFill>
                <a:schemeClr val="tx1"/>
              </a:solidFill>
              <a:latin typeface="Calibri" pitchFamily="34" charset="0"/>
              <a:cs typeface="Calibri" pitchFamily="34" charset="0"/>
            </a:endParaRPr>
          </a:p>
          <a:p>
            <a:pPr marL="0" indent="0">
              <a:lnSpc>
                <a:spcPct val="150000"/>
              </a:lnSpc>
              <a:buNone/>
            </a:pPr>
            <a:r>
              <a:rPr lang="fr-FR" sz="2160" dirty="0">
                <a:solidFill>
                  <a:schemeClr val="tx1"/>
                </a:solidFill>
                <a:latin typeface="Calibri" pitchFamily="34" charset="0"/>
                <a:cs typeface="Calibri" pitchFamily="34" charset="0"/>
              </a:rPr>
              <a:t>Pas d’utilisation commerciale</a:t>
            </a:r>
          </a:p>
        </p:txBody>
      </p:sp>
      <p:pic>
        <p:nvPicPr>
          <p:cNvPr id="9" name="Picture 4" descr="http://www.ccvb.ca/wp-content/uploads/2013/08/logo-cc-nc-creative-commo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2367" y="2706476"/>
            <a:ext cx="506716" cy="50670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e 6">
            <a:extLst>
              <a:ext uri="{FF2B5EF4-FFF2-40B4-BE49-F238E27FC236}">
                <a16:creationId xmlns:a16="http://schemas.microsoft.com/office/drawing/2014/main" id="{AB28C345-B281-4C0B-9FF9-DA19B7CB671E}"/>
              </a:ext>
            </a:extLst>
          </p:cNvPr>
          <p:cNvGrpSpPr/>
          <p:nvPr/>
        </p:nvGrpSpPr>
        <p:grpSpPr>
          <a:xfrm>
            <a:off x="5149155" y="1745628"/>
            <a:ext cx="4243892" cy="946695"/>
            <a:chOff x="5149155" y="1745628"/>
            <a:chExt cx="4243892" cy="946695"/>
          </a:xfrm>
        </p:grpSpPr>
        <p:pic>
          <p:nvPicPr>
            <p:cNvPr id="6" name="Shape 87"/>
            <p:cNvPicPr preferRelativeResize="0">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248612" y="1747906"/>
              <a:ext cx="1144435" cy="41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mirrors.creativecommons.org/presskit/icons/by.larg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2043" y="1745628"/>
              <a:ext cx="529453" cy="5294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mirrors.creativecommons.org/presskit/icons/sa.larg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9155" y="2176029"/>
              <a:ext cx="516302" cy="51629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ZoneTexte 1"/>
          <p:cNvSpPr txBox="1"/>
          <p:nvPr/>
        </p:nvSpPr>
        <p:spPr>
          <a:xfrm>
            <a:off x="7003569" y="5432794"/>
            <a:ext cx="1817260" cy="244682"/>
          </a:xfrm>
          <a:prstGeom prst="rect">
            <a:avLst/>
          </a:prstGeom>
          <a:noFill/>
        </p:spPr>
        <p:txBody>
          <a:bodyPr wrap="square" rtlCol="0">
            <a:spAutoFit/>
          </a:bodyPr>
          <a:lstStyle/>
          <a:p>
            <a:pPr algn="r"/>
            <a:r>
              <a:rPr lang="fr-FR" sz="990" dirty="0"/>
              <a:t>Images : cc-by </a:t>
            </a:r>
            <a:r>
              <a:rPr lang="fr-FR" sz="990" dirty="0">
                <a:hlinkClick r:id="rId7"/>
              </a:rPr>
              <a:t>source</a:t>
            </a:r>
            <a:endParaRPr lang="fr-FR" sz="990" dirty="0"/>
          </a:p>
        </p:txBody>
      </p:sp>
      <p:grpSp>
        <p:nvGrpSpPr>
          <p:cNvPr id="2" name="Groupe 1">
            <a:extLst>
              <a:ext uri="{FF2B5EF4-FFF2-40B4-BE49-F238E27FC236}">
                <a16:creationId xmlns:a16="http://schemas.microsoft.com/office/drawing/2014/main" id="{C7336CB5-B8A4-4A25-AAA2-D60263801C28}"/>
              </a:ext>
            </a:extLst>
          </p:cNvPr>
          <p:cNvGrpSpPr/>
          <p:nvPr/>
        </p:nvGrpSpPr>
        <p:grpSpPr>
          <a:xfrm>
            <a:off x="8865090" y="556"/>
            <a:ext cx="1266152" cy="445553"/>
            <a:chOff x="5153416" y="197578"/>
            <a:chExt cx="1062942" cy="445553"/>
          </a:xfrm>
        </p:grpSpPr>
        <p:sp>
          <p:nvSpPr>
            <p:cNvPr id="15" name="Rectangle : avec coins arrondis en diagonale 14">
              <a:extLst>
                <a:ext uri="{FF2B5EF4-FFF2-40B4-BE49-F238E27FC236}">
                  <a16:creationId xmlns:a16="http://schemas.microsoft.com/office/drawing/2014/main" id="{DA1182EB-8939-4DDB-96B4-9EE8DA0E4CE2}"/>
                </a:ext>
              </a:extLst>
            </p:cNvPr>
            <p:cNvSpPr/>
            <p:nvPr/>
          </p:nvSpPr>
          <p:spPr>
            <a:xfrm>
              <a:off x="5153416" y="218527"/>
              <a:ext cx="1028132" cy="424604"/>
            </a:xfrm>
            <a:prstGeom prst="round2DiagRect">
              <a:avLst>
                <a:gd name="adj1" fmla="val 41346"/>
                <a:gd name="adj2"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avec coins arrondis en diagonale 15">
              <a:extLst>
                <a:ext uri="{FF2B5EF4-FFF2-40B4-BE49-F238E27FC236}">
                  <a16:creationId xmlns:a16="http://schemas.microsoft.com/office/drawing/2014/main" id="{2EC9FA1C-8B9B-47B2-9B8F-57CF3B706622}"/>
                </a:ext>
              </a:extLst>
            </p:cNvPr>
            <p:cNvSpPr/>
            <p:nvPr/>
          </p:nvSpPr>
          <p:spPr>
            <a:xfrm>
              <a:off x="5188226" y="197578"/>
              <a:ext cx="1028132" cy="424604"/>
            </a:xfrm>
            <a:prstGeom prst="round2DiagRect">
              <a:avLst>
                <a:gd name="adj1" fmla="val 41346"/>
                <a:gd name="adj2" fmla="val 0"/>
              </a:avLst>
            </a:prstGeom>
            <a:gradFill flip="none" rotWithShape="1">
              <a:gsLst>
                <a:gs pos="0">
                  <a:srgbClr val="A9C1CF">
                    <a:shade val="30000"/>
                    <a:satMod val="115000"/>
                  </a:srgbClr>
                </a:gs>
                <a:gs pos="50000">
                  <a:srgbClr val="A9C1CF">
                    <a:shade val="67500"/>
                    <a:satMod val="115000"/>
                  </a:srgbClr>
                </a:gs>
                <a:gs pos="100000">
                  <a:srgbClr val="A9C1CF">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000" b="1" dirty="0"/>
                <a:t>Licence</a:t>
              </a:r>
              <a:endParaRPr lang="fr-FR" dirty="0"/>
            </a:p>
          </p:txBody>
        </p:sp>
      </p:grpSp>
      <p:sp>
        <p:nvSpPr>
          <p:cNvPr id="3" name="ZoneTexte 2">
            <a:extLst>
              <a:ext uri="{FF2B5EF4-FFF2-40B4-BE49-F238E27FC236}">
                <a16:creationId xmlns:a16="http://schemas.microsoft.com/office/drawing/2014/main" id="{30E63BD9-19E2-452E-BF7A-69F77EE04BAF}"/>
              </a:ext>
            </a:extLst>
          </p:cNvPr>
          <p:cNvSpPr txBox="1"/>
          <p:nvPr/>
        </p:nvSpPr>
        <p:spPr>
          <a:xfrm>
            <a:off x="2652116" y="3576870"/>
            <a:ext cx="7147832" cy="1354217"/>
          </a:xfrm>
          <a:prstGeom prst="rect">
            <a:avLst/>
          </a:prstGeom>
          <a:noFill/>
        </p:spPr>
        <p:txBody>
          <a:bodyPr wrap="square" rtlCol="0">
            <a:spAutoFit/>
          </a:bodyPr>
          <a:lstStyle/>
          <a:p>
            <a:pPr lvl="1">
              <a:lnSpc>
                <a:spcPct val="100000"/>
              </a:lnSpc>
              <a:buClr>
                <a:srgbClr val="66869A"/>
              </a:buClr>
              <a:buFont typeface="Arial" panose="020B0604020202020204" pitchFamily="34" charset="0"/>
              <a:buChar char="•"/>
            </a:pPr>
            <a:r>
              <a:rPr lang="fr-FR" sz="1620" dirty="0">
                <a:solidFill>
                  <a:schemeClr val="tx1"/>
                </a:solidFill>
                <a:latin typeface="Calibri" pitchFamily="34" charset="0"/>
                <a:cs typeface="Calibri" pitchFamily="34" charset="0"/>
              </a:rPr>
              <a:t> Gratuit pour un usage personnel ou dans un cadre bénévole</a:t>
            </a:r>
          </a:p>
          <a:p>
            <a:pPr lvl="1">
              <a:lnSpc>
                <a:spcPct val="100000"/>
              </a:lnSpc>
              <a:buClr>
                <a:srgbClr val="66869A"/>
              </a:buClr>
              <a:buFont typeface="Arial" panose="020B0604020202020204" pitchFamily="34" charset="0"/>
              <a:buChar char="•"/>
            </a:pPr>
            <a:r>
              <a:rPr lang="fr-FR" sz="1620" dirty="0">
                <a:solidFill>
                  <a:schemeClr val="tx1"/>
                </a:solidFill>
                <a:latin typeface="Calibri" pitchFamily="34" charset="0"/>
                <a:cs typeface="Calibri" pitchFamily="34" charset="0"/>
              </a:rPr>
              <a:t> Entreprise ou cursus universitaire : Autorisation écrite</a:t>
            </a:r>
          </a:p>
          <a:p>
            <a:pPr lvl="2">
              <a:lnSpc>
                <a:spcPct val="100000"/>
              </a:lnSpc>
              <a:buClrTx/>
            </a:pPr>
            <a:r>
              <a:rPr lang="fr-FR" sz="1530" dirty="0">
                <a:solidFill>
                  <a:schemeClr val="tx1"/>
                </a:solidFill>
                <a:latin typeface="Calibri" pitchFamily="34" charset="0"/>
                <a:cs typeface="Calibri" pitchFamily="34" charset="0"/>
              </a:rPr>
              <a:t>Faire une demande d’utilisation ou former des collaborateurs =&gt; </a:t>
            </a:r>
            <a:r>
              <a:rPr lang="fr-FR" sz="1530" dirty="0">
                <a:solidFill>
                  <a:schemeClr val="tx1"/>
                </a:solidFill>
                <a:latin typeface="Calibri" pitchFamily="34" charset="0"/>
                <a:cs typeface="Calibri" pitchFamily="34" charset="0"/>
                <a:hlinkClick r:id="rId8"/>
              </a:rPr>
              <a:t>https://mooc.gestiondeprojet.pm/#votreprojet</a:t>
            </a:r>
            <a:r>
              <a:rPr lang="fr-FR" sz="1530" dirty="0">
                <a:solidFill>
                  <a:schemeClr val="tx1"/>
                </a:solidFill>
                <a:latin typeface="Calibri" pitchFamily="34" charset="0"/>
                <a:cs typeface="Calibri" pitchFamily="34" charset="0"/>
              </a:rPr>
              <a:t>  </a:t>
            </a:r>
          </a:p>
          <a:p>
            <a:endParaRPr lang="fr-FR" dirty="0"/>
          </a:p>
        </p:txBody>
      </p:sp>
    </p:spTree>
    <p:extLst>
      <p:ext uri="{BB962C8B-B14F-4D97-AF65-F5344CB8AC3E}">
        <p14:creationId xmlns:p14="http://schemas.microsoft.com/office/powerpoint/2010/main" val="78197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75D7C-5F15-4A8B-977D-FCD7BCE6E422}"/>
              </a:ext>
            </a:extLst>
          </p:cNvPr>
          <p:cNvSpPr txBox="1">
            <a:spLocks/>
          </p:cNvSpPr>
          <p:nvPr/>
        </p:nvSpPr>
        <p:spPr>
          <a:xfrm>
            <a:off x="3327400" y="134938"/>
            <a:ext cx="6324600" cy="5715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fr-FR"/>
              <a:t>Crédits</a:t>
            </a:r>
          </a:p>
        </p:txBody>
      </p:sp>
      <p:sp>
        <p:nvSpPr>
          <p:cNvPr id="3" name="TextBox 7">
            <a:extLst>
              <a:ext uri="{FF2B5EF4-FFF2-40B4-BE49-F238E27FC236}">
                <a16:creationId xmlns:a16="http://schemas.microsoft.com/office/drawing/2014/main" id="{80BDCFC2-BCE8-4793-A8F7-61CAD0225017}"/>
              </a:ext>
            </a:extLst>
          </p:cNvPr>
          <p:cNvSpPr txBox="1"/>
          <p:nvPr/>
        </p:nvSpPr>
        <p:spPr>
          <a:xfrm>
            <a:off x="2351314" y="1178857"/>
            <a:ext cx="7400925" cy="3908762"/>
          </a:xfrm>
          <a:prstGeom prst="rect">
            <a:avLst/>
          </a:prstGeom>
          <a:noFill/>
        </p:spPr>
        <p:txBody>
          <a:bodyPr wrap="square" rtlCol="0">
            <a:spAutoFit/>
          </a:bodyPr>
          <a:lstStyle/>
          <a:p>
            <a:pPr>
              <a:spcBef>
                <a:spcPts val="0"/>
              </a:spcBef>
              <a:spcAft>
                <a:spcPts val="0"/>
              </a:spcAft>
            </a:pPr>
            <a:r>
              <a:rPr lang="fr-FR" sz="1400" b="1" dirty="0">
                <a:solidFill>
                  <a:srgbClr val="000000"/>
                </a:solidFill>
                <a:latin typeface="Arial" panose="020B0604020202020204" pitchFamily="34" charset="0"/>
              </a:rPr>
              <a:t>Conception pédagogique :</a:t>
            </a:r>
            <a:endParaRPr lang="fr-FR" sz="900" dirty="0"/>
          </a:p>
          <a:p>
            <a:pPr lvl="1" indent="-285750">
              <a:spcBef>
                <a:spcPts val="0"/>
              </a:spcBef>
              <a:spcAft>
                <a:spcPts val="0"/>
              </a:spcAft>
              <a:buFont typeface="Arial" panose="020B0604020202020204" pitchFamily="34" charset="0"/>
              <a:buChar char="•"/>
            </a:pPr>
            <a:r>
              <a:rPr lang="fr-FR" sz="1200" u="sng" dirty="0">
                <a:solidFill>
                  <a:srgbClr val="1155CC"/>
                </a:solidFill>
                <a:latin typeface="Arial" panose="020B0604020202020204" pitchFamily="34" charset="0"/>
                <a:hlinkClick r:id="rId2">
                  <a:extLst>
                    <a:ext uri="{A12FA001-AC4F-418D-AE19-62706E023703}">
                      <ahyp:hlinkClr xmlns:ahyp="http://schemas.microsoft.com/office/drawing/2018/hyperlinkcolor" val="tx"/>
                    </a:ext>
                  </a:extLst>
                </a:hlinkClick>
              </a:rPr>
              <a:t>Version 1</a:t>
            </a:r>
            <a:r>
              <a:rPr lang="fr-FR" sz="1200" u="sng" dirty="0">
                <a:solidFill>
                  <a:srgbClr val="1155CC"/>
                </a:solidFill>
                <a:latin typeface="Arial" panose="020B0604020202020204" pitchFamily="34" charset="0"/>
              </a:rPr>
              <a:t> </a:t>
            </a:r>
            <a:r>
              <a:rPr lang="fr-FR" sz="1200" dirty="0">
                <a:solidFill>
                  <a:srgbClr val="000000"/>
                </a:solidFill>
                <a:latin typeface="Arial" panose="020B0604020202020204" pitchFamily="34" charset="0"/>
              </a:rPr>
              <a:t>(07/2003) : Caroline VERZAT (</a:t>
            </a:r>
            <a:r>
              <a:rPr lang="fr-FR" sz="1200" dirty="0" err="1">
                <a:solidFill>
                  <a:srgbClr val="000000"/>
                </a:solidFill>
                <a:latin typeface="Arial" panose="020B0604020202020204" pitchFamily="34" charset="0"/>
              </a:rPr>
              <a:t>chap</a:t>
            </a:r>
            <a:r>
              <a:rPr lang="fr-FR" sz="1200" dirty="0">
                <a:solidFill>
                  <a:srgbClr val="000000"/>
                </a:solidFill>
                <a:latin typeface="Arial" panose="020B0604020202020204" pitchFamily="34" charset="0"/>
              </a:rPr>
              <a:t> 1), Rémi BACHELET (</a:t>
            </a:r>
            <a:r>
              <a:rPr lang="fr-FR" sz="1200" dirty="0" err="1">
                <a:solidFill>
                  <a:srgbClr val="000000"/>
                </a:solidFill>
                <a:latin typeface="Arial" panose="020B0604020202020204" pitchFamily="34" charset="0"/>
              </a:rPr>
              <a:t>chap</a:t>
            </a:r>
            <a:r>
              <a:rPr lang="fr-FR" sz="1200" dirty="0">
                <a:solidFill>
                  <a:srgbClr val="000000"/>
                </a:solidFill>
                <a:latin typeface="Arial" panose="020B0604020202020204" pitchFamily="34" charset="0"/>
              </a:rPr>
              <a:t> 2 et 3)</a:t>
            </a:r>
          </a:p>
          <a:p>
            <a:pPr lvl="1" indent="-285750">
              <a:spcBef>
                <a:spcPts val="0"/>
              </a:spcBef>
              <a:spcAft>
                <a:spcPts val="0"/>
              </a:spcAft>
              <a:buFont typeface="Arial" panose="020B0604020202020204" pitchFamily="34" charset="0"/>
              <a:buChar char="•"/>
            </a:pPr>
            <a:r>
              <a:rPr lang="fr-FR" sz="1200" u="sng" dirty="0">
                <a:solidFill>
                  <a:srgbClr val="1155CC"/>
                </a:solidFill>
                <a:latin typeface="Arial" panose="020B0604020202020204" pitchFamily="34" charset="0"/>
                <a:hlinkClick r:id="rId3">
                  <a:extLst>
                    <a:ext uri="{A12FA001-AC4F-418D-AE19-62706E023703}">
                      <ahyp:hlinkClr xmlns:ahyp="http://schemas.microsoft.com/office/drawing/2018/hyperlinkcolor" val="tx"/>
                    </a:ext>
                  </a:extLst>
                </a:hlinkClick>
              </a:rPr>
              <a:t>Version 2</a:t>
            </a:r>
            <a:r>
              <a:rPr lang="fr-FR" sz="1200" u="sng" dirty="0">
                <a:solidFill>
                  <a:srgbClr val="1155CC"/>
                </a:solidFill>
                <a:latin typeface="Arial" panose="020B0604020202020204" pitchFamily="34" charset="0"/>
              </a:rPr>
              <a:t> </a:t>
            </a:r>
            <a:r>
              <a:rPr lang="fr-FR" sz="1200" dirty="0">
                <a:solidFill>
                  <a:srgbClr val="000000"/>
                </a:solidFill>
                <a:latin typeface="Arial" panose="020B0604020202020204" pitchFamily="34" charset="0"/>
              </a:rPr>
              <a:t>(08/2014) : </a:t>
            </a:r>
            <a:r>
              <a:rPr lang="fr-FR" sz="1200" dirty="0" err="1">
                <a:solidFill>
                  <a:srgbClr val="000000"/>
                </a:solidFill>
                <a:latin typeface="Arial" panose="020B0604020202020204" pitchFamily="34" charset="0"/>
              </a:rPr>
              <a:t>Bich</a:t>
            </a:r>
            <a:r>
              <a:rPr lang="fr-FR" sz="1200" dirty="0">
                <a:solidFill>
                  <a:srgbClr val="000000"/>
                </a:solidFill>
                <a:latin typeface="Arial" panose="020B0604020202020204" pitchFamily="34" charset="0"/>
              </a:rPr>
              <a:t> Van HOANG (</a:t>
            </a:r>
            <a:r>
              <a:rPr lang="fr-FR" sz="1200" dirty="0" err="1">
                <a:solidFill>
                  <a:srgbClr val="000000"/>
                </a:solidFill>
                <a:latin typeface="Arial" panose="020B0604020202020204" pitchFamily="34" charset="0"/>
              </a:rPr>
              <a:t>chap</a:t>
            </a:r>
            <a:r>
              <a:rPr lang="fr-FR" sz="1200" dirty="0">
                <a:solidFill>
                  <a:srgbClr val="000000"/>
                </a:solidFill>
                <a:latin typeface="Arial" panose="020B0604020202020204" pitchFamily="34" charset="0"/>
              </a:rPr>
              <a:t> 1/refonte, </a:t>
            </a:r>
            <a:r>
              <a:rPr lang="fr-FR" sz="1200" dirty="0" err="1">
                <a:solidFill>
                  <a:srgbClr val="000000"/>
                </a:solidFill>
                <a:latin typeface="Arial" panose="020B0604020202020204" pitchFamily="34" charset="0"/>
              </a:rPr>
              <a:t>chap</a:t>
            </a:r>
            <a:r>
              <a:rPr lang="fr-FR" sz="1200" dirty="0">
                <a:solidFill>
                  <a:srgbClr val="000000"/>
                </a:solidFill>
                <a:latin typeface="Arial" panose="020B0604020202020204" pitchFamily="34" charset="0"/>
              </a:rPr>
              <a:t> 2), Rémi BACHELET (</a:t>
            </a:r>
            <a:r>
              <a:rPr lang="fr-FR" sz="1200" dirty="0" err="1">
                <a:solidFill>
                  <a:srgbClr val="000000"/>
                </a:solidFill>
                <a:latin typeface="Arial" panose="020B0604020202020204" pitchFamily="34" charset="0"/>
              </a:rPr>
              <a:t>chap</a:t>
            </a:r>
            <a:r>
              <a:rPr lang="fr-FR" sz="1200" dirty="0">
                <a:solidFill>
                  <a:srgbClr val="000000"/>
                </a:solidFill>
                <a:latin typeface="Arial" panose="020B0604020202020204" pitchFamily="34" charset="0"/>
              </a:rPr>
              <a:t> 3 et 4)</a:t>
            </a:r>
          </a:p>
          <a:p>
            <a:pPr lvl="1" indent="-285750">
              <a:spcBef>
                <a:spcPts val="0"/>
              </a:spcBef>
              <a:spcAft>
                <a:spcPts val="0"/>
              </a:spcAft>
              <a:buFont typeface="Arial" panose="020B0604020202020204" pitchFamily="34" charset="0"/>
              <a:buChar char="•"/>
            </a:pPr>
            <a:r>
              <a:rPr lang="fr-FR" sz="1200" dirty="0">
                <a:solidFill>
                  <a:srgbClr val="1155CC"/>
                </a:solidFill>
                <a:latin typeface="Arial" panose="020B0604020202020204" pitchFamily="34" charset="0"/>
                <a:hlinkClick r:id="rId4">
                  <a:extLst>
                    <a:ext uri="{A12FA001-AC4F-418D-AE19-62706E023703}">
                      <ahyp:hlinkClr xmlns:ahyp="http://schemas.microsoft.com/office/drawing/2018/hyperlinkcolor" val="tx"/>
                    </a:ext>
                  </a:extLst>
                </a:hlinkClick>
              </a:rPr>
              <a:t>Version 3</a:t>
            </a:r>
            <a:r>
              <a:rPr lang="fr-FR" sz="1200" dirty="0">
                <a:solidFill>
                  <a:srgbClr val="000000"/>
                </a:solidFill>
                <a:latin typeface="Arial" panose="020B0604020202020204" pitchFamily="34" charset="0"/>
              </a:rPr>
              <a:t> (02/2021) : Rémi BACHELET, Paul HUMBERT</a:t>
            </a:r>
          </a:p>
          <a:p>
            <a:pPr>
              <a:spcBef>
                <a:spcPts val="0"/>
              </a:spcBef>
              <a:spcAft>
                <a:spcPts val="0"/>
              </a:spcAft>
            </a:pPr>
            <a:br>
              <a:rPr lang="fr-FR" sz="900" dirty="0"/>
            </a:br>
            <a:r>
              <a:rPr lang="fr-FR" sz="1400" b="1" dirty="0">
                <a:solidFill>
                  <a:srgbClr val="000000"/>
                </a:solidFill>
                <a:latin typeface="Arial" panose="020B0604020202020204" pitchFamily="34" charset="0"/>
              </a:rPr>
              <a:t>Vidéos : </a:t>
            </a:r>
            <a:r>
              <a:rPr lang="fr-FR" sz="1400" dirty="0">
                <a:solidFill>
                  <a:srgbClr val="000000"/>
                </a:solidFill>
                <a:latin typeface="Arial" panose="020B0604020202020204" pitchFamily="34" charset="0"/>
              </a:rPr>
              <a:t>Rémi BACHELET</a:t>
            </a:r>
            <a:endParaRPr lang="fr-FR" sz="900" dirty="0"/>
          </a:p>
          <a:p>
            <a:pPr lvl="1">
              <a:spcBef>
                <a:spcPts val="0"/>
              </a:spcBef>
              <a:spcAft>
                <a:spcPts val="0"/>
              </a:spcAft>
              <a:buFont typeface="Arial" panose="020B0604020202020204" pitchFamily="34" charset="0"/>
              <a:buChar char="•"/>
            </a:pPr>
            <a:r>
              <a:rPr lang="fr-FR" sz="1200" u="sng" dirty="0">
                <a:solidFill>
                  <a:srgbClr val="1155CC"/>
                </a:solidFill>
                <a:latin typeface="Arial" panose="020B0604020202020204" pitchFamily="34" charset="0"/>
                <a:hlinkClick r:id="rId5">
                  <a:extLst>
                    <a:ext uri="{A12FA001-AC4F-418D-AE19-62706E023703}">
                      <ahyp:hlinkClr xmlns:ahyp="http://schemas.microsoft.com/office/drawing/2018/hyperlinkcolor" val="tx"/>
                    </a:ext>
                  </a:extLst>
                </a:hlinkClick>
              </a:rPr>
              <a:t>Version 1</a:t>
            </a:r>
            <a:r>
              <a:rPr lang="fr-FR" sz="1200" dirty="0">
                <a:solidFill>
                  <a:srgbClr val="000000"/>
                </a:solidFill>
                <a:latin typeface="Arial" panose="020B0604020202020204" pitchFamily="34" charset="0"/>
              </a:rPr>
              <a:t>, </a:t>
            </a:r>
            <a:r>
              <a:rPr lang="fr-FR" sz="1200" u="sng" dirty="0">
                <a:solidFill>
                  <a:srgbClr val="1155CC"/>
                </a:solidFill>
                <a:latin typeface="Arial" panose="020B0604020202020204" pitchFamily="34" charset="0"/>
                <a:hlinkClick r:id="rId6">
                  <a:extLst>
                    <a:ext uri="{A12FA001-AC4F-418D-AE19-62706E023703}">
                      <ahyp:hlinkClr xmlns:ahyp="http://schemas.microsoft.com/office/drawing/2018/hyperlinkcolor" val="tx"/>
                    </a:ext>
                  </a:extLst>
                </a:hlinkClick>
              </a:rPr>
              <a:t>version 2</a:t>
            </a:r>
            <a:r>
              <a:rPr lang="fr-FR" sz="1200" dirty="0">
                <a:solidFill>
                  <a:srgbClr val="000000"/>
                </a:solidFill>
                <a:latin typeface="Arial" panose="020B0604020202020204" pitchFamily="34" charset="0"/>
              </a:rPr>
              <a:t>, version 3</a:t>
            </a:r>
          </a:p>
          <a:p>
            <a:pPr>
              <a:spcBef>
                <a:spcPts val="0"/>
              </a:spcBef>
              <a:spcAft>
                <a:spcPts val="0"/>
              </a:spcAft>
            </a:pPr>
            <a:br>
              <a:rPr lang="fr-FR" sz="900" dirty="0"/>
            </a:br>
            <a:r>
              <a:rPr lang="fr-FR" sz="1400" b="1" dirty="0">
                <a:solidFill>
                  <a:srgbClr val="000000"/>
                </a:solidFill>
                <a:latin typeface="Arial" panose="020B0604020202020204" pitchFamily="34" charset="0"/>
              </a:rPr>
              <a:t>Diapos : </a:t>
            </a:r>
            <a:r>
              <a:rPr lang="fr-FR" sz="1200" dirty="0">
                <a:solidFill>
                  <a:srgbClr val="000000"/>
                </a:solidFill>
                <a:latin typeface="Arial" panose="020B0604020202020204" pitchFamily="34" charset="0"/>
              </a:rPr>
              <a:t>Rémi BACHELET (</a:t>
            </a:r>
            <a:r>
              <a:rPr lang="fr-FR" sz="1200" u="sng" dirty="0">
                <a:solidFill>
                  <a:srgbClr val="1155CC"/>
                </a:solidFill>
                <a:latin typeface="Arial" panose="020B0604020202020204" pitchFamily="34" charset="0"/>
                <a:hlinkClick r:id="rId2">
                  <a:extLst>
                    <a:ext uri="{A12FA001-AC4F-418D-AE19-62706E023703}">
                      <ahyp:hlinkClr xmlns:ahyp="http://schemas.microsoft.com/office/drawing/2018/hyperlinkcolor" val="tx"/>
                    </a:ext>
                  </a:extLst>
                </a:hlinkClick>
              </a:rPr>
              <a:t>v1.0</a:t>
            </a:r>
            <a:r>
              <a:rPr lang="fr-FR" sz="1200" dirty="0">
                <a:solidFill>
                  <a:srgbClr val="000000"/>
                </a:solidFill>
                <a:latin typeface="Arial" panose="020B0604020202020204" pitchFamily="34" charset="0"/>
              </a:rPr>
              <a:t>, </a:t>
            </a:r>
            <a:r>
              <a:rPr lang="fr-FR" sz="1200" u="sng" dirty="0">
                <a:solidFill>
                  <a:srgbClr val="1155CC"/>
                </a:solidFill>
                <a:latin typeface="Arial" panose="020B0604020202020204" pitchFamily="34" charset="0"/>
                <a:hlinkClick r:id="rId7">
                  <a:extLst>
                    <a:ext uri="{A12FA001-AC4F-418D-AE19-62706E023703}">
                      <ahyp:hlinkClr xmlns:ahyp="http://schemas.microsoft.com/office/drawing/2018/hyperlinkcolor" val="tx"/>
                    </a:ext>
                  </a:extLst>
                </a:hlinkClick>
              </a:rPr>
              <a:t>v1.1</a:t>
            </a:r>
            <a:r>
              <a:rPr lang="fr-FR" sz="1200" dirty="0">
                <a:solidFill>
                  <a:srgbClr val="000000"/>
                </a:solidFill>
                <a:latin typeface="Arial" panose="020B0604020202020204" pitchFamily="34" charset="0"/>
              </a:rPr>
              <a:t>/</a:t>
            </a:r>
            <a:r>
              <a:rPr lang="fr-FR" sz="1200" dirty="0" err="1">
                <a:solidFill>
                  <a:srgbClr val="000000"/>
                </a:solidFill>
                <a:latin typeface="Arial" panose="020B0604020202020204" pitchFamily="34" charset="0"/>
              </a:rPr>
              <a:t>Jul</a:t>
            </a:r>
            <a:r>
              <a:rPr lang="fr-FR" sz="1200" dirty="0">
                <a:solidFill>
                  <a:srgbClr val="000000"/>
                </a:solidFill>
                <a:latin typeface="Arial" panose="020B0604020202020204" pitchFamily="34" charset="0"/>
              </a:rPr>
              <a:t> 2010), </a:t>
            </a:r>
            <a:r>
              <a:rPr lang="fr-FR" sz="1200" dirty="0" err="1">
                <a:solidFill>
                  <a:srgbClr val="000000"/>
                </a:solidFill>
                <a:latin typeface="Arial" panose="020B0604020202020204" pitchFamily="34" charset="0"/>
              </a:rPr>
              <a:t>Bich</a:t>
            </a:r>
            <a:r>
              <a:rPr lang="fr-FR" sz="1200" dirty="0">
                <a:solidFill>
                  <a:srgbClr val="000000"/>
                </a:solidFill>
                <a:latin typeface="Arial" panose="020B0604020202020204" pitchFamily="34" charset="0"/>
              </a:rPr>
              <a:t> Van HOANG (</a:t>
            </a:r>
            <a:r>
              <a:rPr lang="fr-FR" sz="1200" u="sng" dirty="0">
                <a:solidFill>
                  <a:srgbClr val="1155CC"/>
                </a:solidFill>
                <a:latin typeface="Arial" panose="020B0604020202020204" pitchFamily="34" charset="0"/>
                <a:hlinkClick r:id="rId3">
                  <a:extLst>
                    <a:ext uri="{A12FA001-AC4F-418D-AE19-62706E023703}">
                      <ahyp:hlinkClr xmlns:ahyp="http://schemas.microsoft.com/office/drawing/2018/hyperlinkcolor" val="tx"/>
                    </a:ext>
                  </a:extLst>
                </a:hlinkClick>
              </a:rPr>
              <a:t>v2</a:t>
            </a:r>
            <a:r>
              <a:rPr lang="fr-FR" sz="1200" dirty="0">
                <a:solidFill>
                  <a:srgbClr val="000000"/>
                </a:solidFill>
                <a:latin typeface="Arial" panose="020B0604020202020204" pitchFamily="34" charset="0"/>
              </a:rPr>
              <a:t>/</a:t>
            </a:r>
            <a:r>
              <a:rPr lang="fr-FR" sz="1200" dirty="0" err="1">
                <a:solidFill>
                  <a:srgbClr val="000000"/>
                </a:solidFill>
                <a:latin typeface="Arial" panose="020B0604020202020204" pitchFamily="34" charset="0"/>
              </a:rPr>
              <a:t>Aoû</a:t>
            </a:r>
            <a:r>
              <a:rPr lang="fr-FR" sz="1200" dirty="0">
                <a:solidFill>
                  <a:srgbClr val="000000"/>
                </a:solidFill>
                <a:latin typeface="Arial" panose="020B0604020202020204" pitchFamily="34" charset="0"/>
              </a:rPr>
              <a:t> 2014), Rémi BACHELET (v3/Jan 2021)</a:t>
            </a:r>
            <a:endParaRPr lang="fr-FR" sz="800" dirty="0"/>
          </a:p>
          <a:p>
            <a:pPr>
              <a:spcBef>
                <a:spcPts val="0"/>
              </a:spcBef>
              <a:spcAft>
                <a:spcPts val="0"/>
              </a:spcAft>
            </a:pPr>
            <a:br>
              <a:rPr lang="fr-FR" sz="900" dirty="0"/>
            </a:br>
            <a:r>
              <a:rPr lang="fr-FR" sz="1400" b="1" dirty="0">
                <a:solidFill>
                  <a:srgbClr val="000000"/>
                </a:solidFill>
                <a:latin typeface="Arial" panose="020B0604020202020204" pitchFamily="34" charset="0"/>
              </a:rPr>
              <a:t>Relecture : </a:t>
            </a:r>
            <a:r>
              <a:rPr lang="fr-FR" sz="1200" dirty="0">
                <a:solidFill>
                  <a:srgbClr val="000000"/>
                </a:solidFill>
                <a:latin typeface="Arial" panose="020B0604020202020204" pitchFamily="34" charset="0"/>
              </a:rPr>
              <a:t>Ghislaine PARA (v2), Jean-Pierre DUJAY (v3)</a:t>
            </a:r>
            <a:endParaRPr lang="fr-FR" sz="800" dirty="0"/>
          </a:p>
          <a:p>
            <a:pPr>
              <a:spcBef>
                <a:spcPts val="0"/>
              </a:spcBef>
              <a:spcAft>
                <a:spcPts val="0"/>
              </a:spcAft>
            </a:pPr>
            <a:br>
              <a:rPr lang="fr-FR" sz="900" dirty="0"/>
            </a:br>
            <a:r>
              <a:rPr lang="fr-FR" sz="1400" b="1" dirty="0">
                <a:solidFill>
                  <a:srgbClr val="000000"/>
                </a:solidFill>
                <a:latin typeface="Arial" panose="020B0604020202020204" pitchFamily="34" charset="0"/>
              </a:rPr>
              <a:t>Quiz et activités de mise en application : </a:t>
            </a:r>
            <a:endParaRPr lang="fr-FR" sz="900" dirty="0"/>
          </a:p>
          <a:p>
            <a:pPr lvl="1">
              <a:spcBef>
                <a:spcPts val="0"/>
              </a:spcBef>
              <a:spcAft>
                <a:spcPts val="0"/>
              </a:spcAft>
              <a:buFont typeface="Arial" panose="020B0604020202020204" pitchFamily="34" charset="0"/>
              <a:buChar char="•"/>
            </a:pPr>
            <a:r>
              <a:rPr lang="fr-FR" sz="1200" dirty="0">
                <a:solidFill>
                  <a:srgbClr val="000000"/>
                </a:solidFill>
                <a:latin typeface="Arial" panose="020B0604020202020204" pitchFamily="34" charset="0"/>
              </a:rPr>
              <a:t> Version 2 : Ghislaine PARA et </a:t>
            </a:r>
            <a:r>
              <a:rPr lang="fr-FR" sz="1200" dirty="0" err="1">
                <a:solidFill>
                  <a:srgbClr val="000000"/>
                </a:solidFill>
                <a:latin typeface="Arial" panose="020B0604020202020204" pitchFamily="34" charset="0"/>
              </a:rPr>
              <a:t>Bich</a:t>
            </a:r>
            <a:r>
              <a:rPr lang="fr-FR" sz="1200" dirty="0">
                <a:solidFill>
                  <a:srgbClr val="000000"/>
                </a:solidFill>
                <a:latin typeface="Arial" panose="020B0604020202020204" pitchFamily="34" charset="0"/>
              </a:rPr>
              <a:t> Van HOANG</a:t>
            </a:r>
          </a:p>
          <a:p>
            <a:pPr lvl="1">
              <a:spcBef>
                <a:spcPts val="0"/>
              </a:spcBef>
              <a:spcAft>
                <a:spcPts val="0"/>
              </a:spcAft>
              <a:buFont typeface="Arial" panose="020B0604020202020204" pitchFamily="34" charset="0"/>
              <a:buChar char="•"/>
            </a:pPr>
            <a:r>
              <a:rPr lang="fr-FR" sz="1200" dirty="0">
                <a:solidFill>
                  <a:srgbClr val="000000"/>
                </a:solidFill>
                <a:latin typeface="Arial" panose="020B0604020202020204" pitchFamily="34" charset="0"/>
              </a:rPr>
              <a:t> Révision (02/2017) : Florence ROUVEIX</a:t>
            </a:r>
          </a:p>
          <a:p>
            <a:pPr lvl="1">
              <a:spcBef>
                <a:spcPts val="0"/>
              </a:spcBef>
              <a:spcAft>
                <a:spcPts val="0"/>
              </a:spcAft>
              <a:buFont typeface="Arial" panose="020B0604020202020204" pitchFamily="34" charset="0"/>
              <a:buChar char="•"/>
            </a:pPr>
            <a:r>
              <a:rPr lang="fr-FR" sz="1200" dirty="0">
                <a:solidFill>
                  <a:srgbClr val="000000"/>
                </a:solidFill>
                <a:latin typeface="Arial" panose="020B0604020202020204" pitchFamily="34" charset="0"/>
              </a:rPr>
              <a:t> Version 3 : Ghislaine PARA, Luc MARCHAND, </a:t>
            </a:r>
            <a:r>
              <a:rPr lang="fr-FR" sz="1200" dirty="0" err="1">
                <a:solidFill>
                  <a:srgbClr val="000000"/>
                </a:solidFill>
                <a:latin typeface="Arial" panose="020B0604020202020204" pitchFamily="34" charset="0"/>
              </a:rPr>
              <a:t>Bich</a:t>
            </a:r>
            <a:r>
              <a:rPr lang="fr-FR" sz="1200" dirty="0">
                <a:solidFill>
                  <a:srgbClr val="000000"/>
                </a:solidFill>
                <a:latin typeface="Arial" panose="020B0604020202020204" pitchFamily="34" charset="0"/>
              </a:rPr>
              <a:t> Van HOANG</a:t>
            </a:r>
          </a:p>
          <a:p>
            <a:pPr>
              <a:spcBef>
                <a:spcPts val="0"/>
              </a:spcBef>
              <a:spcAft>
                <a:spcPts val="0"/>
              </a:spcAft>
            </a:pPr>
            <a:br>
              <a:rPr lang="fr-FR" sz="900" dirty="0"/>
            </a:br>
            <a:r>
              <a:rPr lang="fr-FR" sz="1400" b="1" dirty="0">
                <a:solidFill>
                  <a:srgbClr val="000000"/>
                </a:solidFill>
                <a:latin typeface="Arial" panose="020B0604020202020204" pitchFamily="34" charset="0"/>
              </a:rPr>
              <a:t>Tutoriel diagrams.net pour l’étude de cas : </a:t>
            </a:r>
            <a:r>
              <a:rPr lang="fr-FR" sz="1200" dirty="0">
                <a:solidFill>
                  <a:srgbClr val="000000"/>
                </a:solidFill>
                <a:latin typeface="Arial" panose="020B0604020202020204" pitchFamily="34" charset="0"/>
              </a:rPr>
              <a:t>Jean-Pierre DUJAY</a:t>
            </a:r>
            <a:endParaRPr lang="fr-FR" sz="1200" dirty="0"/>
          </a:p>
          <a:p>
            <a:br>
              <a:rPr lang="fr-FR" sz="900" dirty="0"/>
            </a:br>
            <a:r>
              <a:rPr lang="fr-FR" sz="1400" b="1" dirty="0">
                <a:solidFill>
                  <a:srgbClr val="000000"/>
                </a:solidFill>
                <a:latin typeface="Arial" panose="020B0604020202020204" pitchFamily="34" charset="0"/>
              </a:rPr>
              <a:t>Communautés</a:t>
            </a:r>
            <a:r>
              <a:rPr lang="fr-FR" sz="1400" dirty="0">
                <a:solidFill>
                  <a:srgbClr val="000000"/>
                </a:solidFill>
                <a:latin typeface="Arial" panose="020B0604020202020204" pitchFamily="34" charset="0"/>
              </a:rPr>
              <a:t> du MOOC, Google+</a:t>
            </a:r>
            <a:r>
              <a:rPr lang="fr-FR" sz="1200" dirty="0">
                <a:solidFill>
                  <a:srgbClr val="000000"/>
                </a:solidFill>
                <a:latin typeface="Arial" panose="020B0604020202020204" pitchFamily="34" charset="0"/>
              </a:rPr>
              <a:t> (2013-2019) </a:t>
            </a:r>
            <a:r>
              <a:rPr lang="fr-FR" sz="1400" dirty="0">
                <a:solidFill>
                  <a:srgbClr val="000000"/>
                </a:solidFill>
                <a:latin typeface="Arial" panose="020B0604020202020204" pitchFamily="34" charset="0"/>
              </a:rPr>
              <a:t>et Facebook </a:t>
            </a:r>
            <a:r>
              <a:rPr lang="fr-FR" sz="1200" dirty="0">
                <a:solidFill>
                  <a:srgbClr val="1155CC"/>
                </a:solidFill>
                <a:latin typeface="Arial" panose="020B0604020202020204" pitchFamily="34" charset="0"/>
                <a:hlinkClick r:id="rId8">
                  <a:extLst>
                    <a:ext uri="{A12FA001-AC4F-418D-AE19-62706E023703}">
                      <ahyp:hlinkClr xmlns:ahyp="http://schemas.microsoft.com/office/drawing/2018/hyperlinkcolor" val="tx"/>
                    </a:ext>
                  </a:extLst>
                </a:hlinkClick>
              </a:rPr>
              <a:t>Gestiondeprojet.pm</a:t>
            </a:r>
            <a:r>
              <a:rPr lang="fr-FR" sz="1200" dirty="0">
                <a:solidFill>
                  <a:srgbClr val="1155CC"/>
                </a:solidFill>
                <a:latin typeface="Arial" panose="020B0604020202020204" pitchFamily="34" charset="0"/>
              </a:rPr>
              <a:t> </a:t>
            </a:r>
            <a:r>
              <a:rPr lang="fr-FR" sz="1200" dirty="0">
                <a:solidFill>
                  <a:srgbClr val="000000"/>
                </a:solidFill>
                <a:latin typeface="Arial" panose="020B0604020202020204" pitchFamily="34" charset="0"/>
              </a:rPr>
              <a:t>(depuis 2017) </a:t>
            </a:r>
            <a:endParaRPr lang="fr-FR" sz="1200" dirty="0">
              <a:latin typeface="Calibri" panose="020F0502020204030204" pitchFamily="34" charset="0"/>
            </a:endParaRPr>
          </a:p>
        </p:txBody>
      </p:sp>
    </p:spTree>
    <p:extLst>
      <p:ext uri="{BB962C8B-B14F-4D97-AF65-F5344CB8AC3E}">
        <p14:creationId xmlns:p14="http://schemas.microsoft.com/office/powerpoint/2010/main" val="1512055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A200860-443A-4655-A87D-9F65C18AE987}"/>
              </a:ext>
            </a:extLst>
          </p:cNvPr>
          <p:cNvSpPr>
            <a:spLocks noGrp="1"/>
          </p:cNvSpPr>
          <p:nvPr>
            <p:ph type="body" sz="quarter" idx="10"/>
          </p:nvPr>
        </p:nvSpPr>
        <p:spPr>
          <a:xfrm>
            <a:off x="2540000" y="2243006"/>
            <a:ext cx="5938405" cy="1228989"/>
          </a:xfrm>
        </p:spPr>
        <p:txBody>
          <a:bodyPr/>
          <a:lstStyle/>
          <a:p>
            <a:r>
              <a:rPr lang="fr-FR" sz="4400" b="1">
                <a:latin typeface="Calibri" panose="020F0502020204030204" pitchFamily="34" charset="0"/>
              </a:rPr>
              <a:t>Une carte conceptuelle</a:t>
            </a:r>
          </a:p>
          <a:p>
            <a:r>
              <a:rPr lang="fr-FR" sz="4400" b="1">
                <a:latin typeface="Calibri" panose="020F0502020204030204" pitchFamily="34" charset="0"/>
              </a:rPr>
              <a:t>qu’est-ce que c’est ?</a:t>
            </a:r>
          </a:p>
          <a:p>
            <a:endParaRPr lang="en-US"/>
          </a:p>
        </p:txBody>
      </p:sp>
    </p:spTree>
    <p:extLst>
      <p:ext uri="{BB962C8B-B14F-4D97-AF65-F5344CB8AC3E}">
        <p14:creationId xmlns:p14="http://schemas.microsoft.com/office/powerpoint/2010/main" val="42824446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emeGDP-OK">
  <a:themeElements>
    <a:clrScheme name="Personnalisé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EC8A04"/>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tes conceptuelles et Mind Mapping" id="{24F35962-7AB9-4B4B-98FE-37C31C266523}" vid="{EEFB5EC6-749F-436E-9E7F-8A3A0F587964}"/>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C625984-F86F-4EF2-83CF-6159227F98A7}">
  <we:reference id="wa200000113" version="1.0.0.0" store="fr-FR" storeType="OMEX"/>
  <we:alternateReferences>
    <we:reference id="wa200000113" version="1.0.0.0" store="WA20000011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Organic</Template>
  <TotalTime>249</TotalTime>
  <Words>3027</Words>
  <Application>Microsoft Office PowerPoint</Application>
  <PresentationFormat>Personnalisé</PresentationFormat>
  <Paragraphs>932</Paragraphs>
  <Slides>50</Slides>
  <Notes>41</Notes>
  <HiddenSlides>1</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50</vt:i4>
      </vt:variant>
    </vt:vector>
  </HeadingPairs>
  <TitlesOfParts>
    <vt:vector size="57" baseType="lpstr">
      <vt:lpstr>Arial</vt:lpstr>
      <vt:lpstr>Calibri</vt:lpstr>
      <vt:lpstr>Century Gothic</vt:lpstr>
      <vt:lpstr>Times New Roman</vt:lpstr>
      <vt:lpstr>Ubuntu</vt:lpstr>
      <vt:lpstr>Wingdings</vt:lpstr>
      <vt:lpstr>ThemeGDP-OK</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Quels verbes pour les propositions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de votre attention !</vt:lpstr>
    </vt:vector>
  </TitlesOfParts>
  <Company>ECL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S0-Cartes conceptuelles</dc:title>
  <dc:creator>RB</dc:creator>
  <cp:keywords>ConceptMapping</cp:keywords>
  <cp:lastModifiedBy>remi Bachelet</cp:lastModifiedBy>
  <cp:revision>25</cp:revision>
  <dcterms:created xsi:type="dcterms:W3CDTF">2004-09-17T08:31:41Z</dcterms:created>
  <dcterms:modified xsi:type="dcterms:W3CDTF">2024-02-05T11:16:57Z</dcterms:modified>
</cp:coreProperties>
</file>