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60"/>
  </p:notesMasterIdLst>
  <p:sldIdLst>
    <p:sldId id="256" r:id="rId2"/>
    <p:sldId id="286" r:id="rId3"/>
    <p:sldId id="288" r:id="rId4"/>
    <p:sldId id="354" r:id="rId5"/>
    <p:sldId id="356" r:id="rId6"/>
    <p:sldId id="292" r:id="rId7"/>
    <p:sldId id="257" r:id="rId8"/>
    <p:sldId id="297" r:id="rId9"/>
    <p:sldId id="348" r:id="rId10"/>
    <p:sldId id="344" r:id="rId11"/>
    <p:sldId id="345" r:id="rId12"/>
    <p:sldId id="349" r:id="rId13"/>
    <p:sldId id="350" r:id="rId14"/>
    <p:sldId id="355" r:id="rId15"/>
    <p:sldId id="328" r:id="rId16"/>
    <p:sldId id="269" r:id="rId17"/>
    <p:sldId id="394" r:id="rId18"/>
    <p:sldId id="258" r:id="rId19"/>
    <p:sldId id="298" r:id="rId20"/>
    <p:sldId id="379" r:id="rId21"/>
    <p:sldId id="382" r:id="rId22"/>
    <p:sldId id="301" r:id="rId23"/>
    <p:sldId id="362" r:id="rId24"/>
    <p:sldId id="270" r:id="rId25"/>
    <p:sldId id="383" r:id="rId26"/>
    <p:sldId id="384" r:id="rId27"/>
    <p:sldId id="385" r:id="rId28"/>
    <p:sldId id="303" r:id="rId29"/>
    <p:sldId id="353" r:id="rId30"/>
    <p:sldId id="380" r:id="rId31"/>
    <p:sldId id="358" r:id="rId32"/>
    <p:sldId id="346" r:id="rId33"/>
    <p:sldId id="393" r:id="rId34"/>
    <p:sldId id="395" r:id="rId35"/>
    <p:sldId id="388" r:id="rId36"/>
    <p:sldId id="305" r:id="rId37"/>
    <p:sldId id="381" r:id="rId38"/>
    <p:sldId id="306" r:id="rId39"/>
    <p:sldId id="387" r:id="rId40"/>
    <p:sldId id="307" r:id="rId41"/>
    <p:sldId id="338" r:id="rId42"/>
    <p:sldId id="308" r:id="rId43"/>
    <p:sldId id="396" r:id="rId44"/>
    <p:sldId id="274" r:id="rId45"/>
    <p:sldId id="275" r:id="rId46"/>
    <p:sldId id="400" r:id="rId47"/>
    <p:sldId id="392" r:id="rId48"/>
    <p:sldId id="313" r:id="rId49"/>
    <p:sldId id="311" r:id="rId50"/>
    <p:sldId id="312" r:id="rId51"/>
    <p:sldId id="319" r:id="rId52"/>
    <p:sldId id="320" r:id="rId53"/>
    <p:sldId id="321" r:id="rId54"/>
    <p:sldId id="322" r:id="rId55"/>
    <p:sldId id="317" r:id="rId56"/>
    <p:sldId id="352" r:id="rId57"/>
    <p:sldId id="351" r:id="rId58"/>
    <p:sldId id="397" r:id="rId59"/>
  </p:sldIdLst>
  <p:sldSz cx="9144000" cy="5715000" type="screen16x1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i bachelet" initials="rb" lastIdx="11" clrIdx="0">
    <p:extLst/>
  </p:cmAuthor>
  <p:cmAuthor id="2" name="Emile ANDRIANARISON" initials="EA" lastIdx="1" clrIdx="1">
    <p:extLst>
      <p:ext uri="{19B8F6BF-5375-455C-9EA6-DF929625EA0E}">
        <p15:presenceInfo xmlns:p15="http://schemas.microsoft.com/office/powerpoint/2012/main" userId="Emile ANDRIANARISON" providerId="None"/>
      </p:ext>
    </p:extLst>
  </p:cmAuthor>
  <p:cmAuthor id="3" name="Nandrianina AMADOU" initials="NA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E4A"/>
    <a:srgbClr val="FADEFA"/>
    <a:srgbClr val="FF66FF"/>
    <a:srgbClr val="FAB4E6"/>
    <a:srgbClr val="F49AF0"/>
    <a:srgbClr val="EB47EB"/>
    <a:srgbClr val="CC00FF"/>
    <a:srgbClr val="E632B3"/>
    <a:srgbClr val="EFEFE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91017" autoAdjust="0"/>
  </p:normalViewPr>
  <p:slideViewPr>
    <p:cSldViewPr snapToGrid="0">
      <p:cViewPr varScale="1">
        <p:scale>
          <a:sx n="98" d="100"/>
          <a:sy n="98" d="100"/>
        </p:scale>
        <p:origin x="1003" y="7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73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gestiondeprojet.pm/diagramme-cause-effet/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gestiondeprojet.pm/mind-mapping/" TargetMode="External"/><Relationship Id="rId1" Type="http://schemas.openxmlformats.org/officeDocument/2006/relationships/hyperlink" Target="http://gestiondeprojet.pm/animer-un-brainstorming/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http://rb.ec-lille.fr/Cours_de_recueil_analyse_et_traitement_de_donnees.htm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://gestiondeprojet.pm/analyse-strategique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gestiondeprojet.pm/animer-un-brainstorming/" TargetMode="Externa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hyperlink" Target="http://gestiondeprojet.pm/planification-projet/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priorisation/" TargetMode="External"/><Relationship Id="rId2" Type="http://schemas.openxmlformats.org/officeDocument/2006/relationships/hyperlink" Target="http://gestiondeprojet.pm/collecte-de-donnees/" TargetMode="External"/><Relationship Id="rId1" Type="http://schemas.openxmlformats.org/officeDocument/2006/relationships/hyperlink" Target="http://gestiondeprojet.pm/qqoqc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gradFill flip="none" rotWithShape="1">
          <a:gsLst>
            <a:gs pos="0">
              <a:srgbClr val="FFFF00"/>
            </a:gs>
            <a:gs pos="86000">
              <a:srgbClr val="FFFF00">
                <a:tint val="44500"/>
                <a:satMod val="160000"/>
                <a:lumMod val="79000"/>
                <a:lumOff val="21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1/ Cadrage</a:t>
          </a:r>
          <a:endParaRPr lang="fr-FR" b="1" dirty="0">
            <a:solidFill>
              <a:schemeClr val="tx1"/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2/ Analyse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3/ Solution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 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501B4093-C822-4538-BFD1-10DA063CC605}" type="presOf" srcId="{C1B4313F-9EDF-46D3-865D-ED7D1B3ED70F}" destId="{5C916EA5-8EFD-448B-8F90-D9F726E310F8}" srcOrd="0" destOrd="0" presId="urn:microsoft.com/office/officeart/2005/8/layout/cycle4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5812420B-14ED-4EAC-B3B1-249975FA2CBB}" type="presOf" srcId="{F2CB097B-1C1C-4376-BD18-28E4F1115DBE}" destId="{8D432D36-AC94-424C-9260-76605356F92C}" srcOrd="0" destOrd="0" presId="urn:microsoft.com/office/officeart/2005/8/layout/cycle4"/>
    <dgm:cxn modelId="{7E08C5BB-1624-4304-A12B-76F53C5382F5}" type="presOf" srcId="{C6C4D920-FB24-4947-99F3-9FC465D821CB}" destId="{A19941CB-262B-4BB1-939B-03D23C82AF39}" srcOrd="0" destOrd="0" presId="urn:microsoft.com/office/officeart/2005/8/layout/cycle4"/>
    <dgm:cxn modelId="{7619FFD7-CB20-4C6A-A09E-857573A3470B}" type="presOf" srcId="{169848FD-5959-4585-8CCA-FE4E05AB5F19}" destId="{5CD38043-69DA-4206-9EB2-0B17A5BF2336}" srcOrd="0" destOrd="0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4B495807-6157-4526-BFA1-FDFC599818A8}" type="presOf" srcId="{B0DE0E2E-31BF-47F0-B1C1-C9F856A07CF7}" destId="{B8150CF8-3BD7-4944-BA8A-F74823759992}" srcOrd="0" destOrd="0" presId="urn:microsoft.com/office/officeart/2005/8/layout/cycle4"/>
    <dgm:cxn modelId="{50B3C08B-EC51-4532-85F1-A09FE247A205}" type="presParOf" srcId="{5CD38043-69DA-4206-9EB2-0B17A5BF2336}" destId="{6443AF5F-ED4F-495E-B1E5-34ED1A8B2E94}" srcOrd="0" destOrd="0" presId="urn:microsoft.com/office/officeart/2005/8/layout/cycle4"/>
    <dgm:cxn modelId="{01CCF723-3925-410F-B0C6-CC218943688F}" type="presParOf" srcId="{6443AF5F-ED4F-495E-B1E5-34ED1A8B2E94}" destId="{3E404949-70EA-4853-A34A-FE124F571C8B}" srcOrd="0" destOrd="0" presId="urn:microsoft.com/office/officeart/2005/8/layout/cycle4"/>
    <dgm:cxn modelId="{15CD9FB6-2ED5-4E1C-9256-3B749D05E87F}" type="presParOf" srcId="{5CD38043-69DA-4206-9EB2-0B17A5BF2336}" destId="{1AE2EE9F-B9BF-48EB-9150-403559C3FA1F}" srcOrd="1" destOrd="0" presId="urn:microsoft.com/office/officeart/2005/8/layout/cycle4"/>
    <dgm:cxn modelId="{4587FF31-AB71-47A9-A704-9F17EB7D4C9E}" type="presParOf" srcId="{1AE2EE9F-B9BF-48EB-9150-403559C3FA1F}" destId="{A19941CB-262B-4BB1-939B-03D23C82AF39}" srcOrd="0" destOrd="0" presId="urn:microsoft.com/office/officeart/2005/8/layout/cycle4"/>
    <dgm:cxn modelId="{0873C375-6EFF-41F8-ABCE-1F744D9A2003}" type="presParOf" srcId="{1AE2EE9F-B9BF-48EB-9150-403559C3FA1F}" destId="{8D432D36-AC94-424C-9260-76605356F92C}" srcOrd="1" destOrd="0" presId="urn:microsoft.com/office/officeart/2005/8/layout/cycle4"/>
    <dgm:cxn modelId="{8C389B80-A9FB-4F8B-9B1B-3D8919A803B4}" type="presParOf" srcId="{1AE2EE9F-B9BF-48EB-9150-403559C3FA1F}" destId="{B8150CF8-3BD7-4944-BA8A-F74823759992}" srcOrd="2" destOrd="0" presId="urn:microsoft.com/office/officeart/2005/8/layout/cycle4"/>
    <dgm:cxn modelId="{E8A254F4-23D7-4C85-A178-4AC394B5F514}" type="presParOf" srcId="{1AE2EE9F-B9BF-48EB-9150-403559C3FA1F}" destId="{5C916EA5-8EFD-448B-8F90-D9F726E310F8}" srcOrd="3" destOrd="0" presId="urn:microsoft.com/office/officeart/2005/8/layout/cycle4"/>
    <dgm:cxn modelId="{B75AF4D9-2E29-4CBA-A768-F8FDC7A16641}" type="presParOf" srcId="{1AE2EE9F-B9BF-48EB-9150-403559C3FA1F}" destId="{37C01172-B574-47F8-B2F5-B98A791A9AE0}" srcOrd="4" destOrd="0" presId="urn:microsoft.com/office/officeart/2005/8/layout/cycle4"/>
    <dgm:cxn modelId="{852366DD-2166-4196-AF0A-099CAC55B286}" type="presParOf" srcId="{5CD38043-69DA-4206-9EB2-0B17A5BF2336}" destId="{4F38D613-0F56-459E-95F6-EFB03060E4C9}" srcOrd="2" destOrd="0" presId="urn:microsoft.com/office/officeart/2005/8/layout/cycle4"/>
    <dgm:cxn modelId="{435C8E24-2553-4375-9722-7E0AA48A150C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3C6E19-19F0-4A23-A402-182F14A5A0C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EEF6DD-3730-49F3-91C5-97E9DB75AE4F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CAMERA</a:t>
          </a:r>
          <a:endParaRPr lang="fr-FR" b="1" dirty="0">
            <a:solidFill>
              <a:schemeClr val="tx1"/>
            </a:solidFill>
          </a:endParaRPr>
        </a:p>
      </dgm:t>
    </dgm:pt>
    <dgm:pt modelId="{4ED177FA-0966-41DF-ADB5-F93EE5741952}" type="parTrans" cxnId="{2CF58795-922C-4E9E-9051-D342C69978B5}">
      <dgm:prSet/>
      <dgm:spPr/>
      <dgm:t>
        <a:bodyPr/>
        <a:lstStyle/>
        <a:p>
          <a:endParaRPr lang="fr-FR"/>
        </a:p>
      </dgm:t>
    </dgm:pt>
    <dgm:pt modelId="{2FE1519A-3CE4-4034-BCE4-C3FF1E89E779}" type="sibTrans" cxnId="{2CF58795-922C-4E9E-9051-D342C69978B5}">
      <dgm:prSet/>
      <dgm:spPr/>
      <dgm:t>
        <a:bodyPr/>
        <a:lstStyle/>
        <a:p>
          <a:endParaRPr lang="fr-FR"/>
        </a:p>
      </dgm:t>
    </dgm:pt>
    <dgm:pt modelId="{28EAD05C-EB20-4B43-B696-04D1F5513265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300" b="1" dirty="0" smtClean="0">
              <a:solidFill>
                <a:schemeClr val="tx1"/>
              </a:solidFill>
            </a:rPr>
            <a:t>C</a:t>
          </a:r>
          <a:r>
            <a:rPr lang="fr-FR" sz="300" dirty="0" smtClean="0">
              <a:solidFill>
                <a:schemeClr val="tx1"/>
              </a:solidFill>
            </a:rPr>
            <a:t>adré</a:t>
          </a:r>
          <a:endParaRPr lang="fr-FR" sz="300" dirty="0">
            <a:solidFill>
              <a:schemeClr val="tx1"/>
            </a:solidFill>
          </a:endParaRPr>
        </a:p>
      </dgm:t>
    </dgm:pt>
    <dgm:pt modelId="{A77B7060-172F-4384-BF82-58E9BE917AAC}" type="parTrans" cxnId="{36E3AD3A-01DA-4BBB-8356-3E529011624B}">
      <dgm:prSet/>
      <dgm:spPr/>
      <dgm:t>
        <a:bodyPr/>
        <a:lstStyle/>
        <a:p>
          <a:endParaRPr lang="fr-FR"/>
        </a:p>
      </dgm:t>
    </dgm:pt>
    <dgm:pt modelId="{986D56AE-6BCB-41C7-9D38-CC54BE89F3FC}" type="sibTrans" cxnId="{36E3AD3A-01DA-4BBB-8356-3E529011624B}">
      <dgm:prSet/>
      <dgm:spPr/>
      <dgm:t>
        <a:bodyPr/>
        <a:lstStyle/>
        <a:p>
          <a:endParaRPr lang="fr-FR"/>
        </a:p>
      </dgm:t>
    </dgm:pt>
    <dgm:pt modelId="{F8044D6D-1825-4453-AB75-C19C2C529E4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A</a:t>
          </a:r>
          <a:r>
            <a:rPr lang="fr-FR" dirty="0" smtClean="0">
              <a:solidFill>
                <a:schemeClr val="tx1"/>
              </a:solidFill>
            </a:rPr>
            <a:t>pprouvé</a:t>
          </a:r>
          <a:endParaRPr lang="fr-FR" dirty="0">
            <a:solidFill>
              <a:schemeClr val="tx1"/>
            </a:solidFill>
          </a:endParaRPr>
        </a:p>
      </dgm:t>
    </dgm:pt>
    <dgm:pt modelId="{DBA6CCD7-F25D-4A6C-BBD8-B3F5282344C2}" type="parTrans" cxnId="{B6BEB4F4-B45C-4AF3-AF77-304447F40027}">
      <dgm:prSet/>
      <dgm:spPr/>
      <dgm:t>
        <a:bodyPr/>
        <a:lstStyle/>
        <a:p>
          <a:endParaRPr lang="fr-FR"/>
        </a:p>
      </dgm:t>
    </dgm:pt>
    <dgm:pt modelId="{E1B52415-7A5E-43EB-98BA-B3FB35BEBDD8}" type="sibTrans" cxnId="{B6BEB4F4-B45C-4AF3-AF77-304447F40027}">
      <dgm:prSet/>
      <dgm:spPr/>
      <dgm:t>
        <a:bodyPr/>
        <a:lstStyle/>
        <a:p>
          <a:endParaRPr lang="fr-FR"/>
        </a:p>
      </dgm:t>
    </dgm:pt>
    <dgm:pt modelId="{8FB7115E-FFCA-47C1-9B7E-B2BA920D6CB6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M</a:t>
          </a:r>
          <a:r>
            <a:rPr lang="fr-FR" dirty="0" smtClean="0">
              <a:solidFill>
                <a:schemeClr val="tx1"/>
              </a:solidFill>
            </a:rPr>
            <a:t>esurable</a:t>
          </a:r>
          <a:endParaRPr lang="fr-FR" dirty="0">
            <a:solidFill>
              <a:schemeClr val="tx1"/>
            </a:solidFill>
          </a:endParaRPr>
        </a:p>
      </dgm:t>
    </dgm:pt>
    <dgm:pt modelId="{3E900F34-AD01-4929-A811-3882691EE578}" type="parTrans" cxnId="{4048B301-8100-447B-98F6-1145C2ECF24B}">
      <dgm:prSet/>
      <dgm:spPr/>
      <dgm:t>
        <a:bodyPr/>
        <a:lstStyle/>
        <a:p>
          <a:endParaRPr lang="fr-FR"/>
        </a:p>
      </dgm:t>
    </dgm:pt>
    <dgm:pt modelId="{67B74892-34B8-4D70-BB6A-AEB18638A336}" type="sibTrans" cxnId="{4048B301-8100-447B-98F6-1145C2ECF24B}">
      <dgm:prSet/>
      <dgm:spPr/>
      <dgm:t>
        <a:bodyPr/>
        <a:lstStyle/>
        <a:p>
          <a:endParaRPr lang="fr-FR"/>
        </a:p>
      </dgm:t>
    </dgm:pt>
    <dgm:pt modelId="{7FF22C40-1D7F-4466-B5E5-4CBBDB9FB1F3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É</a:t>
          </a:r>
          <a:r>
            <a:rPr lang="fr-FR" dirty="0" smtClean="0">
              <a:solidFill>
                <a:schemeClr val="tx1"/>
              </a:solidFill>
            </a:rPr>
            <a:t>chéance</a:t>
          </a:r>
          <a:endParaRPr lang="fr-FR" dirty="0">
            <a:solidFill>
              <a:schemeClr val="tx1"/>
            </a:solidFill>
          </a:endParaRPr>
        </a:p>
      </dgm:t>
    </dgm:pt>
    <dgm:pt modelId="{131DF1DA-33BB-4484-9896-CBA91B3E8D5E}" type="parTrans" cxnId="{CB8FBCE9-EB31-4198-89BD-465BE30CA64B}">
      <dgm:prSet/>
      <dgm:spPr/>
      <dgm:t>
        <a:bodyPr/>
        <a:lstStyle/>
        <a:p>
          <a:endParaRPr lang="fr-FR"/>
        </a:p>
      </dgm:t>
    </dgm:pt>
    <dgm:pt modelId="{7D9BEC6A-3D95-4776-ADC0-2F2EBD97ACA9}" type="sibTrans" cxnId="{CB8FBCE9-EB31-4198-89BD-465BE30CA64B}">
      <dgm:prSet/>
      <dgm:spPr/>
      <dgm:t>
        <a:bodyPr/>
        <a:lstStyle/>
        <a:p>
          <a:endParaRPr lang="fr-FR"/>
        </a:p>
      </dgm:t>
    </dgm:pt>
    <dgm:pt modelId="{9D450DD6-A876-4191-81C1-A1EE6313526B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R</a:t>
          </a:r>
          <a:r>
            <a:rPr lang="fr-FR" dirty="0" smtClean="0">
              <a:solidFill>
                <a:schemeClr val="tx1"/>
              </a:solidFill>
            </a:rPr>
            <a:t>éaliste</a:t>
          </a:r>
          <a:endParaRPr lang="fr-FR" dirty="0">
            <a:solidFill>
              <a:schemeClr val="tx1"/>
            </a:solidFill>
          </a:endParaRPr>
        </a:p>
      </dgm:t>
    </dgm:pt>
    <dgm:pt modelId="{0D0179F6-7FB8-4633-BEFB-F5380D88761C}" type="parTrans" cxnId="{00BDA4B1-C374-4609-AF46-F3663C95E1AE}">
      <dgm:prSet/>
      <dgm:spPr/>
      <dgm:t>
        <a:bodyPr/>
        <a:lstStyle/>
        <a:p>
          <a:endParaRPr lang="fr-FR"/>
        </a:p>
      </dgm:t>
    </dgm:pt>
    <dgm:pt modelId="{D09E8E80-8423-4C20-9DC0-65BB3B3939E1}" type="sibTrans" cxnId="{00BDA4B1-C374-4609-AF46-F3663C95E1AE}">
      <dgm:prSet/>
      <dgm:spPr/>
      <dgm:t>
        <a:bodyPr/>
        <a:lstStyle/>
        <a:p>
          <a:endParaRPr lang="fr-FR"/>
        </a:p>
      </dgm:t>
    </dgm:pt>
    <dgm:pt modelId="{C3ECAF3D-B811-41C3-8FB4-AA6A337F28A4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… mais </a:t>
          </a:r>
          <a:r>
            <a:rPr lang="fr-FR" b="1" dirty="0" smtClean="0">
              <a:solidFill>
                <a:schemeClr val="tx1"/>
              </a:solidFill>
            </a:rPr>
            <a:t>A</a:t>
          </a:r>
          <a:r>
            <a:rPr lang="fr-FR" dirty="0" smtClean="0">
              <a:solidFill>
                <a:schemeClr val="tx1"/>
              </a:solidFill>
            </a:rPr>
            <a:t>mbitieux</a:t>
          </a:r>
          <a:endParaRPr lang="fr-FR" dirty="0">
            <a:solidFill>
              <a:schemeClr val="tx1"/>
            </a:solidFill>
          </a:endParaRPr>
        </a:p>
      </dgm:t>
    </dgm:pt>
    <dgm:pt modelId="{59039EC0-BDD4-407C-82A4-618A201CBC35}" type="parTrans" cxnId="{A60CB10E-25B9-4EB7-B19C-A26E2B7F9B1B}">
      <dgm:prSet/>
      <dgm:spPr/>
      <dgm:t>
        <a:bodyPr/>
        <a:lstStyle/>
        <a:p>
          <a:endParaRPr lang="fr-FR"/>
        </a:p>
      </dgm:t>
    </dgm:pt>
    <dgm:pt modelId="{16D60EE1-FB50-4AA2-88DC-C2898F19F4FE}" type="sibTrans" cxnId="{A60CB10E-25B9-4EB7-B19C-A26E2B7F9B1B}">
      <dgm:prSet/>
      <dgm:spPr/>
      <dgm:t>
        <a:bodyPr/>
        <a:lstStyle/>
        <a:p>
          <a:endParaRPr lang="fr-FR"/>
        </a:p>
      </dgm:t>
    </dgm:pt>
    <dgm:pt modelId="{BFDE460F-FB41-4B81-A839-4CFB38951C52}" type="pres">
      <dgm:prSet presAssocID="{4D3C6E19-19F0-4A23-A402-182F14A5A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53AFF2-1D15-4D74-8C9E-5DE0EE55B96B}" type="pres">
      <dgm:prSet presAssocID="{2CEEF6DD-3730-49F3-91C5-97E9DB75AE4F}" presName="root1" presStyleCnt="0"/>
      <dgm:spPr/>
    </dgm:pt>
    <dgm:pt modelId="{77827E86-0ADE-474B-90AF-ADBA5CEE0EDF}" type="pres">
      <dgm:prSet presAssocID="{2CEEF6DD-3730-49F3-91C5-97E9DB75AE4F}" presName="LevelOneTextNode" presStyleLbl="node0" presStyleIdx="0" presStyleCnt="1" custLinFactNeighborX="-2599" custLinFactNeighborY="-4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5F2104-39CF-401E-9301-FD40D83F9DBC}" type="pres">
      <dgm:prSet presAssocID="{2CEEF6DD-3730-49F3-91C5-97E9DB75AE4F}" presName="level2hierChild" presStyleCnt="0"/>
      <dgm:spPr/>
    </dgm:pt>
    <dgm:pt modelId="{FD8FAEC3-2BB1-4669-B7D9-124554321F4C}" type="pres">
      <dgm:prSet presAssocID="{A77B7060-172F-4384-BF82-58E9BE917AAC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7DD47057-41EE-4412-89B4-5EB157BF4C4C}" type="pres">
      <dgm:prSet presAssocID="{A77B7060-172F-4384-BF82-58E9BE917AAC}" presName="connTx" presStyleLbl="parChTrans1D2" presStyleIdx="0" presStyleCnt="6"/>
      <dgm:spPr/>
      <dgm:t>
        <a:bodyPr/>
        <a:lstStyle/>
        <a:p>
          <a:endParaRPr lang="fr-FR"/>
        </a:p>
      </dgm:t>
    </dgm:pt>
    <dgm:pt modelId="{30171303-F4DD-4C78-B586-08FD27BC7A6A}" type="pres">
      <dgm:prSet presAssocID="{28EAD05C-EB20-4B43-B696-04D1F5513265}" presName="root2" presStyleCnt="0"/>
      <dgm:spPr/>
    </dgm:pt>
    <dgm:pt modelId="{9D8840F3-EAEF-4B00-BAF9-85F2BF8F1FA9}" type="pres">
      <dgm:prSet presAssocID="{28EAD05C-EB20-4B43-B696-04D1F551326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55BB7-9F62-4127-A735-86F6B2EA2E67}" type="pres">
      <dgm:prSet presAssocID="{28EAD05C-EB20-4B43-B696-04D1F5513265}" presName="level3hierChild" presStyleCnt="0"/>
      <dgm:spPr/>
    </dgm:pt>
    <dgm:pt modelId="{975F4998-85A8-4E44-B50A-76E923048F16}" type="pres">
      <dgm:prSet presAssocID="{DBA6CCD7-F25D-4A6C-BBD8-B3F5282344C2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97152617-7883-4199-A3E2-AA0EE3339148}" type="pres">
      <dgm:prSet presAssocID="{DBA6CCD7-F25D-4A6C-BBD8-B3F5282344C2}" presName="connTx" presStyleLbl="parChTrans1D2" presStyleIdx="1" presStyleCnt="6"/>
      <dgm:spPr/>
      <dgm:t>
        <a:bodyPr/>
        <a:lstStyle/>
        <a:p>
          <a:endParaRPr lang="fr-FR"/>
        </a:p>
      </dgm:t>
    </dgm:pt>
    <dgm:pt modelId="{02496A61-BC39-446C-B4FD-6330C76812AC}" type="pres">
      <dgm:prSet presAssocID="{F8044D6D-1825-4453-AB75-C19C2C529E44}" presName="root2" presStyleCnt="0"/>
      <dgm:spPr/>
    </dgm:pt>
    <dgm:pt modelId="{B5EA2601-4DC2-427C-86E5-AA1D0E1D764D}" type="pres">
      <dgm:prSet presAssocID="{F8044D6D-1825-4453-AB75-C19C2C529E4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09984D-43BF-4328-9E9E-515EC1AAFDDE}" type="pres">
      <dgm:prSet presAssocID="{F8044D6D-1825-4453-AB75-C19C2C529E44}" presName="level3hierChild" presStyleCnt="0"/>
      <dgm:spPr/>
    </dgm:pt>
    <dgm:pt modelId="{00D8DD7C-73E5-4E63-B1F8-CAA3BDB33C82}" type="pres">
      <dgm:prSet presAssocID="{3E900F34-AD01-4929-A811-3882691EE578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18C2C6B6-3146-4E3F-A61D-68001CF15E84}" type="pres">
      <dgm:prSet presAssocID="{3E900F34-AD01-4929-A811-3882691EE578}" presName="connTx" presStyleLbl="parChTrans1D2" presStyleIdx="2" presStyleCnt="6"/>
      <dgm:spPr/>
      <dgm:t>
        <a:bodyPr/>
        <a:lstStyle/>
        <a:p>
          <a:endParaRPr lang="fr-FR"/>
        </a:p>
      </dgm:t>
    </dgm:pt>
    <dgm:pt modelId="{07E88F82-C5B1-4A5B-98CC-648576464C94}" type="pres">
      <dgm:prSet presAssocID="{8FB7115E-FFCA-47C1-9B7E-B2BA920D6CB6}" presName="root2" presStyleCnt="0"/>
      <dgm:spPr/>
    </dgm:pt>
    <dgm:pt modelId="{9402C972-9818-4F44-9621-809D049B9FDC}" type="pres">
      <dgm:prSet presAssocID="{8FB7115E-FFCA-47C1-9B7E-B2BA920D6CB6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2F859A-26C4-4A4C-A136-521E4A5F4A5F}" type="pres">
      <dgm:prSet presAssocID="{8FB7115E-FFCA-47C1-9B7E-B2BA920D6CB6}" presName="level3hierChild" presStyleCnt="0"/>
      <dgm:spPr/>
    </dgm:pt>
    <dgm:pt modelId="{2F60C5EE-2E54-419F-ACA9-25909F50CEC6}" type="pres">
      <dgm:prSet presAssocID="{131DF1DA-33BB-4484-9896-CBA91B3E8D5E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04DDBC4C-60FE-46C0-A30F-4806D26AD0EF}" type="pres">
      <dgm:prSet presAssocID="{131DF1DA-33BB-4484-9896-CBA91B3E8D5E}" presName="connTx" presStyleLbl="parChTrans1D2" presStyleIdx="3" presStyleCnt="6"/>
      <dgm:spPr/>
      <dgm:t>
        <a:bodyPr/>
        <a:lstStyle/>
        <a:p>
          <a:endParaRPr lang="fr-FR"/>
        </a:p>
      </dgm:t>
    </dgm:pt>
    <dgm:pt modelId="{CC4B31C2-7F28-4B2C-A1B2-D4D28B33ECAB}" type="pres">
      <dgm:prSet presAssocID="{7FF22C40-1D7F-4466-B5E5-4CBBDB9FB1F3}" presName="root2" presStyleCnt="0"/>
      <dgm:spPr/>
    </dgm:pt>
    <dgm:pt modelId="{F54BDE3B-4BE3-4923-8E13-A756D323682D}" type="pres">
      <dgm:prSet presAssocID="{7FF22C40-1D7F-4466-B5E5-4CBBDB9FB1F3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0067CB-1D65-4954-9DB9-5680379D0694}" type="pres">
      <dgm:prSet presAssocID="{7FF22C40-1D7F-4466-B5E5-4CBBDB9FB1F3}" presName="level3hierChild" presStyleCnt="0"/>
      <dgm:spPr/>
    </dgm:pt>
    <dgm:pt modelId="{382D0B10-507A-4C78-8FF7-0C263A8BACAB}" type="pres">
      <dgm:prSet presAssocID="{0D0179F6-7FB8-4633-BEFB-F5380D88761C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C21237D1-31AA-435C-97D4-6308C904DE8F}" type="pres">
      <dgm:prSet presAssocID="{0D0179F6-7FB8-4633-BEFB-F5380D88761C}" presName="connTx" presStyleLbl="parChTrans1D2" presStyleIdx="4" presStyleCnt="6"/>
      <dgm:spPr/>
      <dgm:t>
        <a:bodyPr/>
        <a:lstStyle/>
        <a:p>
          <a:endParaRPr lang="fr-FR"/>
        </a:p>
      </dgm:t>
    </dgm:pt>
    <dgm:pt modelId="{D1A44C34-3CA5-40C8-9AA7-91740F2C717D}" type="pres">
      <dgm:prSet presAssocID="{9D450DD6-A876-4191-81C1-A1EE6313526B}" presName="root2" presStyleCnt="0"/>
      <dgm:spPr/>
    </dgm:pt>
    <dgm:pt modelId="{F1B4C6BF-3578-41F4-884B-6DA80682DC54}" type="pres">
      <dgm:prSet presAssocID="{9D450DD6-A876-4191-81C1-A1EE6313526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E67A9B-B0C5-46B8-8AED-341AA2BA54C8}" type="pres">
      <dgm:prSet presAssocID="{9D450DD6-A876-4191-81C1-A1EE6313526B}" presName="level3hierChild" presStyleCnt="0"/>
      <dgm:spPr/>
    </dgm:pt>
    <dgm:pt modelId="{8C5BCF05-CF83-4DC7-9FE5-C6909CE5D230}" type="pres">
      <dgm:prSet presAssocID="{59039EC0-BDD4-407C-82A4-618A201CBC35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FA7678D6-0893-44A4-AAA1-496978429F37}" type="pres">
      <dgm:prSet presAssocID="{59039EC0-BDD4-407C-82A4-618A201CBC35}" presName="connTx" presStyleLbl="parChTrans1D2" presStyleIdx="5" presStyleCnt="6"/>
      <dgm:spPr/>
      <dgm:t>
        <a:bodyPr/>
        <a:lstStyle/>
        <a:p>
          <a:endParaRPr lang="fr-FR"/>
        </a:p>
      </dgm:t>
    </dgm:pt>
    <dgm:pt modelId="{9CA0E72F-B031-4F09-994D-E9B8CCB4B8B1}" type="pres">
      <dgm:prSet presAssocID="{C3ECAF3D-B811-41C3-8FB4-AA6A337F28A4}" presName="root2" presStyleCnt="0"/>
      <dgm:spPr/>
    </dgm:pt>
    <dgm:pt modelId="{89C08C1D-15F3-4D34-A41A-3365D7CD4AE1}" type="pres">
      <dgm:prSet presAssocID="{C3ECAF3D-B811-41C3-8FB4-AA6A337F28A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91614-E00A-403D-932E-DECD5DD53022}" type="pres">
      <dgm:prSet presAssocID="{C3ECAF3D-B811-41C3-8FB4-AA6A337F28A4}" presName="level3hierChild" presStyleCnt="0"/>
      <dgm:spPr/>
    </dgm:pt>
  </dgm:ptLst>
  <dgm:cxnLst>
    <dgm:cxn modelId="{CB8FBCE9-EB31-4198-89BD-465BE30CA64B}" srcId="{2CEEF6DD-3730-49F3-91C5-97E9DB75AE4F}" destId="{7FF22C40-1D7F-4466-B5E5-4CBBDB9FB1F3}" srcOrd="3" destOrd="0" parTransId="{131DF1DA-33BB-4484-9896-CBA91B3E8D5E}" sibTransId="{7D9BEC6A-3D95-4776-ADC0-2F2EBD97ACA9}"/>
    <dgm:cxn modelId="{F8301E5C-99E7-4038-9C7E-637AFAD1F555}" type="presOf" srcId="{3E900F34-AD01-4929-A811-3882691EE578}" destId="{00D8DD7C-73E5-4E63-B1F8-CAA3BDB33C82}" srcOrd="0" destOrd="0" presId="urn:microsoft.com/office/officeart/2008/layout/HorizontalMultiLevelHierarchy"/>
    <dgm:cxn modelId="{A34D286B-514A-493A-BEB7-254FEE0DF8BF}" type="presOf" srcId="{0D0179F6-7FB8-4633-BEFB-F5380D88761C}" destId="{C21237D1-31AA-435C-97D4-6308C904DE8F}" srcOrd="1" destOrd="0" presId="urn:microsoft.com/office/officeart/2008/layout/HorizontalMultiLevelHierarchy"/>
    <dgm:cxn modelId="{B6BEB4F4-B45C-4AF3-AF77-304447F40027}" srcId="{2CEEF6DD-3730-49F3-91C5-97E9DB75AE4F}" destId="{F8044D6D-1825-4453-AB75-C19C2C529E44}" srcOrd="1" destOrd="0" parTransId="{DBA6CCD7-F25D-4A6C-BBD8-B3F5282344C2}" sibTransId="{E1B52415-7A5E-43EB-98BA-B3FB35BEBDD8}"/>
    <dgm:cxn modelId="{2CF58795-922C-4E9E-9051-D342C69978B5}" srcId="{4D3C6E19-19F0-4A23-A402-182F14A5A0CF}" destId="{2CEEF6DD-3730-49F3-91C5-97E9DB75AE4F}" srcOrd="0" destOrd="0" parTransId="{4ED177FA-0966-41DF-ADB5-F93EE5741952}" sibTransId="{2FE1519A-3CE4-4034-BCE4-C3FF1E89E779}"/>
    <dgm:cxn modelId="{93AE09A3-1BDA-4CA5-9099-B8273529D538}" type="presOf" srcId="{28EAD05C-EB20-4B43-B696-04D1F5513265}" destId="{9D8840F3-EAEF-4B00-BAF9-85F2BF8F1FA9}" srcOrd="0" destOrd="0" presId="urn:microsoft.com/office/officeart/2008/layout/HorizontalMultiLevelHierarchy"/>
    <dgm:cxn modelId="{3E572AB2-2C42-450B-9DBA-B070D6CFBED7}" type="presOf" srcId="{7FF22C40-1D7F-4466-B5E5-4CBBDB9FB1F3}" destId="{F54BDE3B-4BE3-4923-8E13-A756D323682D}" srcOrd="0" destOrd="0" presId="urn:microsoft.com/office/officeart/2008/layout/HorizontalMultiLevelHierarchy"/>
    <dgm:cxn modelId="{36E3AD3A-01DA-4BBB-8356-3E529011624B}" srcId="{2CEEF6DD-3730-49F3-91C5-97E9DB75AE4F}" destId="{28EAD05C-EB20-4B43-B696-04D1F5513265}" srcOrd="0" destOrd="0" parTransId="{A77B7060-172F-4384-BF82-58E9BE917AAC}" sibTransId="{986D56AE-6BCB-41C7-9D38-CC54BE89F3FC}"/>
    <dgm:cxn modelId="{BB614E9D-DF1F-48DF-A0BC-BE59FC9A2161}" type="presOf" srcId="{A77B7060-172F-4384-BF82-58E9BE917AAC}" destId="{7DD47057-41EE-4412-89B4-5EB157BF4C4C}" srcOrd="1" destOrd="0" presId="urn:microsoft.com/office/officeart/2008/layout/HorizontalMultiLevelHierarchy"/>
    <dgm:cxn modelId="{AF520D91-816F-4C05-AADF-D553965075E4}" type="presOf" srcId="{9D450DD6-A876-4191-81C1-A1EE6313526B}" destId="{F1B4C6BF-3578-41F4-884B-6DA80682DC54}" srcOrd="0" destOrd="0" presId="urn:microsoft.com/office/officeart/2008/layout/HorizontalMultiLevelHierarchy"/>
    <dgm:cxn modelId="{CFC54F96-A5DD-49BB-AA91-66F263927D13}" type="presOf" srcId="{F8044D6D-1825-4453-AB75-C19C2C529E44}" destId="{B5EA2601-4DC2-427C-86E5-AA1D0E1D764D}" srcOrd="0" destOrd="0" presId="urn:microsoft.com/office/officeart/2008/layout/HorizontalMultiLevelHierarchy"/>
    <dgm:cxn modelId="{717658C7-B31A-4F27-A6AB-9412DEEFEE7F}" type="presOf" srcId="{A77B7060-172F-4384-BF82-58E9BE917AAC}" destId="{FD8FAEC3-2BB1-4669-B7D9-124554321F4C}" srcOrd="0" destOrd="0" presId="urn:microsoft.com/office/officeart/2008/layout/HorizontalMultiLevelHierarchy"/>
    <dgm:cxn modelId="{99C67DAA-C2BA-4F10-987B-EFE97282D700}" type="presOf" srcId="{DBA6CCD7-F25D-4A6C-BBD8-B3F5282344C2}" destId="{97152617-7883-4199-A3E2-AA0EE3339148}" srcOrd="1" destOrd="0" presId="urn:microsoft.com/office/officeart/2008/layout/HorizontalMultiLevelHierarchy"/>
    <dgm:cxn modelId="{33610A2E-1F25-439B-A099-F2A285FBCC96}" type="presOf" srcId="{131DF1DA-33BB-4484-9896-CBA91B3E8D5E}" destId="{2F60C5EE-2E54-419F-ACA9-25909F50CEC6}" srcOrd="0" destOrd="0" presId="urn:microsoft.com/office/officeart/2008/layout/HorizontalMultiLevelHierarchy"/>
    <dgm:cxn modelId="{D6E86B92-1A7A-4D34-8226-B9A513A0F9E5}" type="presOf" srcId="{0D0179F6-7FB8-4633-BEFB-F5380D88761C}" destId="{382D0B10-507A-4C78-8FF7-0C263A8BACAB}" srcOrd="0" destOrd="0" presId="urn:microsoft.com/office/officeart/2008/layout/HorizontalMultiLevelHierarchy"/>
    <dgm:cxn modelId="{A60CB10E-25B9-4EB7-B19C-A26E2B7F9B1B}" srcId="{2CEEF6DD-3730-49F3-91C5-97E9DB75AE4F}" destId="{C3ECAF3D-B811-41C3-8FB4-AA6A337F28A4}" srcOrd="5" destOrd="0" parTransId="{59039EC0-BDD4-407C-82A4-618A201CBC35}" sibTransId="{16D60EE1-FB50-4AA2-88DC-C2898F19F4FE}"/>
    <dgm:cxn modelId="{5AA7BB7C-67DB-4332-99D8-9B3F13D6FCBB}" type="presOf" srcId="{3E900F34-AD01-4929-A811-3882691EE578}" destId="{18C2C6B6-3146-4E3F-A61D-68001CF15E84}" srcOrd="1" destOrd="0" presId="urn:microsoft.com/office/officeart/2008/layout/HorizontalMultiLevelHierarchy"/>
    <dgm:cxn modelId="{0E470AE4-AFE6-45DE-9C16-2F869A0FF7E0}" type="presOf" srcId="{4D3C6E19-19F0-4A23-A402-182F14A5A0CF}" destId="{BFDE460F-FB41-4B81-A839-4CFB38951C52}" srcOrd="0" destOrd="0" presId="urn:microsoft.com/office/officeart/2008/layout/HorizontalMultiLevelHierarchy"/>
    <dgm:cxn modelId="{4048B301-8100-447B-98F6-1145C2ECF24B}" srcId="{2CEEF6DD-3730-49F3-91C5-97E9DB75AE4F}" destId="{8FB7115E-FFCA-47C1-9B7E-B2BA920D6CB6}" srcOrd="2" destOrd="0" parTransId="{3E900F34-AD01-4929-A811-3882691EE578}" sibTransId="{67B74892-34B8-4D70-BB6A-AEB18638A336}"/>
    <dgm:cxn modelId="{E3B094A0-8464-4FA6-AFA2-BA43897AD041}" type="presOf" srcId="{131DF1DA-33BB-4484-9896-CBA91B3E8D5E}" destId="{04DDBC4C-60FE-46C0-A30F-4806D26AD0EF}" srcOrd="1" destOrd="0" presId="urn:microsoft.com/office/officeart/2008/layout/HorizontalMultiLevelHierarchy"/>
    <dgm:cxn modelId="{A8460B88-8571-4C96-B664-B62CADB666C1}" type="presOf" srcId="{59039EC0-BDD4-407C-82A4-618A201CBC35}" destId="{8C5BCF05-CF83-4DC7-9FE5-C6909CE5D230}" srcOrd="0" destOrd="0" presId="urn:microsoft.com/office/officeart/2008/layout/HorizontalMultiLevelHierarchy"/>
    <dgm:cxn modelId="{00BDA4B1-C374-4609-AF46-F3663C95E1AE}" srcId="{2CEEF6DD-3730-49F3-91C5-97E9DB75AE4F}" destId="{9D450DD6-A876-4191-81C1-A1EE6313526B}" srcOrd="4" destOrd="0" parTransId="{0D0179F6-7FB8-4633-BEFB-F5380D88761C}" sibTransId="{D09E8E80-8423-4C20-9DC0-65BB3B3939E1}"/>
    <dgm:cxn modelId="{35E6B200-8E03-49FE-86D5-516309D5D9C4}" type="presOf" srcId="{8FB7115E-FFCA-47C1-9B7E-B2BA920D6CB6}" destId="{9402C972-9818-4F44-9621-809D049B9FDC}" srcOrd="0" destOrd="0" presId="urn:microsoft.com/office/officeart/2008/layout/HorizontalMultiLevelHierarchy"/>
    <dgm:cxn modelId="{139C7396-112B-409E-B057-084C7919AB82}" type="presOf" srcId="{DBA6CCD7-F25D-4A6C-BBD8-B3F5282344C2}" destId="{975F4998-85A8-4E44-B50A-76E923048F16}" srcOrd="0" destOrd="0" presId="urn:microsoft.com/office/officeart/2008/layout/HorizontalMultiLevelHierarchy"/>
    <dgm:cxn modelId="{45D723E9-552B-4B14-96DD-F198F4F41D05}" type="presOf" srcId="{2CEEF6DD-3730-49F3-91C5-97E9DB75AE4F}" destId="{77827E86-0ADE-474B-90AF-ADBA5CEE0EDF}" srcOrd="0" destOrd="0" presId="urn:microsoft.com/office/officeart/2008/layout/HorizontalMultiLevelHierarchy"/>
    <dgm:cxn modelId="{77066BBF-1DD7-4291-BE99-5F866392BC11}" type="presOf" srcId="{59039EC0-BDD4-407C-82A4-618A201CBC35}" destId="{FA7678D6-0893-44A4-AAA1-496978429F37}" srcOrd="1" destOrd="0" presId="urn:microsoft.com/office/officeart/2008/layout/HorizontalMultiLevelHierarchy"/>
    <dgm:cxn modelId="{8105F048-22BB-4756-B75A-3CBF18B8BA35}" type="presOf" srcId="{C3ECAF3D-B811-41C3-8FB4-AA6A337F28A4}" destId="{89C08C1D-15F3-4D34-A41A-3365D7CD4AE1}" srcOrd="0" destOrd="0" presId="urn:microsoft.com/office/officeart/2008/layout/HorizontalMultiLevelHierarchy"/>
    <dgm:cxn modelId="{63DC6098-9959-4D22-9CE2-FDD4BE60178C}" type="presParOf" srcId="{BFDE460F-FB41-4B81-A839-4CFB38951C52}" destId="{7F53AFF2-1D15-4D74-8C9E-5DE0EE55B96B}" srcOrd="0" destOrd="0" presId="urn:microsoft.com/office/officeart/2008/layout/HorizontalMultiLevelHierarchy"/>
    <dgm:cxn modelId="{5AA39A36-1350-4471-B14F-BB8C48DF726A}" type="presParOf" srcId="{7F53AFF2-1D15-4D74-8C9E-5DE0EE55B96B}" destId="{77827E86-0ADE-474B-90AF-ADBA5CEE0EDF}" srcOrd="0" destOrd="0" presId="urn:microsoft.com/office/officeart/2008/layout/HorizontalMultiLevelHierarchy"/>
    <dgm:cxn modelId="{36107479-A947-428C-BE93-FDAC84565649}" type="presParOf" srcId="{7F53AFF2-1D15-4D74-8C9E-5DE0EE55B96B}" destId="{B85F2104-39CF-401E-9301-FD40D83F9DBC}" srcOrd="1" destOrd="0" presId="urn:microsoft.com/office/officeart/2008/layout/HorizontalMultiLevelHierarchy"/>
    <dgm:cxn modelId="{AF4F8636-F38B-4A85-A5FC-84AF1929D647}" type="presParOf" srcId="{B85F2104-39CF-401E-9301-FD40D83F9DBC}" destId="{FD8FAEC3-2BB1-4669-B7D9-124554321F4C}" srcOrd="0" destOrd="0" presId="urn:microsoft.com/office/officeart/2008/layout/HorizontalMultiLevelHierarchy"/>
    <dgm:cxn modelId="{29EB66E0-2879-4F17-9932-AF3717ABCDAD}" type="presParOf" srcId="{FD8FAEC3-2BB1-4669-B7D9-124554321F4C}" destId="{7DD47057-41EE-4412-89B4-5EB157BF4C4C}" srcOrd="0" destOrd="0" presId="urn:microsoft.com/office/officeart/2008/layout/HorizontalMultiLevelHierarchy"/>
    <dgm:cxn modelId="{E40E5429-2DFC-44E2-BD49-7CAD4E7BABAF}" type="presParOf" srcId="{B85F2104-39CF-401E-9301-FD40D83F9DBC}" destId="{30171303-F4DD-4C78-B586-08FD27BC7A6A}" srcOrd="1" destOrd="0" presId="urn:microsoft.com/office/officeart/2008/layout/HorizontalMultiLevelHierarchy"/>
    <dgm:cxn modelId="{922BA94A-9AC0-4C10-8008-7BFA0C2BB9AB}" type="presParOf" srcId="{30171303-F4DD-4C78-B586-08FD27BC7A6A}" destId="{9D8840F3-EAEF-4B00-BAF9-85F2BF8F1FA9}" srcOrd="0" destOrd="0" presId="urn:microsoft.com/office/officeart/2008/layout/HorizontalMultiLevelHierarchy"/>
    <dgm:cxn modelId="{B40B9C35-FBE5-41B5-83DD-E8E4674C4BE8}" type="presParOf" srcId="{30171303-F4DD-4C78-B586-08FD27BC7A6A}" destId="{59955BB7-9F62-4127-A735-86F6B2EA2E67}" srcOrd="1" destOrd="0" presId="urn:microsoft.com/office/officeart/2008/layout/HorizontalMultiLevelHierarchy"/>
    <dgm:cxn modelId="{C859BF42-4E5D-4E34-B06E-864049361D53}" type="presParOf" srcId="{B85F2104-39CF-401E-9301-FD40D83F9DBC}" destId="{975F4998-85A8-4E44-B50A-76E923048F16}" srcOrd="2" destOrd="0" presId="urn:microsoft.com/office/officeart/2008/layout/HorizontalMultiLevelHierarchy"/>
    <dgm:cxn modelId="{84E8E814-EDF8-4B03-918D-9600AF161D10}" type="presParOf" srcId="{975F4998-85A8-4E44-B50A-76E923048F16}" destId="{97152617-7883-4199-A3E2-AA0EE3339148}" srcOrd="0" destOrd="0" presId="urn:microsoft.com/office/officeart/2008/layout/HorizontalMultiLevelHierarchy"/>
    <dgm:cxn modelId="{C005F526-ACAB-4DED-993F-9E52FD82EABD}" type="presParOf" srcId="{B85F2104-39CF-401E-9301-FD40D83F9DBC}" destId="{02496A61-BC39-446C-B4FD-6330C76812AC}" srcOrd="3" destOrd="0" presId="urn:microsoft.com/office/officeart/2008/layout/HorizontalMultiLevelHierarchy"/>
    <dgm:cxn modelId="{8436AC47-07D6-485B-81B1-1816CD20193B}" type="presParOf" srcId="{02496A61-BC39-446C-B4FD-6330C76812AC}" destId="{B5EA2601-4DC2-427C-86E5-AA1D0E1D764D}" srcOrd="0" destOrd="0" presId="urn:microsoft.com/office/officeart/2008/layout/HorizontalMultiLevelHierarchy"/>
    <dgm:cxn modelId="{FB170EA0-FD05-4112-A425-B7BC0EB3FE86}" type="presParOf" srcId="{02496A61-BC39-446C-B4FD-6330C76812AC}" destId="{DA09984D-43BF-4328-9E9E-515EC1AAFDDE}" srcOrd="1" destOrd="0" presId="urn:microsoft.com/office/officeart/2008/layout/HorizontalMultiLevelHierarchy"/>
    <dgm:cxn modelId="{6CD141E0-E9B3-4964-AC4D-C084A2C025B1}" type="presParOf" srcId="{B85F2104-39CF-401E-9301-FD40D83F9DBC}" destId="{00D8DD7C-73E5-4E63-B1F8-CAA3BDB33C82}" srcOrd="4" destOrd="0" presId="urn:microsoft.com/office/officeart/2008/layout/HorizontalMultiLevelHierarchy"/>
    <dgm:cxn modelId="{00AB3D0E-0D3D-4CCD-ABC8-27D982C66DE3}" type="presParOf" srcId="{00D8DD7C-73E5-4E63-B1F8-CAA3BDB33C82}" destId="{18C2C6B6-3146-4E3F-A61D-68001CF15E84}" srcOrd="0" destOrd="0" presId="urn:microsoft.com/office/officeart/2008/layout/HorizontalMultiLevelHierarchy"/>
    <dgm:cxn modelId="{06240936-5CFC-4EDF-B514-CC4EE768B9A3}" type="presParOf" srcId="{B85F2104-39CF-401E-9301-FD40D83F9DBC}" destId="{07E88F82-C5B1-4A5B-98CC-648576464C94}" srcOrd="5" destOrd="0" presId="urn:microsoft.com/office/officeart/2008/layout/HorizontalMultiLevelHierarchy"/>
    <dgm:cxn modelId="{C87D96A0-C5C0-4D5A-93C3-64597FA78314}" type="presParOf" srcId="{07E88F82-C5B1-4A5B-98CC-648576464C94}" destId="{9402C972-9818-4F44-9621-809D049B9FDC}" srcOrd="0" destOrd="0" presId="urn:microsoft.com/office/officeart/2008/layout/HorizontalMultiLevelHierarchy"/>
    <dgm:cxn modelId="{7F926407-9A19-447B-88AD-1A6E62CFBE08}" type="presParOf" srcId="{07E88F82-C5B1-4A5B-98CC-648576464C94}" destId="{B22F859A-26C4-4A4C-A136-521E4A5F4A5F}" srcOrd="1" destOrd="0" presId="urn:microsoft.com/office/officeart/2008/layout/HorizontalMultiLevelHierarchy"/>
    <dgm:cxn modelId="{D8AC4587-82B0-4E00-A958-90A5C2AA4103}" type="presParOf" srcId="{B85F2104-39CF-401E-9301-FD40D83F9DBC}" destId="{2F60C5EE-2E54-419F-ACA9-25909F50CEC6}" srcOrd="6" destOrd="0" presId="urn:microsoft.com/office/officeart/2008/layout/HorizontalMultiLevelHierarchy"/>
    <dgm:cxn modelId="{20036252-DD93-4D4C-8D86-63F35CF17529}" type="presParOf" srcId="{2F60C5EE-2E54-419F-ACA9-25909F50CEC6}" destId="{04DDBC4C-60FE-46C0-A30F-4806D26AD0EF}" srcOrd="0" destOrd="0" presId="urn:microsoft.com/office/officeart/2008/layout/HorizontalMultiLevelHierarchy"/>
    <dgm:cxn modelId="{3531CC9A-243C-4C63-9BE5-770F086D3CD0}" type="presParOf" srcId="{B85F2104-39CF-401E-9301-FD40D83F9DBC}" destId="{CC4B31C2-7F28-4B2C-A1B2-D4D28B33ECAB}" srcOrd="7" destOrd="0" presId="urn:microsoft.com/office/officeart/2008/layout/HorizontalMultiLevelHierarchy"/>
    <dgm:cxn modelId="{509D5951-DF30-4103-8016-0E13410BE9CB}" type="presParOf" srcId="{CC4B31C2-7F28-4B2C-A1B2-D4D28B33ECAB}" destId="{F54BDE3B-4BE3-4923-8E13-A756D323682D}" srcOrd="0" destOrd="0" presId="urn:microsoft.com/office/officeart/2008/layout/HorizontalMultiLevelHierarchy"/>
    <dgm:cxn modelId="{81BB0593-B637-413A-8E38-1B1E86688163}" type="presParOf" srcId="{CC4B31C2-7F28-4B2C-A1B2-D4D28B33ECAB}" destId="{C40067CB-1D65-4954-9DB9-5680379D0694}" srcOrd="1" destOrd="0" presId="urn:microsoft.com/office/officeart/2008/layout/HorizontalMultiLevelHierarchy"/>
    <dgm:cxn modelId="{A2BD5537-0003-41BA-81DE-991BE2DA84D7}" type="presParOf" srcId="{B85F2104-39CF-401E-9301-FD40D83F9DBC}" destId="{382D0B10-507A-4C78-8FF7-0C263A8BACAB}" srcOrd="8" destOrd="0" presId="urn:microsoft.com/office/officeart/2008/layout/HorizontalMultiLevelHierarchy"/>
    <dgm:cxn modelId="{465C5695-82B4-4A37-841A-10D23A8ACDD8}" type="presParOf" srcId="{382D0B10-507A-4C78-8FF7-0C263A8BACAB}" destId="{C21237D1-31AA-435C-97D4-6308C904DE8F}" srcOrd="0" destOrd="0" presId="urn:microsoft.com/office/officeart/2008/layout/HorizontalMultiLevelHierarchy"/>
    <dgm:cxn modelId="{22D42D07-BF2D-42DA-8F67-2B207E26B707}" type="presParOf" srcId="{B85F2104-39CF-401E-9301-FD40D83F9DBC}" destId="{D1A44C34-3CA5-40C8-9AA7-91740F2C717D}" srcOrd="9" destOrd="0" presId="urn:microsoft.com/office/officeart/2008/layout/HorizontalMultiLevelHierarchy"/>
    <dgm:cxn modelId="{419079B2-1E8B-49F8-970C-C365A20E6EF0}" type="presParOf" srcId="{D1A44C34-3CA5-40C8-9AA7-91740F2C717D}" destId="{F1B4C6BF-3578-41F4-884B-6DA80682DC54}" srcOrd="0" destOrd="0" presId="urn:microsoft.com/office/officeart/2008/layout/HorizontalMultiLevelHierarchy"/>
    <dgm:cxn modelId="{BE5707BA-B7B9-4CE6-8238-75803E23AA84}" type="presParOf" srcId="{D1A44C34-3CA5-40C8-9AA7-91740F2C717D}" destId="{30E67A9B-B0C5-46B8-8AED-341AA2BA54C8}" srcOrd="1" destOrd="0" presId="urn:microsoft.com/office/officeart/2008/layout/HorizontalMultiLevelHierarchy"/>
    <dgm:cxn modelId="{6C7170EA-7B98-4FA1-A1D5-E57143EBC129}" type="presParOf" srcId="{B85F2104-39CF-401E-9301-FD40D83F9DBC}" destId="{8C5BCF05-CF83-4DC7-9FE5-C6909CE5D230}" srcOrd="10" destOrd="0" presId="urn:microsoft.com/office/officeart/2008/layout/HorizontalMultiLevelHierarchy"/>
    <dgm:cxn modelId="{2D7B30A0-5436-477B-8056-CAE304E3AA36}" type="presParOf" srcId="{8C5BCF05-CF83-4DC7-9FE5-C6909CE5D230}" destId="{FA7678D6-0893-44A4-AAA1-496978429F37}" srcOrd="0" destOrd="0" presId="urn:microsoft.com/office/officeart/2008/layout/HorizontalMultiLevelHierarchy"/>
    <dgm:cxn modelId="{A893770D-F8FF-4B2A-9349-A5857AF07637}" type="presParOf" srcId="{B85F2104-39CF-401E-9301-FD40D83F9DBC}" destId="{9CA0E72F-B031-4F09-994D-E9B8CCB4B8B1}" srcOrd="11" destOrd="0" presId="urn:microsoft.com/office/officeart/2008/layout/HorizontalMultiLevelHierarchy"/>
    <dgm:cxn modelId="{96673D7F-30B1-4384-A896-CF0346E4AD87}" type="presParOf" srcId="{9CA0E72F-B031-4F09-994D-E9B8CCB4B8B1}" destId="{89C08C1D-15F3-4D34-A41A-3365D7CD4AE1}" srcOrd="0" destOrd="0" presId="urn:microsoft.com/office/officeart/2008/layout/HorizontalMultiLevelHierarchy"/>
    <dgm:cxn modelId="{14B3C68E-F2CA-4562-B96B-8B7EC907AD6B}" type="presParOf" srcId="{9CA0E72F-B031-4F09-994D-E9B8CCB4B8B1}" destId="{06791614-E00A-403D-932E-DECD5DD530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1/ Cadrage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gradFill flip="none" rotWithShape="1">
          <a:gsLst>
            <a:gs pos="0">
              <a:srgbClr val="FF0000"/>
            </a:gs>
            <a:gs pos="100000">
              <a:schemeClr val="accent3"/>
            </a:gs>
            <a:gs pos="100000">
              <a:schemeClr val="bg1"/>
            </a:gs>
          </a:gsLst>
          <a:lin ang="13500000" scaled="1"/>
          <a:tileRect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2/ Analyse</a:t>
          </a:r>
          <a:endParaRPr lang="fr-FR" b="1" dirty="0">
            <a:solidFill>
              <a:schemeClr val="tx1"/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275408DF-4211-4477-B6B9-206F9D6E98FC}">
      <dgm:prSet phldrT="[Texte]" custT="1"/>
      <dgm:spPr/>
      <dgm:t>
        <a:bodyPr/>
        <a:lstStyle/>
        <a:p>
          <a:r>
            <a:rPr lang="fr-FR" sz="1200" b="1" dirty="0" smtClean="0"/>
            <a:t>Remonter aux causes</a:t>
          </a:r>
          <a:endParaRPr lang="fr-FR" sz="1200" b="1" dirty="0"/>
        </a:p>
      </dgm:t>
    </dgm:pt>
    <dgm:pt modelId="{A567794F-C507-4D5A-BE34-90ED5B8542D9}" type="parTrans" cxnId="{0FAFF78F-6DB2-4359-BA87-1484F0119CDF}">
      <dgm:prSet/>
      <dgm:spPr/>
      <dgm:t>
        <a:bodyPr/>
        <a:lstStyle/>
        <a:p>
          <a:endParaRPr lang="fr-FR"/>
        </a:p>
      </dgm:t>
    </dgm:pt>
    <dgm:pt modelId="{7D7A67CA-0F35-42D8-84BF-140983BC6B89}" type="sibTrans" cxnId="{0FAFF78F-6DB2-4359-BA87-1484F0119CDF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3/ Solution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 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0F69F99E-5DDB-4116-BDCC-C7127DEEF317}">
      <dgm:prSet phldrT="[Texte]" custT="1"/>
      <dgm:spPr/>
      <dgm:t>
        <a:bodyPr/>
        <a:lstStyle/>
        <a:p>
          <a:endParaRPr lang="fr-FR" sz="1200" b="1" dirty="0"/>
        </a:p>
      </dgm:t>
    </dgm:pt>
    <dgm:pt modelId="{606368F5-B11C-4F8D-9690-7B5404C8B613}" type="parTrans" cxnId="{E76CF0D4-156F-467E-A8D0-3558B329C21B}">
      <dgm:prSet/>
      <dgm:spPr/>
      <dgm:t>
        <a:bodyPr/>
        <a:lstStyle/>
        <a:p>
          <a:endParaRPr lang="fr-FR"/>
        </a:p>
      </dgm:t>
    </dgm:pt>
    <dgm:pt modelId="{CD35A7F0-8561-4FB7-BF42-9AEB64EC2C79}" type="sibTrans" cxnId="{E76CF0D4-156F-467E-A8D0-3558B329C21B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B293A8B8-F8F9-4FEF-903C-72483B280A74}" type="pres">
      <dgm:prSet presAssocID="{169848FD-5959-4585-8CCA-FE4E05AB5F19}" presName="child2group" presStyleCnt="0"/>
      <dgm:spPr/>
    </dgm:pt>
    <dgm:pt modelId="{9014B5D1-0EB0-4D43-9496-756B8319ECE9}" type="pres">
      <dgm:prSet presAssocID="{169848FD-5959-4585-8CCA-FE4E05AB5F19}" presName="child2" presStyleLbl="bgAcc1" presStyleIdx="0" presStyleCnt="1" custScaleX="150787" custScaleY="99846" custLinFactNeighborX="14145" custLinFactNeighborY="-10636"/>
      <dgm:spPr/>
      <dgm:t>
        <a:bodyPr/>
        <a:lstStyle/>
        <a:p>
          <a:endParaRPr lang="fr-FR"/>
        </a:p>
      </dgm:t>
    </dgm:pt>
    <dgm:pt modelId="{BBF73F16-235E-442D-8958-F52F74EFDED3}" type="pres">
      <dgm:prSet presAssocID="{169848FD-5959-4585-8CCA-FE4E05AB5F19}" presName="child2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A6FFE1FF-3082-4A5C-810A-0E7948C795F1}" type="presOf" srcId="{169848FD-5959-4585-8CCA-FE4E05AB5F19}" destId="{5CD38043-69DA-4206-9EB2-0B17A5BF2336}" srcOrd="0" destOrd="0" presId="urn:microsoft.com/office/officeart/2005/8/layout/cycle4"/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158810CF-04CA-47BF-B953-DFFD9C4F4C47}" type="presOf" srcId="{0F69F99E-5DDB-4116-BDCC-C7127DEEF317}" destId="{BBF73F16-235E-442D-8958-F52F74EFDED3}" srcOrd="1" destOrd="0" presId="urn:microsoft.com/office/officeart/2005/8/layout/cycle4"/>
    <dgm:cxn modelId="{1C454C93-179B-4B52-83A8-D2FCF65E0143}" type="presOf" srcId="{F2CB097B-1C1C-4376-BD18-28E4F1115DBE}" destId="{8D432D36-AC94-424C-9260-76605356F92C}" srcOrd="0" destOrd="0" presId="urn:microsoft.com/office/officeart/2005/8/layout/cycle4"/>
    <dgm:cxn modelId="{88D09262-7022-4D4F-9B0A-1C81D8DA7592}" type="presOf" srcId="{0F69F99E-5DDB-4116-BDCC-C7127DEEF317}" destId="{9014B5D1-0EB0-4D43-9496-756B8319ECE9}" srcOrd="0" destOrd="0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1E049294-42FD-4B98-ADB9-00BFF1F688F1}" type="presOf" srcId="{C6C4D920-FB24-4947-99F3-9FC465D821CB}" destId="{A19941CB-262B-4BB1-939B-03D23C82AF39}" srcOrd="0" destOrd="0" presId="urn:microsoft.com/office/officeart/2005/8/layout/cycle4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CD7B58B2-CA3C-4511-8BBD-2C3BC9F31F29}" type="presOf" srcId="{275408DF-4211-4477-B6B9-206F9D6E98FC}" destId="{9014B5D1-0EB0-4D43-9496-756B8319ECE9}" srcOrd="0" destOrd="1" presId="urn:microsoft.com/office/officeart/2005/8/layout/cycle4"/>
    <dgm:cxn modelId="{B6C0B47A-A4D3-4598-BED4-C6E75D3E6F9D}" type="presOf" srcId="{275408DF-4211-4477-B6B9-206F9D6E98FC}" destId="{BBF73F16-235E-442D-8958-F52F74EFDED3}" srcOrd="1" destOrd="1" presId="urn:microsoft.com/office/officeart/2005/8/layout/cycle4"/>
    <dgm:cxn modelId="{0FAFF78F-6DB2-4359-BA87-1484F0119CDF}" srcId="{F2CB097B-1C1C-4376-BD18-28E4F1115DBE}" destId="{275408DF-4211-4477-B6B9-206F9D6E98FC}" srcOrd="1" destOrd="0" parTransId="{A567794F-C507-4D5A-BE34-90ED5B8542D9}" sibTransId="{7D7A67CA-0F35-42D8-84BF-140983BC6B89}"/>
    <dgm:cxn modelId="{95B0E7F4-ED78-4504-BC67-853EBEBC731C}" type="presOf" srcId="{C1B4313F-9EDF-46D3-865D-ED7D1B3ED70F}" destId="{5C916EA5-8EFD-448B-8F90-D9F726E310F8}" srcOrd="0" destOrd="0" presId="urn:microsoft.com/office/officeart/2005/8/layout/cycle4"/>
    <dgm:cxn modelId="{A7565818-51F8-4C50-8912-F834D08CACD2}" type="presOf" srcId="{B0DE0E2E-31BF-47F0-B1C1-C9F856A07CF7}" destId="{B8150CF8-3BD7-4944-BA8A-F74823759992}" srcOrd="0" destOrd="0" presId="urn:microsoft.com/office/officeart/2005/8/layout/cycle4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E76CF0D4-156F-467E-A8D0-3558B329C21B}" srcId="{F2CB097B-1C1C-4376-BD18-28E4F1115DBE}" destId="{0F69F99E-5DDB-4116-BDCC-C7127DEEF317}" srcOrd="0" destOrd="0" parTransId="{606368F5-B11C-4F8D-9690-7B5404C8B613}" sibTransId="{CD35A7F0-8561-4FB7-BF42-9AEB64EC2C79}"/>
    <dgm:cxn modelId="{6F9B1E2B-1B85-4124-ACF6-BCA77F037086}" type="presParOf" srcId="{5CD38043-69DA-4206-9EB2-0B17A5BF2336}" destId="{6443AF5F-ED4F-495E-B1E5-34ED1A8B2E94}" srcOrd="0" destOrd="0" presId="urn:microsoft.com/office/officeart/2005/8/layout/cycle4"/>
    <dgm:cxn modelId="{8EDCE71F-08F3-4105-AE92-3B288A05D80B}" type="presParOf" srcId="{6443AF5F-ED4F-495E-B1E5-34ED1A8B2E94}" destId="{B293A8B8-F8F9-4FEF-903C-72483B280A74}" srcOrd="0" destOrd="0" presId="urn:microsoft.com/office/officeart/2005/8/layout/cycle4"/>
    <dgm:cxn modelId="{9AB53E78-C74C-43EE-9456-8155577234B2}" type="presParOf" srcId="{B293A8B8-F8F9-4FEF-903C-72483B280A74}" destId="{9014B5D1-0EB0-4D43-9496-756B8319ECE9}" srcOrd="0" destOrd="0" presId="urn:microsoft.com/office/officeart/2005/8/layout/cycle4"/>
    <dgm:cxn modelId="{4BF4786F-08A6-4308-9A85-0D49E3009D28}" type="presParOf" srcId="{B293A8B8-F8F9-4FEF-903C-72483B280A74}" destId="{BBF73F16-235E-442D-8958-F52F74EFDED3}" srcOrd="1" destOrd="0" presId="urn:microsoft.com/office/officeart/2005/8/layout/cycle4"/>
    <dgm:cxn modelId="{6B593431-25E8-4101-9515-3BDF866950CE}" type="presParOf" srcId="{6443AF5F-ED4F-495E-B1E5-34ED1A8B2E94}" destId="{3E404949-70EA-4853-A34A-FE124F571C8B}" srcOrd="1" destOrd="0" presId="urn:microsoft.com/office/officeart/2005/8/layout/cycle4"/>
    <dgm:cxn modelId="{E25A0DFC-5D66-4D59-AD2E-0993F4885DBD}" type="presParOf" srcId="{5CD38043-69DA-4206-9EB2-0B17A5BF2336}" destId="{1AE2EE9F-B9BF-48EB-9150-403559C3FA1F}" srcOrd="1" destOrd="0" presId="urn:microsoft.com/office/officeart/2005/8/layout/cycle4"/>
    <dgm:cxn modelId="{8A226E55-D19A-43B0-8057-3DA587F3F7C0}" type="presParOf" srcId="{1AE2EE9F-B9BF-48EB-9150-403559C3FA1F}" destId="{A19941CB-262B-4BB1-939B-03D23C82AF39}" srcOrd="0" destOrd="0" presId="urn:microsoft.com/office/officeart/2005/8/layout/cycle4"/>
    <dgm:cxn modelId="{C8B7A843-E5B6-47CC-9AE0-EBBA7D999D68}" type="presParOf" srcId="{1AE2EE9F-B9BF-48EB-9150-403559C3FA1F}" destId="{8D432D36-AC94-424C-9260-76605356F92C}" srcOrd="1" destOrd="0" presId="urn:microsoft.com/office/officeart/2005/8/layout/cycle4"/>
    <dgm:cxn modelId="{CD2B6C6A-D2A4-4A9A-B765-8EEF63BBE138}" type="presParOf" srcId="{1AE2EE9F-B9BF-48EB-9150-403559C3FA1F}" destId="{B8150CF8-3BD7-4944-BA8A-F74823759992}" srcOrd="2" destOrd="0" presId="urn:microsoft.com/office/officeart/2005/8/layout/cycle4"/>
    <dgm:cxn modelId="{E5F2913E-4D8D-4C19-B9C9-D78CB3DE57C4}" type="presParOf" srcId="{1AE2EE9F-B9BF-48EB-9150-403559C3FA1F}" destId="{5C916EA5-8EFD-448B-8F90-D9F726E310F8}" srcOrd="3" destOrd="0" presId="urn:microsoft.com/office/officeart/2005/8/layout/cycle4"/>
    <dgm:cxn modelId="{76AAA7FA-A95B-4DC1-A19E-D01326DD78BE}" type="presParOf" srcId="{1AE2EE9F-B9BF-48EB-9150-403559C3FA1F}" destId="{37C01172-B574-47F8-B2F5-B98A791A9AE0}" srcOrd="4" destOrd="0" presId="urn:microsoft.com/office/officeart/2005/8/layout/cycle4"/>
    <dgm:cxn modelId="{2CF733C2-359D-4889-A97B-7B38B4FE3193}" type="presParOf" srcId="{5CD38043-69DA-4206-9EB2-0B17A5BF2336}" destId="{4F38D613-0F56-459E-95F6-EFB03060E4C9}" srcOrd="2" destOrd="0" presId="urn:microsoft.com/office/officeart/2005/8/layout/cycle4"/>
    <dgm:cxn modelId="{BA9D93C3-A2CD-4FA0-A891-CA3E132A395A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BEEE8-4754-4923-A2BC-BF71D0EB611B}" type="doc">
      <dgm:prSet loTypeId="urn:microsoft.com/office/officeart/2005/8/layout/vList4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32526002-EEB6-4391-AD0D-D4BFF1AFA2E9}">
      <dgm:prSet phldrT="[Texte]"/>
      <dgm:spPr/>
      <dgm:t>
        <a:bodyPr/>
        <a:lstStyle/>
        <a:p>
          <a:r>
            <a:rPr lang="fr-FR" b="1" smtClean="0"/>
            <a:t>Recherche des causes</a:t>
          </a:r>
          <a:endParaRPr lang="fr-FR" b="1" dirty="0"/>
        </a:p>
      </dgm:t>
    </dgm:pt>
    <dgm:pt modelId="{61BC5661-1E8E-4DD5-A6BB-0CE8928033E4}" type="parTrans" cxnId="{1D7BBF8F-5829-40A7-9BC1-D84B0360949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26C3ECB-ED4E-4A67-B06B-F48A4B53075F}" type="sibTrans" cxnId="{1D7BBF8F-5829-40A7-9BC1-D84B0360949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1F7C8A-438A-483C-BA33-0EE31D5BBE64}">
      <dgm:prSet phldrT="[Texte]"/>
      <dgm:spPr/>
      <dgm:t>
        <a:bodyPr/>
        <a:lstStyle/>
        <a:p>
          <a:r>
            <a:rPr lang="fr-FR" b="1" dirty="0" smtClean="0">
              <a:hlinkClick xmlns:r="http://schemas.openxmlformats.org/officeDocument/2006/relationships" r:id="rId1"/>
            </a:rPr>
            <a:t>Brainstorming</a:t>
          </a:r>
          <a:endParaRPr lang="fr-FR" b="1" dirty="0"/>
        </a:p>
      </dgm:t>
    </dgm:pt>
    <dgm:pt modelId="{93E0E347-23AA-4010-A72D-636779AA677F}" type="parTrans" cxnId="{632F9AB4-F307-4B74-B490-D220D289C99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506BA10B-C43C-428E-835E-DC2DCD353942}" type="sibTrans" cxnId="{632F9AB4-F307-4B74-B490-D220D289C99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080E50-5BEF-489E-B04A-6F7CE7B7C5D3}">
      <dgm:prSet phldrT="[Texte]"/>
      <dgm:spPr/>
      <dgm:t>
        <a:bodyPr/>
        <a:lstStyle/>
        <a:p>
          <a:r>
            <a:rPr lang="fr-FR" b="1" dirty="0" err="1" smtClean="0">
              <a:hlinkClick xmlns:r="http://schemas.openxmlformats.org/officeDocument/2006/relationships" r:id="rId2"/>
            </a:rPr>
            <a:t>Mind</a:t>
          </a:r>
          <a:r>
            <a:rPr lang="fr-FR" b="1" dirty="0" smtClean="0">
              <a:hlinkClick xmlns:r="http://schemas.openxmlformats.org/officeDocument/2006/relationships" r:id="rId2"/>
            </a:rPr>
            <a:t> </a:t>
          </a:r>
          <a:r>
            <a:rPr lang="fr-FR" b="1" dirty="0" err="1" smtClean="0">
              <a:hlinkClick xmlns:r="http://schemas.openxmlformats.org/officeDocument/2006/relationships" r:id="rId2"/>
            </a:rPr>
            <a:t>map</a:t>
          </a:r>
          <a:r>
            <a:rPr lang="fr-FR" b="1" dirty="0" smtClean="0"/>
            <a:t> / cartes heuristiques</a:t>
          </a:r>
          <a:endParaRPr lang="fr-FR" b="1" dirty="0"/>
        </a:p>
      </dgm:t>
    </dgm:pt>
    <dgm:pt modelId="{0B419A3A-C48B-442E-94D4-BC771B53620A}" type="parTrans" cxnId="{A6A18303-6D4C-4623-85FE-D560B0B95558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D3DD98A-7078-4B01-9EDD-72A6376B9913}" type="sibTrans" cxnId="{A6A18303-6D4C-4623-85FE-D560B0B95558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46A1134-75CF-4DCB-A936-2AF97F92B7F7}">
      <dgm:prSet phldrT="[Texte]"/>
      <dgm:spPr/>
      <dgm:t>
        <a:bodyPr/>
        <a:lstStyle/>
        <a:p>
          <a:r>
            <a:rPr lang="fr-FR" b="1" dirty="0" smtClean="0"/>
            <a:t>Remonter aux causes racines</a:t>
          </a:r>
        </a:p>
        <a:p>
          <a:r>
            <a:rPr lang="fr-FR" b="1" dirty="0" smtClean="0">
              <a:hlinkClick xmlns:r="http://schemas.openxmlformats.org/officeDocument/2006/relationships" r:id="rId3"/>
            </a:rPr>
            <a:t>Diagramme « causes-effet »</a:t>
          </a:r>
          <a:r>
            <a:rPr lang="fr-FR" b="1" dirty="0" smtClean="0"/>
            <a:t>, 5P</a:t>
          </a:r>
          <a:endParaRPr lang="fr-FR" b="1" dirty="0"/>
        </a:p>
      </dgm:t>
    </dgm:pt>
    <dgm:pt modelId="{931635F4-E3F0-452A-B0EF-92878BF3A1AD}" type="parTrans" cxnId="{99A04080-FBA1-4BDA-810E-534F7C733ED3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505D2457-2BBF-485B-80F8-B84FC795132D}" type="sibTrans" cxnId="{99A04080-FBA1-4BDA-810E-534F7C733ED3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35631F83-1C89-409C-9236-A5C309A37D90}">
      <dgm:prSet phldrT="[Texte]"/>
      <dgm:spPr/>
      <dgm:t>
        <a:bodyPr/>
        <a:lstStyle/>
        <a:p>
          <a:r>
            <a:rPr lang="fr-FR" b="1" dirty="0" smtClean="0"/>
            <a:t>Formuler des hypothèses</a:t>
          </a:r>
          <a:endParaRPr lang="fr-FR" b="1" dirty="0"/>
        </a:p>
      </dgm:t>
    </dgm:pt>
    <dgm:pt modelId="{12883D51-C6EC-49CA-A2DB-B7765FAF16A8}" type="parTrans" cxnId="{109AEFB3-5ED7-44B3-89A0-BA16D0753A0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A8C2BD8-009A-48A7-8329-CDA11692AFB3}" type="sibTrans" cxnId="{109AEFB3-5ED7-44B3-89A0-BA16D0753A0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538DF475-8BC4-4ACD-B298-6D2A4924A83A}">
      <dgm:prSet phldrT="[Texte]"/>
      <dgm:spPr/>
      <dgm:t>
        <a:bodyPr/>
        <a:lstStyle/>
        <a:p>
          <a:r>
            <a:rPr lang="fr-FR" b="1" dirty="0" smtClean="0"/>
            <a:t>Recueil de données, </a:t>
          </a:r>
          <a:r>
            <a:rPr lang="fr-FR" b="1" dirty="0" smtClean="0">
              <a:hlinkClick xmlns:r="http://schemas.openxmlformats.org/officeDocument/2006/relationships" r:id="rId4"/>
            </a:rPr>
            <a:t>hypothèses</a:t>
          </a:r>
          <a:endParaRPr lang="fr-FR" b="1" dirty="0"/>
        </a:p>
      </dgm:t>
    </dgm:pt>
    <dgm:pt modelId="{BB3B8C05-4CE6-439C-ABE8-ABDD641F8B79}" type="parTrans" cxnId="{2FDD943C-4DE5-4031-83B1-AA5F6EDDBB9A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7F2BDC2-D1CF-41A3-B3AA-B8E687E762A5}" type="sibTrans" cxnId="{2FDD943C-4DE5-4031-83B1-AA5F6EDDBB9A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4F3DBD41-D428-4925-BB5F-C293A693BD35}">
      <dgm:prSet phldrT="[Texte]"/>
      <dgm:spPr>
        <a:gradFill flip="none"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shade val="30000"/>
                <a:satMod val="115000"/>
              </a:schemeClr>
            </a:gs>
            <a:gs pos="50000">
              <a:schemeClr val="accent1">
                <a:shade val="80000"/>
                <a:hueOff val="-428474"/>
                <a:satOff val="5382"/>
                <a:lumOff val="32697"/>
                <a:shade val="67500"/>
                <a:satMod val="115000"/>
              </a:schemeClr>
            </a:gs>
            <a:gs pos="100000">
              <a:schemeClr val="accent1">
                <a:shade val="80000"/>
                <a:hueOff val="-428474"/>
                <a:satOff val="5382"/>
                <a:lumOff val="32697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fr-FR" b="1" smtClean="0"/>
            <a:t>Présenter les causes</a:t>
          </a:r>
          <a:endParaRPr lang="fr-FR" b="1" dirty="0"/>
        </a:p>
      </dgm:t>
    </dgm:pt>
    <dgm:pt modelId="{49F4B56F-B8E6-4650-A9EF-A5C274B3B88B}" type="parTrans" cxnId="{6B49E5ED-5429-4CED-8960-FD452BF49F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843B826-CAEB-4BB2-9514-6DD61CF26ABB}" type="sibTrans" cxnId="{6B49E5ED-5429-4CED-8960-FD452BF49F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7FE3431-5049-4CDD-879C-0ED1678A3B06}">
      <dgm:prSet phldrT="[Texte]"/>
      <dgm:spPr>
        <a:gradFill flip="none"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shade val="30000"/>
                <a:satMod val="115000"/>
              </a:schemeClr>
            </a:gs>
            <a:gs pos="50000">
              <a:schemeClr val="accent1">
                <a:shade val="80000"/>
                <a:hueOff val="-428474"/>
                <a:satOff val="5382"/>
                <a:lumOff val="32697"/>
                <a:shade val="67500"/>
                <a:satMod val="115000"/>
              </a:schemeClr>
            </a:gs>
            <a:gs pos="100000">
              <a:schemeClr val="accent1">
                <a:shade val="80000"/>
                <a:hueOff val="-428474"/>
                <a:satOff val="5382"/>
                <a:lumOff val="32697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fr-FR" b="1" dirty="0" smtClean="0"/>
            <a:t>Causes directes</a:t>
          </a:r>
          <a:endParaRPr lang="fr-FR" b="1" dirty="0"/>
        </a:p>
      </dgm:t>
    </dgm:pt>
    <dgm:pt modelId="{88C0C2CC-89D2-4A24-A23D-068EF7900CCE}" type="parTrans" cxnId="{9B585257-4C47-4B54-8791-5EAFA84E49AF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1B7E9C4-8FCC-4F91-B5F2-D177C9B3C5EE}" type="sibTrans" cxnId="{9B585257-4C47-4B54-8791-5EAFA84E49AF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409FC52-13D6-4E22-92AA-75822A4237C0}">
      <dgm:prSet phldrT="[Texte]"/>
      <dgm:spPr>
        <a:gradFill flip="none"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shade val="30000"/>
                <a:satMod val="115000"/>
              </a:schemeClr>
            </a:gs>
            <a:gs pos="50000">
              <a:schemeClr val="accent1">
                <a:shade val="80000"/>
                <a:hueOff val="-428474"/>
                <a:satOff val="5382"/>
                <a:lumOff val="32697"/>
                <a:shade val="67500"/>
                <a:satMod val="115000"/>
              </a:schemeClr>
            </a:gs>
            <a:gs pos="100000">
              <a:schemeClr val="accent1">
                <a:shade val="80000"/>
                <a:hueOff val="-428474"/>
                <a:satOff val="5382"/>
                <a:lumOff val="32697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fr-FR" b="1" smtClean="0"/>
            <a:t>Causes indirectes</a:t>
          </a:r>
          <a:endParaRPr lang="fr-FR" b="1" dirty="0"/>
        </a:p>
      </dgm:t>
    </dgm:pt>
    <dgm:pt modelId="{94C90404-3155-4203-982E-49058DF2A9EC}" type="parTrans" cxnId="{78DEF102-2B88-4FDC-B7AA-04ADB9EFF7E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B3FC49C-F924-4E04-ACB6-921C46460D06}" type="sibTrans" cxnId="{78DEF102-2B88-4FDC-B7AA-04ADB9EFF7E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5AF1874-5CBC-4F0A-B561-4C18B65EEE6F}" type="pres">
      <dgm:prSet presAssocID="{21EBEEE8-4754-4923-A2BC-BF71D0EB6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57491A-E643-4ED0-AD3B-D8DEA1EB2518}" type="pres">
      <dgm:prSet presAssocID="{32526002-EEB6-4391-AD0D-D4BFF1AFA2E9}" presName="comp" presStyleCnt="0"/>
      <dgm:spPr/>
      <dgm:t>
        <a:bodyPr/>
        <a:lstStyle/>
        <a:p>
          <a:endParaRPr lang="fr-FR"/>
        </a:p>
      </dgm:t>
    </dgm:pt>
    <dgm:pt modelId="{EDADD331-171B-473E-AD1F-14B3798BC329}" type="pres">
      <dgm:prSet presAssocID="{32526002-EEB6-4391-AD0D-D4BFF1AFA2E9}" presName="box" presStyleLbl="node1" presStyleIdx="0" presStyleCnt="4"/>
      <dgm:spPr/>
      <dgm:t>
        <a:bodyPr/>
        <a:lstStyle/>
        <a:p>
          <a:endParaRPr lang="fr-FR"/>
        </a:p>
      </dgm:t>
    </dgm:pt>
    <dgm:pt modelId="{D9AF0098-3046-470F-8734-AEB826750FD0}" type="pres">
      <dgm:prSet presAssocID="{32526002-EEB6-4391-AD0D-D4BFF1AFA2E9}" presName="img" presStyleLbl="fgImgPlace1" presStyleIdx="0" presStyleCnt="4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D0F87CE-76A6-4ABD-AFE6-C73142FD113A}" type="pres">
      <dgm:prSet presAssocID="{32526002-EEB6-4391-AD0D-D4BFF1AFA2E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2CE15-6CB5-456D-9D86-3F37B89141A2}" type="pres">
      <dgm:prSet presAssocID="{726C3ECB-ED4E-4A67-B06B-F48A4B53075F}" presName="spacer" presStyleCnt="0"/>
      <dgm:spPr/>
      <dgm:t>
        <a:bodyPr/>
        <a:lstStyle/>
        <a:p>
          <a:endParaRPr lang="fr-FR"/>
        </a:p>
      </dgm:t>
    </dgm:pt>
    <dgm:pt modelId="{80B80D58-C39F-4E92-B0D2-8634C566F1D0}" type="pres">
      <dgm:prSet presAssocID="{846A1134-75CF-4DCB-A936-2AF97F92B7F7}" presName="comp" presStyleCnt="0"/>
      <dgm:spPr/>
      <dgm:t>
        <a:bodyPr/>
        <a:lstStyle/>
        <a:p>
          <a:endParaRPr lang="fr-FR"/>
        </a:p>
      </dgm:t>
    </dgm:pt>
    <dgm:pt modelId="{85AC83D6-FBAE-4641-9CBB-E499F0E0B88B}" type="pres">
      <dgm:prSet presAssocID="{846A1134-75CF-4DCB-A936-2AF97F92B7F7}" presName="box" presStyleLbl="node1" presStyleIdx="1" presStyleCnt="4"/>
      <dgm:spPr/>
      <dgm:t>
        <a:bodyPr/>
        <a:lstStyle/>
        <a:p>
          <a:endParaRPr lang="fr-FR"/>
        </a:p>
      </dgm:t>
    </dgm:pt>
    <dgm:pt modelId="{C2869225-BCFC-4B87-9072-7BB67A8A18C9}" type="pres">
      <dgm:prSet presAssocID="{846A1134-75CF-4DCB-A936-2AF97F92B7F7}" presName="img" presStyleLbl="fgImgPlace1" presStyleIdx="1" presStyleCnt="4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8CF8279-DB6C-4488-9738-ED528228A14E}" type="pres">
      <dgm:prSet presAssocID="{846A1134-75CF-4DCB-A936-2AF97F92B7F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0849CB-9273-4768-9112-C6F39DCF53B3}" type="pres">
      <dgm:prSet presAssocID="{505D2457-2BBF-485B-80F8-B84FC795132D}" presName="spacer" presStyleCnt="0"/>
      <dgm:spPr/>
      <dgm:t>
        <a:bodyPr/>
        <a:lstStyle/>
        <a:p>
          <a:endParaRPr lang="fr-FR"/>
        </a:p>
      </dgm:t>
    </dgm:pt>
    <dgm:pt modelId="{C3452CFA-1869-41F9-9074-7D2BF98746BA}" type="pres">
      <dgm:prSet presAssocID="{35631F83-1C89-409C-9236-A5C309A37D90}" presName="comp" presStyleCnt="0"/>
      <dgm:spPr/>
      <dgm:t>
        <a:bodyPr/>
        <a:lstStyle/>
        <a:p>
          <a:endParaRPr lang="fr-FR"/>
        </a:p>
      </dgm:t>
    </dgm:pt>
    <dgm:pt modelId="{CC40E579-831A-404D-BE37-146F87EDDC5A}" type="pres">
      <dgm:prSet presAssocID="{35631F83-1C89-409C-9236-A5C309A37D90}" presName="box" presStyleLbl="node1" presStyleIdx="2" presStyleCnt="4"/>
      <dgm:spPr/>
      <dgm:t>
        <a:bodyPr/>
        <a:lstStyle/>
        <a:p>
          <a:endParaRPr lang="fr-FR"/>
        </a:p>
      </dgm:t>
    </dgm:pt>
    <dgm:pt modelId="{CAEB9A12-BE70-461A-AC41-FF65CB746B2A}" type="pres">
      <dgm:prSet presAssocID="{35631F83-1C89-409C-9236-A5C309A37D90}" presName="img" presStyleLbl="fgImgPlace1" presStyleIdx="2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9AB47D4-D692-4D86-B4DC-826500B1405D}" type="pres">
      <dgm:prSet presAssocID="{35631F83-1C89-409C-9236-A5C309A37D9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06B82E-1D58-4BB6-9171-18A69F6D8A0A}" type="pres">
      <dgm:prSet presAssocID="{2A8C2BD8-009A-48A7-8329-CDA11692AFB3}" presName="spacer" presStyleCnt="0"/>
      <dgm:spPr/>
      <dgm:t>
        <a:bodyPr/>
        <a:lstStyle/>
        <a:p>
          <a:endParaRPr lang="fr-FR"/>
        </a:p>
      </dgm:t>
    </dgm:pt>
    <dgm:pt modelId="{40850E22-574C-4DF4-8110-C8484C03F11C}" type="pres">
      <dgm:prSet presAssocID="{4F3DBD41-D428-4925-BB5F-C293A693BD35}" presName="comp" presStyleCnt="0"/>
      <dgm:spPr/>
      <dgm:t>
        <a:bodyPr/>
        <a:lstStyle/>
        <a:p>
          <a:endParaRPr lang="fr-FR"/>
        </a:p>
      </dgm:t>
    </dgm:pt>
    <dgm:pt modelId="{31E34705-09B9-4995-8E9F-F53A0DE03BFD}" type="pres">
      <dgm:prSet presAssocID="{4F3DBD41-D428-4925-BB5F-C293A693BD35}" presName="box" presStyleLbl="node1" presStyleIdx="3" presStyleCnt="4"/>
      <dgm:spPr/>
      <dgm:t>
        <a:bodyPr/>
        <a:lstStyle/>
        <a:p>
          <a:endParaRPr lang="fr-FR"/>
        </a:p>
      </dgm:t>
    </dgm:pt>
    <dgm:pt modelId="{D3291FE6-5336-498A-804B-C37015B18DBB}" type="pres">
      <dgm:prSet presAssocID="{4F3DBD41-D428-4925-BB5F-C293A693BD35}" presName="img" presStyleLbl="fgImgPlace1" presStyleIdx="3" presStyleCnt="4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5669443-5112-49A4-824A-B5B6FDCA573E}" type="pres">
      <dgm:prSet presAssocID="{4F3DBD41-D428-4925-BB5F-C293A693BD3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958AE1-792A-4D42-A1C0-619FE63B0B0F}" type="presOf" srcId="{35631F83-1C89-409C-9236-A5C309A37D90}" destId="{CC40E579-831A-404D-BE37-146F87EDDC5A}" srcOrd="0" destOrd="0" presId="urn:microsoft.com/office/officeart/2005/8/layout/vList4"/>
    <dgm:cxn modelId="{F6D0E83A-DD02-4120-AC66-A3279119E74F}" type="presOf" srcId="{4F3DBD41-D428-4925-BB5F-C293A693BD35}" destId="{95669443-5112-49A4-824A-B5B6FDCA573E}" srcOrd="1" destOrd="0" presId="urn:microsoft.com/office/officeart/2005/8/layout/vList4"/>
    <dgm:cxn modelId="{52C477C5-EB99-4331-AAC6-C9A78F0B4F1D}" type="presOf" srcId="{846A1134-75CF-4DCB-A936-2AF97F92B7F7}" destId="{08CF8279-DB6C-4488-9738-ED528228A14E}" srcOrd="1" destOrd="0" presId="urn:microsoft.com/office/officeart/2005/8/layout/vList4"/>
    <dgm:cxn modelId="{67ABBF4E-965D-4738-B6D2-70F64FEE9B97}" type="presOf" srcId="{8409FC52-13D6-4E22-92AA-75822A4237C0}" destId="{95669443-5112-49A4-824A-B5B6FDCA573E}" srcOrd="1" destOrd="2" presId="urn:microsoft.com/office/officeart/2005/8/layout/vList4"/>
    <dgm:cxn modelId="{7F213E69-D05F-480D-AED5-67BE16BDA1E2}" type="presOf" srcId="{846A1134-75CF-4DCB-A936-2AF97F92B7F7}" destId="{85AC83D6-FBAE-4641-9CBB-E499F0E0B88B}" srcOrd="0" destOrd="0" presId="urn:microsoft.com/office/officeart/2005/8/layout/vList4"/>
    <dgm:cxn modelId="{2FDD943C-4DE5-4031-83B1-AA5F6EDDBB9A}" srcId="{35631F83-1C89-409C-9236-A5C309A37D90}" destId="{538DF475-8BC4-4ACD-B298-6D2A4924A83A}" srcOrd="0" destOrd="0" parTransId="{BB3B8C05-4CE6-439C-ABE8-ABDD641F8B79}" sibTransId="{07F2BDC2-D1CF-41A3-B3AA-B8E687E762A5}"/>
    <dgm:cxn modelId="{DD7BDE49-0D0C-408B-85DF-15BDA60FB078}" type="presOf" srcId="{538DF475-8BC4-4ACD-B298-6D2A4924A83A}" destId="{CC40E579-831A-404D-BE37-146F87EDDC5A}" srcOrd="0" destOrd="1" presId="urn:microsoft.com/office/officeart/2005/8/layout/vList4"/>
    <dgm:cxn modelId="{9B585257-4C47-4B54-8791-5EAFA84E49AF}" srcId="{4F3DBD41-D428-4925-BB5F-C293A693BD35}" destId="{F7FE3431-5049-4CDD-879C-0ED1678A3B06}" srcOrd="0" destOrd="0" parTransId="{88C0C2CC-89D2-4A24-A23D-068EF7900CCE}" sibTransId="{D1B7E9C4-8FCC-4F91-B5F2-D177C9B3C5EE}"/>
    <dgm:cxn modelId="{CA33AADD-281D-46EC-8D39-FEBA6D679D4E}" type="presOf" srcId="{80080E50-5BEF-489E-B04A-6F7CE7B7C5D3}" destId="{EDADD331-171B-473E-AD1F-14B3798BC329}" srcOrd="0" destOrd="2" presId="urn:microsoft.com/office/officeart/2005/8/layout/vList4"/>
    <dgm:cxn modelId="{FE340908-DE9E-4283-A361-952D8812A8F6}" type="presOf" srcId="{538DF475-8BC4-4ACD-B298-6D2A4924A83A}" destId="{A9AB47D4-D692-4D86-B4DC-826500B1405D}" srcOrd="1" destOrd="1" presId="urn:microsoft.com/office/officeart/2005/8/layout/vList4"/>
    <dgm:cxn modelId="{302FA50A-A2B1-4976-951B-423220739D0F}" type="presOf" srcId="{0D1F7C8A-438A-483C-BA33-0EE31D5BBE64}" destId="{ED0F87CE-76A6-4ABD-AFE6-C73142FD113A}" srcOrd="1" destOrd="1" presId="urn:microsoft.com/office/officeart/2005/8/layout/vList4"/>
    <dgm:cxn modelId="{354CE3EA-D6D2-479A-AA45-D162DF8AEBE9}" type="presOf" srcId="{35631F83-1C89-409C-9236-A5C309A37D90}" destId="{A9AB47D4-D692-4D86-B4DC-826500B1405D}" srcOrd="1" destOrd="0" presId="urn:microsoft.com/office/officeart/2005/8/layout/vList4"/>
    <dgm:cxn modelId="{99A04080-FBA1-4BDA-810E-534F7C733ED3}" srcId="{21EBEEE8-4754-4923-A2BC-BF71D0EB611B}" destId="{846A1134-75CF-4DCB-A936-2AF97F92B7F7}" srcOrd="1" destOrd="0" parTransId="{931635F4-E3F0-452A-B0EF-92878BF3A1AD}" sibTransId="{505D2457-2BBF-485B-80F8-B84FC795132D}"/>
    <dgm:cxn modelId="{78DEF102-2B88-4FDC-B7AA-04ADB9EFF7E7}" srcId="{4F3DBD41-D428-4925-BB5F-C293A693BD35}" destId="{8409FC52-13D6-4E22-92AA-75822A4237C0}" srcOrd="1" destOrd="0" parTransId="{94C90404-3155-4203-982E-49058DF2A9EC}" sibTransId="{FB3FC49C-F924-4E04-ACB6-921C46460D06}"/>
    <dgm:cxn modelId="{83BB8897-47F8-4214-9799-CDBF3ABFF0D3}" type="presOf" srcId="{21EBEEE8-4754-4923-A2BC-BF71D0EB611B}" destId="{E5AF1874-5CBC-4F0A-B561-4C18B65EEE6F}" srcOrd="0" destOrd="0" presId="urn:microsoft.com/office/officeart/2005/8/layout/vList4"/>
    <dgm:cxn modelId="{80D4E7D7-92F0-4912-87AF-1B4177D01897}" type="presOf" srcId="{F7FE3431-5049-4CDD-879C-0ED1678A3B06}" destId="{95669443-5112-49A4-824A-B5B6FDCA573E}" srcOrd="1" destOrd="1" presId="urn:microsoft.com/office/officeart/2005/8/layout/vList4"/>
    <dgm:cxn modelId="{9D911C9B-A702-460C-9788-6E2D62DD0AA6}" type="presOf" srcId="{32526002-EEB6-4391-AD0D-D4BFF1AFA2E9}" destId="{EDADD331-171B-473E-AD1F-14B3798BC329}" srcOrd="0" destOrd="0" presId="urn:microsoft.com/office/officeart/2005/8/layout/vList4"/>
    <dgm:cxn modelId="{6B49E5ED-5429-4CED-8960-FD452BF49F21}" srcId="{21EBEEE8-4754-4923-A2BC-BF71D0EB611B}" destId="{4F3DBD41-D428-4925-BB5F-C293A693BD35}" srcOrd="3" destOrd="0" parTransId="{49F4B56F-B8E6-4650-A9EF-A5C274B3B88B}" sibTransId="{C843B826-CAEB-4BB2-9514-6DD61CF26ABB}"/>
    <dgm:cxn modelId="{FCC42B62-BF14-4030-8687-5BC39F4693B4}" type="presOf" srcId="{0D1F7C8A-438A-483C-BA33-0EE31D5BBE64}" destId="{EDADD331-171B-473E-AD1F-14B3798BC329}" srcOrd="0" destOrd="1" presId="urn:microsoft.com/office/officeart/2005/8/layout/vList4"/>
    <dgm:cxn modelId="{894647C0-4F8F-4DF7-8BC8-4FA8FB38EF64}" type="presOf" srcId="{4F3DBD41-D428-4925-BB5F-C293A693BD35}" destId="{31E34705-09B9-4995-8E9F-F53A0DE03BFD}" srcOrd="0" destOrd="0" presId="urn:microsoft.com/office/officeart/2005/8/layout/vList4"/>
    <dgm:cxn modelId="{F041EC3C-10A3-458E-BA5A-0885A6F6466B}" type="presOf" srcId="{8409FC52-13D6-4E22-92AA-75822A4237C0}" destId="{31E34705-09B9-4995-8E9F-F53A0DE03BFD}" srcOrd="0" destOrd="2" presId="urn:microsoft.com/office/officeart/2005/8/layout/vList4"/>
    <dgm:cxn modelId="{1D7BBF8F-5829-40A7-9BC1-D84B03609497}" srcId="{21EBEEE8-4754-4923-A2BC-BF71D0EB611B}" destId="{32526002-EEB6-4391-AD0D-D4BFF1AFA2E9}" srcOrd="0" destOrd="0" parTransId="{61BC5661-1E8E-4DD5-A6BB-0CE8928033E4}" sibTransId="{726C3ECB-ED4E-4A67-B06B-F48A4B53075F}"/>
    <dgm:cxn modelId="{632F9AB4-F307-4B74-B490-D220D289C996}" srcId="{32526002-EEB6-4391-AD0D-D4BFF1AFA2E9}" destId="{0D1F7C8A-438A-483C-BA33-0EE31D5BBE64}" srcOrd="0" destOrd="0" parTransId="{93E0E347-23AA-4010-A72D-636779AA677F}" sibTransId="{506BA10B-C43C-428E-835E-DC2DCD353942}"/>
    <dgm:cxn modelId="{A6A18303-6D4C-4623-85FE-D560B0B95558}" srcId="{32526002-EEB6-4391-AD0D-D4BFF1AFA2E9}" destId="{80080E50-5BEF-489E-B04A-6F7CE7B7C5D3}" srcOrd="1" destOrd="0" parTransId="{0B419A3A-C48B-442E-94D4-BC771B53620A}" sibTransId="{2D3DD98A-7078-4B01-9EDD-72A6376B9913}"/>
    <dgm:cxn modelId="{9F7463DB-62DB-4644-A1B9-10BCD1AB9DDA}" type="presOf" srcId="{80080E50-5BEF-489E-B04A-6F7CE7B7C5D3}" destId="{ED0F87CE-76A6-4ABD-AFE6-C73142FD113A}" srcOrd="1" destOrd="2" presId="urn:microsoft.com/office/officeart/2005/8/layout/vList4"/>
    <dgm:cxn modelId="{109AEFB3-5ED7-44B3-89A0-BA16D0753A02}" srcId="{21EBEEE8-4754-4923-A2BC-BF71D0EB611B}" destId="{35631F83-1C89-409C-9236-A5C309A37D90}" srcOrd="2" destOrd="0" parTransId="{12883D51-C6EC-49CA-A2DB-B7765FAF16A8}" sibTransId="{2A8C2BD8-009A-48A7-8329-CDA11692AFB3}"/>
    <dgm:cxn modelId="{601850D5-11E6-40BA-87B2-F57D74B283A9}" type="presOf" srcId="{32526002-EEB6-4391-AD0D-D4BFF1AFA2E9}" destId="{ED0F87CE-76A6-4ABD-AFE6-C73142FD113A}" srcOrd="1" destOrd="0" presId="urn:microsoft.com/office/officeart/2005/8/layout/vList4"/>
    <dgm:cxn modelId="{88CB6976-8A9D-4BB2-9DAF-9EBD7209D0B5}" type="presOf" srcId="{F7FE3431-5049-4CDD-879C-0ED1678A3B06}" destId="{31E34705-09B9-4995-8E9F-F53A0DE03BFD}" srcOrd="0" destOrd="1" presId="urn:microsoft.com/office/officeart/2005/8/layout/vList4"/>
    <dgm:cxn modelId="{7E3689F8-872A-456D-8828-9C1A8ABF84BC}" type="presParOf" srcId="{E5AF1874-5CBC-4F0A-B561-4C18B65EEE6F}" destId="{E057491A-E643-4ED0-AD3B-D8DEA1EB2518}" srcOrd="0" destOrd="0" presId="urn:microsoft.com/office/officeart/2005/8/layout/vList4"/>
    <dgm:cxn modelId="{E92B6A1F-736E-4357-B898-58C06CDF5CC3}" type="presParOf" srcId="{E057491A-E643-4ED0-AD3B-D8DEA1EB2518}" destId="{EDADD331-171B-473E-AD1F-14B3798BC329}" srcOrd="0" destOrd="0" presId="urn:microsoft.com/office/officeart/2005/8/layout/vList4"/>
    <dgm:cxn modelId="{EC13963D-BE21-4D72-B077-0842ABA4394A}" type="presParOf" srcId="{E057491A-E643-4ED0-AD3B-D8DEA1EB2518}" destId="{D9AF0098-3046-470F-8734-AEB826750FD0}" srcOrd="1" destOrd="0" presId="urn:microsoft.com/office/officeart/2005/8/layout/vList4"/>
    <dgm:cxn modelId="{1FE320C1-C2D1-4404-AC61-4859C0C95CE3}" type="presParOf" srcId="{E057491A-E643-4ED0-AD3B-D8DEA1EB2518}" destId="{ED0F87CE-76A6-4ABD-AFE6-C73142FD113A}" srcOrd="2" destOrd="0" presId="urn:microsoft.com/office/officeart/2005/8/layout/vList4"/>
    <dgm:cxn modelId="{5CEA6EA2-3E3D-4D5B-B530-D10A689C0D8E}" type="presParOf" srcId="{E5AF1874-5CBC-4F0A-B561-4C18B65EEE6F}" destId="{1C22CE15-6CB5-456D-9D86-3F37B89141A2}" srcOrd="1" destOrd="0" presId="urn:microsoft.com/office/officeart/2005/8/layout/vList4"/>
    <dgm:cxn modelId="{36915CAF-26AA-48BC-9081-A6AC1257492D}" type="presParOf" srcId="{E5AF1874-5CBC-4F0A-B561-4C18B65EEE6F}" destId="{80B80D58-C39F-4E92-B0D2-8634C566F1D0}" srcOrd="2" destOrd="0" presId="urn:microsoft.com/office/officeart/2005/8/layout/vList4"/>
    <dgm:cxn modelId="{ED9C46F7-31A5-4569-A8BF-57C0479CCC42}" type="presParOf" srcId="{80B80D58-C39F-4E92-B0D2-8634C566F1D0}" destId="{85AC83D6-FBAE-4641-9CBB-E499F0E0B88B}" srcOrd="0" destOrd="0" presId="urn:microsoft.com/office/officeart/2005/8/layout/vList4"/>
    <dgm:cxn modelId="{AEB2F684-81FC-4ED3-ACEA-ED3CF641F411}" type="presParOf" srcId="{80B80D58-C39F-4E92-B0D2-8634C566F1D0}" destId="{C2869225-BCFC-4B87-9072-7BB67A8A18C9}" srcOrd="1" destOrd="0" presId="urn:microsoft.com/office/officeart/2005/8/layout/vList4"/>
    <dgm:cxn modelId="{5621EAD7-3B52-404B-AFFE-23633BEE7A21}" type="presParOf" srcId="{80B80D58-C39F-4E92-B0D2-8634C566F1D0}" destId="{08CF8279-DB6C-4488-9738-ED528228A14E}" srcOrd="2" destOrd="0" presId="urn:microsoft.com/office/officeart/2005/8/layout/vList4"/>
    <dgm:cxn modelId="{18AC2AA8-5B5E-4FA6-A82D-C71A62C27569}" type="presParOf" srcId="{E5AF1874-5CBC-4F0A-B561-4C18B65EEE6F}" destId="{250849CB-9273-4768-9112-C6F39DCF53B3}" srcOrd="3" destOrd="0" presId="urn:microsoft.com/office/officeart/2005/8/layout/vList4"/>
    <dgm:cxn modelId="{D5A98A6C-FDEF-47FD-8972-B21B2EB181D1}" type="presParOf" srcId="{E5AF1874-5CBC-4F0A-B561-4C18B65EEE6F}" destId="{C3452CFA-1869-41F9-9074-7D2BF98746BA}" srcOrd="4" destOrd="0" presId="urn:microsoft.com/office/officeart/2005/8/layout/vList4"/>
    <dgm:cxn modelId="{75DD02AB-5E56-497B-95C5-B13553A4027F}" type="presParOf" srcId="{C3452CFA-1869-41F9-9074-7D2BF98746BA}" destId="{CC40E579-831A-404D-BE37-146F87EDDC5A}" srcOrd="0" destOrd="0" presId="urn:microsoft.com/office/officeart/2005/8/layout/vList4"/>
    <dgm:cxn modelId="{407C8F46-3EB9-41DC-886A-4CFC85FA499B}" type="presParOf" srcId="{C3452CFA-1869-41F9-9074-7D2BF98746BA}" destId="{CAEB9A12-BE70-461A-AC41-FF65CB746B2A}" srcOrd="1" destOrd="0" presId="urn:microsoft.com/office/officeart/2005/8/layout/vList4"/>
    <dgm:cxn modelId="{BA0CA7C0-4C3B-4289-9C0A-2D1D2FA9D41E}" type="presParOf" srcId="{C3452CFA-1869-41F9-9074-7D2BF98746BA}" destId="{A9AB47D4-D692-4D86-B4DC-826500B1405D}" srcOrd="2" destOrd="0" presId="urn:microsoft.com/office/officeart/2005/8/layout/vList4"/>
    <dgm:cxn modelId="{0479E23A-97F9-4633-8462-E438E80EF21A}" type="presParOf" srcId="{E5AF1874-5CBC-4F0A-B561-4C18B65EEE6F}" destId="{5206B82E-1D58-4BB6-9171-18A69F6D8A0A}" srcOrd="5" destOrd="0" presId="urn:microsoft.com/office/officeart/2005/8/layout/vList4"/>
    <dgm:cxn modelId="{4C6725CF-503B-489D-94C2-E206BB959D09}" type="presParOf" srcId="{E5AF1874-5CBC-4F0A-B561-4C18B65EEE6F}" destId="{40850E22-574C-4DF4-8110-C8484C03F11C}" srcOrd="6" destOrd="0" presId="urn:microsoft.com/office/officeart/2005/8/layout/vList4"/>
    <dgm:cxn modelId="{192B5903-7523-4B73-9E9F-C7756C10E3AF}" type="presParOf" srcId="{40850E22-574C-4DF4-8110-C8484C03F11C}" destId="{31E34705-09B9-4995-8E9F-F53A0DE03BFD}" srcOrd="0" destOrd="0" presId="urn:microsoft.com/office/officeart/2005/8/layout/vList4"/>
    <dgm:cxn modelId="{11FB9FAE-7A01-4C99-A370-3AD67B4A1096}" type="presParOf" srcId="{40850E22-574C-4DF4-8110-C8484C03F11C}" destId="{D3291FE6-5336-498A-804B-C37015B18DBB}" srcOrd="1" destOrd="0" presId="urn:microsoft.com/office/officeart/2005/8/layout/vList4"/>
    <dgm:cxn modelId="{C74CDD41-6DA4-4B9A-8D24-D1EC63C2B093}" type="presParOf" srcId="{40850E22-574C-4DF4-8110-C8484C03F11C}" destId="{95669443-5112-49A4-824A-B5B6FDCA5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CADF76-EA61-4577-A777-BC08A1FC8D8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07B305E-542B-4B45-934D-DC822C6989BF}">
      <dgm:prSet phldrT="[Texte]"/>
      <dgm:spPr/>
      <dgm:t>
        <a:bodyPr/>
        <a:lstStyle/>
        <a:p>
          <a:r>
            <a:rPr lang="fr-FR" dirty="0" smtClean="0"/>
            <a:t>Données </a:t>
          </a:r>
          <a:r>
            <a:rPr lang="fr-FR" u="sng" dirty="0" smtClean="0"/>
            <a:t>scientifiques et rigoureuses</a:t>
          </a:r>
          <a:endParaRPr lang="fr-FR" u="sng" dirty="0"/>
        </a:p>
      </dgm:t>
    </dgm:pt>
    <dgm:pt modelId="{E85CE984-1F7F-4D73-A71A-700A44999CB0}" type="parTrans" cxnId="{2E20CE9A-1332-442E-8BAF-7DCB0E6BDFB6}">
      <dgm:prSet/>
      <dgm:spPr/>
      <dgm:t>
        <a:bodyPr/>
        <a:lstStyle/>
        <a:p>
          <a:endParaRPr lang="fr-FR"/>
        </a:p>
      </dgm:t>
    </dgm:pt>
    <dgm:pt modelId="{80182B08-7A0B-4EE4-BA97-F12E0AE5371D}" type="sibTrans" cxnId="{2E20CE9A-1332-442E-8BAF-7DCB0E6BDFB6}">
      <dgm:prSet/>
      <dgm:spPr/>
      <dgm:t>
        <a:bodyPr/>
        <a:lstStyle/>
        <a:p>
          <a:endParaRPr lang="fr-FR"/>
        </a:p>
      </dgm:t>
    </dgm:pt>
    <dgm:pt modelId="{3FC0093D-5078-477B-B031-043FF52E2FAD}">
      <dgm:prSet phldrT="[Texte]" custT="1"/>
      <dgm:spPr/>
      <dgm:t>
        <a:bodyPr/>
        <a:lstStyle/>
        <a:p>
          <a:r>
            <a:rPr lang="fr-FR" sz="3200" b="1" dirty="0" smtClean="0"/>
            <a:t>Preuves</a:t>
          </a:r>
          <a:endParaRPr lang="fr-FR" sz="3200" b="1" dirty="0"/>
        </a:p>
      </dgm:t>
    </dgm:pt>
    <dgm:pt modelId="{400B6EF1-E5CD-4700-AEF4-E7F845116F7D}" type="parTrans" cxnId="{2D9D6D6B-F2FD-4BA9-A018-0369E30324D6}">
      <dgm:prSet/>
      <dgm:spPr/>
      <dgm:t>
        <a:bodyPr/>
        <a:lstStyle/>
        <a:p>
          <a:endParaRPr lang="fr-FR"/>
        </a:p>
      </dgm:t>
    </dgm:pt>
    <dgm:pt modelId="{9A1A2BA3-7947-4432-B89C-AC119CF529BD}" type="sibTrans" cxnId="{2D9D6D6B-F2FD-4BA9-A018-0369E30324D6}">
      <dgm:prSet/>
      <dgm:spPr/>
      <dgm:t>
        <a:bodyPr/>
        <a:lstStyle/>
        <a:p>
          <a:endParaRPr lang="fr-FR"/>
        </a:p>
      </dgm:t>
    </dgm:pt>
    <dgm:pt modelId="{582BEBDB-A350-418C-A325-CD95A30B2812}">
      <dgm:prSet phldrT="[Texte]"/>
      <dgm:spPr/>
      <dgm:t>
        <a:bodyPr/>
        <a:lstStyle/>
        <a:p>
          <a:r>
            <a:rPr lang="fr-FR" i="0" u="sng" dirty="0" smtClean="0"/>
            <a:t>Vraies causes </a:t>
          </a:r>
          <a:r>
            <a:rPr lang="fr-FR" dirty="0" smtClean="0"/>
            <a:t>et non symptômes</a:t>
          </a:r>
          <a:endParaRPr lang="fr-FR" dirty="0"/>
        </a:p>
      </dgm:t>
    </dgm:pt>
    <dgm:pt modelId="{A81FE77D-9A1A-408D-B05B-9F50E15C062B}" type="parTrans" cxnId="{CB0BFCAD-A5B0-4E42-8833-BE299DBEB20F}">
      <dgm:prSet/>
      <dgm:spPr/>
      <dgm:t>
        <a:bodyPr/>
        <a:lstStyle/>
        <a:p>
          <a:endParaRPr lang="fr-FR"/>
        </a:p>
      </dgm:t>
    </dgm:pt>
    <dgm:pt modelId="{812D52BA-41FD-4A71-87A3-0C6A528048FA}" type="sibTrans" cxnId="{CB0BFCAD-A5B0-4E42-8833-BE299DBEB20F}">
      <dgm:prSet/>
      <dgm:spPr/>
      <dgm:t>
        <a:bodyPr/>
        <a:lstStyle/>
        <a:p>
          <a:endParaRPr lang="fr-FR"/>
        </a:p>
      </dgm:t>
    </dgm:pt>
    <dgm:pt modelId="{B63AD5AA-262A-443B-A982-6C451A30CC71}">
      <dgm:prSet phldrT="[Texte]" custT="1"/>
      <dgm:spPr/>
      <dgm:t>
        <a:bodyPr/>
        <a:lstStyle/>
        <a:p>
          <a:r>
            <a:rPr lang="fr-FR" sz="3200" b="1" i="0" dirty="0" smtClean="0">
              <a:latin typeface="Calibri" panose="020F0502020204030204" pitchFamily="34" charset="0"/>
              <a:cs typeface="Arial" panose="020B0604020202020204" pitchFamily="34" charset="0"/>
            </a:rPr>
            <a:t>Analyse exhaustive </a:t>
          </a:r>
          <a:endParaRPr lang="fr-FR" sz="3200" b="1" i="0" dirty="0"/>
        </a:p>
      </dgm:t>
    </dgm:pt>
    <dgm:pt modelId="{89218563-62EA-40DF-A4E8-1466EEB31986}" type="parTrans" cxnId="{0E789C2E-BA19-47D1-B788-4797CDAB686D}">
      <dgm:prSet/>
      <dgm:spPr/>
      <dgm:t>
        <a:bodyPr/>
        <a:lstStyle/>
        <a:p>
          <a:endParaRPr lang="fr-FR"/>
        </a:p>
      </dgm:t>
    </dgm:pt>
    <dgm:pt modelId="{CC94FF7C-6296-4727-B9C9-9F2F140B597C}" type="sibTrans" cxnId="{0E789C2E-BA19-47D1-B788-4797CDAB686D}">
      <dgm:prSet/>
      <dgm:spPr/>
      <dgm:t>
        <a:bodyPr/>
        <a:lstStyle/>
        <a:p>
          <a:endParaRPr lang="fr-FR"/>
        </a:p>
      </dgm:t>
    </dgm:pt>
    <dgm:pt modelId="{39EFE462-A556-45F4-B3EC-D187B250F5F7}">
      <dgm:prSet phldrT="[Texte]"/>
      <dgm:spPr/>
      <dgm:t>
        <a:bodyPr/>
        <a:lstStyle/>
        <a:p>
          <a:r>
            <a:rPr lang="fr-FR" dirty="0" smtClean="0"/>
            <a:t>Utile</a:t>
          </a:r>
          <a:endParaRPr lang="fr-FR" dirty="0"/>
        </a:p>
      </dgm:t>
    </dgm:pt>
    <dgm:pt modelId="{34601B33-E5FF-48F9-9033-12A0D29C2681}" type="parTrans" cxnId="{334DC10E-F46C-461D-8AEE-4E83062323A8}">
      <dgm:prSet/>
      <dgm:spPr/>
      <dgm:t>
        <a:bodyPr/>
        <a:lstStyle/>
        <a:p>
          <a:endParaRPr lang="fr-FR"/>
        </a:p>
      </dgm:t>
    </dgm:pt>
    <dgm:pt modelId="{86DA256A-E5AA-4FCC-A1D8-B7325BC4F0EC}" type="sibTrans" cxnId="{334DC10E-F46C-461D-8AEE-4E83062323A8}">
      <dgm:prSet/>
      <dgm:spPr/>
      <dgm:t>
        <a:bodyPr/>
        <a:lstStyle/>
        <a:p>
          <a:endParaRPr lang="fr-FR"/>
        </a:p>
      </dgm:t>
    </dgm:pt>
    <dgm:pt modelId="{E8659886-9EC0-490D-A631-2FAF1D665017}">
      <dgm:prSet phldrT="[Texte]" custT="1"/>
      <dgm:spPr/>
      <dgm:t>
        <a:bodyPr/>
        <a:lstStyle/>
        <a:p>
          <a:r>
            <a:rPr lang="fr-FR" sz="2000" b="1" dirty="0" smtClean="0"/>
            <a:t>Connaissance « </a:t>
          </a:r>
          <a:r>
            <a:rPr lang="fr-FR" sz="2000" b="1" dirty="0" smtClean="0">
              <a:hlinkClick xmlns:r="http://schemas.openxmlformats.org/officeDocument/2006/relationships" r:id="rId1"/>
            </a:rPr>
            <a:t>actionnable</a:t>
          </a:r>
          <a:r>
            <a:rPr lang="fr-FR" sz="2000" b="1" dirty="0" smtClean="0"/>
            <a:t> »</a:t>
          </a:r>
          <a:endParaRPr lang="fr-FR" sz="2000" b="1" dirty="0"/>
        </a:p>
      </dgm:t>
    </dgm:pt>
    <dgm:pt modelId="{0E2F59E8-79B6-4B93-9C9A-4C7561A3CB2A}" type="parTrans" cxnId="{4089706B-0657-4B5A-B3D7-861EA825EA0D}">
      <dgm:prSet/>
      <dgm:spPr/>
      <dgm:t>
        <a:bodyPr/>
        <a:lstStyle/>
        <a:p>
          <a:endParaRPr lang="fr-FR"/>
        </a:p>
      </dgm:t>
    </dgm:pt>
    <dgm:pt modelId="{3F8F9DD5-FA2F-4D91-87C1-B9C238950F80}" type="sibTrans" cxnId="{4089706B-0657-4B5A-B3D7-861EA825EA0D}">
      <dgm:prSet/>
      <dgm:spPr/>
      <dgm:t>
        <a:bodyPr/>
        <a:lstStyle/>
        <a:p>
          <a:endParaRPr lang="fr-FR"/>
        </a:p>
      </dgm:t>
    </dgm:pt>
    <dgm:pt modelId="{0F045886-0644-4DB4-91F0-A43A18076062}" type="pres">
      <dgm:prSet presAssocID="{76CADF76-EA61-4577-A777-BC08A1FC8D8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9C7117AD-2E1E-44E7-8879-85126B0A5405}" type="pres">
      <dgm:prSet presAssocID="{F07B305E-542B-4B45-934D-DC822C6989BF}" presName="parenttextcomposite" presStyleCnt="0"/>
      <dgm:spPr/>
    </dgm:pt>
    <dgm:pt modelId="{655587D0-EDDA-4AC9-BB73-765FB46297AE}" type="pres">
      <dgm:prSet presAssocID="{F07B305E-542B-4B45-934D-DC822C6989B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146AEC-05D9-4CD3-984C-256B841077D9}" type="pres">
      <dgm:prSet presAssocID="{F07B305E-542B-4B45-934D-DC822C6989BF}" presName="composite" presStyleCnt="0"/>
      <dgm:spPr/>
    </dgm:pt>
    <dgm:pt modelId="{B342C71C-88CC-4C01-B90D-F2495CDF3BB0}" type="pres">
      <dgm:prSet presAssocID="{F07B305E-542B-4B45-934D-DC822C6989BF}" presName="chevron1" presStyleLbl="alignNode1" presStyleIdx="0" presStyleCnt="21"/>
      <dgm:spPr/>
    </dgm:pt>
    <dgm:pt modelId="{A916E7D4-8FE9-4B1D-BBB3-FF3F79C03FE0}" type="pres">
      <dgm:prSet presAssocID="{F07B305E-542B-4B45-934D-DC822C6989BF}" presName="chevron2" presStyleLbl="alignNode1" presStyleIdx="1" presStyleCnt="21"/>
      <dgm:spPr/>
    </dgm:pt>
    <dgm:pt modelId="{E193B646-3993-4133-A837-7AACF4BB8361}" type="pres">
      <dgm:prSet presAssocID="{F07B305E-542B-4B45-934D-DC822C6989BF}" presName="chevron3" presStyleLbl="alignNode1" presStyleIdx="2" presStyleCnt="21"/>
      <dgm:spPr/>
    </dgm:pt>
    <dgm:pt modelId="{9FC0FAC2-C4C5-4914-A508-B1B5140206FC}" type="pres">
      <dgm:prSet presAssocID="{F07B305E-542B-4B45-934D-DC822C6989BF}" presName="chevron4" presStyleLbl="alignNode1" presStyleIdx="3" presStyleCnt="21"/>
      <dgm:spPr/>
    </dgm:pt>
    <dgm:pt modelId="{D2B25528-A783-46FB-80AB-58D83F300B55}" type="pres">
      <dgm:prSet presAssocID="{F07B305E-542B-4B45-934D-DC822C6989BF}" presName="chevron5" presStyleLbl="alignNode1" presStyleIdx="4" presStyleCnt="21"/>
      <dgm:spPr/>
    </dgm:pt>
    <dgm:pt modelId="{8BCAEDAD-3A56-4516-9143-5BD909D152C5}" type="pres">
      <dgm:prSet presAssocID="{F07B305E-542B-4B45-934D-DC822C6989BF}" presName="chevron6" presStyleLbl="alignNode1" presStyleIdx="5" presStyleCnt="21"/>
      <dgm:spPr/>
    </dgm:pt>
    <dgm:pt modelId="{8A560CC7-EC7C-4776-90ED-D5669CF33586}" type="pres">
      <dgm:prSet presAssocID="{F07B305E-542B-4B45-934D-DC822C6989BF}" presName="chevron7" presStyleLbl="alignNode1" presStyleIdx="6" presStyleCnt="21"/>
      <dgm:spPr/>
    </dgm:pt>
    <dgm:pt modelId="{2E4A3271-7D9B-42A9-B52D-BE8680169B11}" type="pres">
      <dgm:prSet presAssocID="{F07B305E-542B-4B45-934D-DC822C6989B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D81664-8199-4B9C-B1B5-2937B480D33B}" type="pres">
      <dgm:prSet presAssocID="{80182B08-7A0B-4EE4-BA97-F12E0AE5371D}" presName="sibTrans" presStyleCnt="0"/>
      <dgm:spPr/>
    </dgm:pt>
    <dgm:pt modelId="{EDA04632-6C14-43D9-A5F0-FABF736E7693}" type="pres">
      <dgm:prSet presAssocID="{582BEBDB-A350-418C-A325-CD95A30B2812}" presName="parenttextcomposite" presStyleCnt="0"/>
      <dgm:spPr/>
    </dgm:pt>
    <dgm:pt modelId="{ADF0CA5A-E288-489C-A608-5C211EF02B4A}" type="pres">
      <dgm:prSet presAssocID="{582BEBDB-A350-418C-A325-CD95A30B281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0D7763-DBA5-498C-B477-016A6B9C37F5}" type="pres">
      <dgm:prSet presAssocID="{582BEBDB-A350-418C-A325-CD95A30B2812}" presName="composite" presStyleCnt="0"/>
      <dgm:spPr/>
    </dgm:pt>
    <dgm:pt modelId="{3BE75D9D-17E3-40B8-B334-B82710EADCB5}" type="pres">
      <dgm:prSet presAssocID="{582BEBDB-A350-418C-A325-CD95A30B2812}" presName="chevron1" presStyleLbl="alignNode1" presStyleIdx="7" presStyleCnt="21"/>
      <dgm:spPr/>
    </dgm:pt>
    <dgm:pt modelId="{2F5C7B1C-D0DE-444F-B2F5-16B10F3E53D8}" type="pres">
      <dgm:prSet presAssocID="{582BEBDB-A350-418C-A325-CD95A30B2812}" presName="chevron2" presStyleLbl="alignNode1" presStyleIdx="8" presStyleCnt="21"/>
      <dgm:spPr/>
    </dgm:pt>
    <dgm:pt modelId="{BEC68674-FDAD-4517-9947-46C45B3BB58A}" type="pres">
      <dgm:prSet presAssocID="{582BEBDB-A350-418C-A325-CD95A30B2812}" presName="chevron3" presStyleLbl="alignNode1" presStyleIdx="9" presStyleCnt="21"/>
      <dgm:spPr/>
    </dgm:pt>
    <dgm:pt modelId="{7EE9119B-6E7D-4B51-9F86-996C51CDA2A2}" type="pres">
      <dgm:prSet presAssocID="{582BEBDB-A350-418C-A325-CD95A30B2812}" presName="chevron4" presStyleLbl="alignNode1" presStyleIdx="10" presStyleCnt="21"/>
      <dgm:spPr/>
    </dgm:pt>
    <dgm:pt modelId="{9CC4D083-5A14-4EEA-8877-45409BA9348E}" type="pres">
      <dgm:prSet presAssocID="{582BEBDB-A350-418C-A325-CD95A30B2812}" presName="chevron5" presStyleLbl="alignNode1" presStyleIdx="11" presStyleCnt="21"/>
      <dgm:spPr/>
    </dgm:pt>
    <dgm:pt modelId="{31822743-3045-4878-925B-0CF1D6167788}" type="pres">
      <dgm:prSet presAssocID="{582BEBDB-A350-418C-A325-CD95A30B2812}" presName="chevron6" presStyleLbl="alignNode1" presStyleIdx="12" presStyleCnt="21"/>
      <dgm:spPr/>
    </dgm:pt>
    <dgm:pt modelId="{CCA04FE3-66F0-4237-84F5-462230C9DCF8}" type="pres">
      <dgm:prSet presAssocID="{582BEBDB-A350-418C-A325-CD95A30B2812}" presName="chevron7" presStyleLbl="alignNode1" presStyleIdx="13" presStyleCnt="21"/>
      <dgm:spPr/>
    </dgm:pt>
    <dgm:pt modelId="{034B62E3-3C3D-4919-AB3B-2F2C81C9A67F}" type="pres">
      <dgm:prSet presAssocID="{582BEBDB-A350-418C-A325-CD95A30B281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F6F07F-8E14-47FE-ADF5-9350C8712411}" type="pres">
      <dgm:prSet presAssocID="{812D52BA-41FD-4A71-87A3-0C6A528048FA}" presName="sibTrans" presStyleCnt="0"/>
      <dgm:spPr/>
    </dgm:pt>
    <dgm:pt modelId="{2C486D58-3EB9-4E70-A05D-7AAADF82DF57}" type="pres">
      <dgm:prSet presAssocID="{39EFE462-A556-45F4-B3EC-D187B250F5F7}" presName="parenttextcomposite" presStyleCnt="0"/>
      <dgm:spPr/>
    </dgm:pt>
    <dgm:pt modelId="{3372B4C2-0D04-455C-B6B4-0FDA2BEA5F17}" type="pres">
      <dgm:prSet presAssocID="{39EFE462-A556-45F4-B3EC-D187B250F5F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8AEC7-AF53-49A3-9E84-60E82C828C13}" type="pres">
      <dgm:prSet presAssocID="{39EFE462-A556-45F4-B3EC-D187B250F5F7}" presName="composite" presStyleCnt="0"/>
      <dgm:spPr/>
    </dgm:pt>
    <dgm:pt modelId="{3814B15A-4C0F-4B21-B12E-E345E2CB0B3A}" type="pres">
      <dgm:prSet presAssocID="{39EFE462-A556-45F4-B3EC-D187B250F5F7}" presName="chevron1" presStyleLbl="alignNode1" presStyleIdx="14" presStyleCnt="21"/>
      <dgm:spPr/>
    </dgm:pt>
    <dgm:pt modelId="{7FA340FE-47EC-483B-8F8F-5EDE9015AE79}" type="pres">
      <dgm:prSet presAssocID="{39EFE462-A556-45F4-B3EC-D187B250F5F7}" presName="chevron2" presStyleLbl="alignNode1" presStyleIdx="15" presStyleCnt="21"/>
      <dgm:spPr/>
    </dgm:pt>
    <dgm:pt modelId="{A0A1190B-383B-44CF-A188-E6B4D915FCF8}" type="pres">
      <dgm:prSet presAssocID="{39EFE462-A556-45F4-B3EC-D187B250F5F7}" presName="chevron3" presStyleLbl="alignNode1" presStyleIdx="16" presStyleCnt="21"/>
      <dgm:spPr/>
    </dgm:pt>
    <dgm:pt modelId="{75784716-7B33-4B55-9DA4-E7292B935F54}" type="pres">
      <dgm:prSet presAssocID="{39EFE462-A556-45F4-B3EC-D187B250F5F7}" presName="chevron4" presStyleLbl="alignNode1" presStyleIdx="17" presStyleCnt="21"/>
      <dgm:spPr/>
    </dgm:pt>
    <dgm:pt modelId="{82137C4C-CEA7-49E2-97F4-1A5467083CC7}" type="pres">
      <dgm:prSet presAssocID="{39EFE462-A556-45F4-B3EC-D187B250F5F7}" presName="chevron5" presStyleLbl="alignNode1" presStyleIdx="18" presStyleCnt="21"/>
      <dgm:spPr/>
    </dgm:pt>
    <dgm:pt modelId="{26A4659A-F484-41BE-97E6-5D3F68C38F0D}" type="pres">
      <dgm:prSet presAssocID="{39EFE462-A556-45F4-B3EC-D187B250F5F7}" presName="chevron6" presStyleLbl="alignNode1" presStyleIdx="19" presStyleCnt="21"/>
      <dgm:spPr/>
    </dgm:pt>
    <dgm:pt modelId="{6B6C0B12-CE10-4C08-B56A-4E7EA09EF738}" type="pres">
      <dgm:prSet presAssocID="{39EFE462-A556-45F4-B3EC-D187B250F5F7}" presName="chevron7" presStyleLbl="alignNode1" presStyleIdx="20" presStyleCnt="21"/>
      <dgm:spPr/>
    </dgm:pt>
    <dgm:pt modelId="{14384FFF-1DDA-4529-9B6C-9479B003EA66}" type="pres">
      <dgm:prSet presAssocID="{39EFE462-A556-45F4-B3EC-D187B250F5F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4DC10E-F46C-461D-8AEE-4E83062323A8}" srcId="{76CADF76-EA61-4577-A777-BC08A1FC8D8F}" destId="{39EFE462-A556-45F4-B3EC-D187B250F5F7}" srcOrd="2" destOrd="0" parTransId="{34601B33-E5FF-48F9-9033-12A0D29C2681}" sibTransId="{86DA256A-E5AA-4FCC-A1D8-B7325BC4F0EC}"/>
    <dgm:cxn modelId="{5A5142A2-FD02-42D5-8B9E-961E6CF5019A}" type="presOf" srcId="{76CADF76-EA61-4577-A777-BC08A1FC8D8F}" destId="{0F045886-0644-4DB4-91F0-A43A18076062}" srcOrd="0" destOrd="0" presId="urn:microsoft.com/office/officeart/2008/layout/VerticalAccentList"/>
    <dgm:cxn modelId="{148BABAE-34C7-482B-90E2-6CAEBBE38D25}" type="presOf" srcId="{3FC0093D-5078-477B-B031-043FF52E2FAD}" destId="{2E4A3271-7D9B-42A9-B52D-BE8680169B11}" srcOrd="0" destOrd="0" presId="urn:microsoft.com/office/officeart/2008/layout/VerticalAccentList"/>
    <dgm:cxn modelId="{AA76070C-CB47-4A97-91F3-4201EAC87B7E}" type="presOf" srcId="{B63AD5AA-262A-443B-A982-6C451A30CC71}" destId="{034B62E3-3C3D-4919-AB3B-2F2C81C9A67F}" srcOrd="0" destOrd="0" presId="urn:microsoft.com/office/officeart/2008/layout/VerticalAccentList"/>
    <dgm:cxn modelId="{A510614C-672C-4694-A3B5-F2A4C448FDCB}" type="presOf" srcId="{E8659886-9EC0-490D-A631-2FAF1D665017}" destId="{14384FFF-1DDA-4529-9B6C-9479B003EA66}" srcOrd="0" destOrd="0" presId="urn:microsoft.com/office/officeart/2008/layout/VerticalAccentList"/>
    <dgm:cxn modelId="{CB0BFCAD-A5B0-4E42-8833-BE299DBEB20F}" srcId="{76CADF76-EA61-4577-A777-BC08A1FC8D8F}" destId="{582BEBDB-A350-418C-A325-CD95A30B2812}" srcOrd="1" destOrd="0" parTransId="{A81FE77D-9A1A-408D-B05B-9F50E15C062B}" sibTransId="{812D52BA-41FD-4A71-87A3-0C6A528048FA}"/>
    <dgm:cxn modelId="{4089706B-0657-4B5A-B3D7-861EA825EA0D}" srcId="{39EFE462-A556-45F4-B3EC-D187B250F5F7}" destId="{E8659886-9EC0-490D-A631-2FAF1D665017}" srcOrd="0" destOrd="0" parTransId="{0E2F59E8-79B6-4B93-9C9A-4C7561A3CB2A}" sibTransId="{3F8F9DD5-FA2F-4D91-87C1-B9C238950F80}"/>
    <dgm:cxn modelId="{6BD33BF0-C066-45C2-A6B9-D7B500C9F682}" type="presOf" srcId="{39EFE462-A556-45F4-B3EC-D187B250F5F7}" destId="{3372B4C2-0D04-455C-B6B4-0FDA2BEA5F17}" srcOrd="0" destOrd="0" presId="urn:microsoft.com/office/officeart/2008/layout/VerticalAccentList"/>
    <dgm:cxn modelId="{779B0269-F23F-4C72-AE80-E0B95F8CDBB3}" type="presOf" srcId="{582BEBDB-A350-418C-A325-CD95A30B2812}" destId="{ADF0CA5A-E288-489C-A608-5C211EF02B4A}" srcOrd="0" destOrd="0" presId="urn:microsoft.com/office/officeart/2008/layout/VerticalAccentList"/>
    <dgm:cxn modelId="{0E789C2E-BA19-47D1-B788-4797CDAB686D}" srcId="{582BEBDB-A350-418C-A325-CD95A30B2812}" destId="{B63AD5AA-262A-443B-A982-6C451A30CC71}" srcOrd="0" destOrd="0" parTransId="{89218563-62EA-40DF-A4E8-1466EEB31986}" sibTransId="{CC94FF7C-6296-4727-B9C9-9F2F140B597C}"/>
    <dgm:cxn modelId="{8242D60B-5115-46D7-8E94-8C847F8E29AA}" type="presOf" srcId="{F07B305E-542B-4B45-934D-DC822C6989BF}" destId="{655587D0-EDDA-4AC9-BB73-765FB46297AE}" srcOrd="0" destOrd="0" presId="urn:microsoft.com/office/officeart/2008/layout/VerticalAccentList"/>
    <dgm:cxn modelId="{2E20CE9A-1332-442E-8BAF-7DCB0E6BDFB6}" srcId="{76CADF76-EA61-4577-A777-BC08A1FC8D8F}" destId="{F07B305E-542B-4B45-934D-DC822C6989BF}" srcOrd="0" destOrd="0" parTransId="{E85CE984-1F7F-4D73-A71A-700A44999CB0}" sibTransId="{80182B08-7A0B-4EE4-BA97-F12E0AE5371D}"/>
    <dgm:cxn modelId="{2D9D6D6B-F2FD-4BA9-A018-0369E30324D6}" srcId="{F07B305E-542B-4B45-934D-DC822C6989BF}" destId="{3FC0093D-5078-477B-B031-043FF52E2FAD}" srcOrd="0" destOrd="0" parTransId="{400B6EF1-E5CD-4700-AEF4-E7F845116F7D}" sibTransId="{9A1A2BA3-7947-4432-B89C-AC119CF529BD}"/>
    <dgm:cxn modelId="{90A45648-E9B7-4FA5-8C24-BF0552EACD9F}" type="presParOf" srcId="{0F045886-0644-4DB4-91F0-A43A18076062}" destId="{9C7117AD-2E1E-44E7-8879-85126B0A5405}" srcOrd="0" destOrd="0" presId="urn:microsoft.com/office/officeart/2008/layout/VerticalAccentList"/>
    <dgm:cxn modelId="{21AF6ADB-D99E-4C16-A7EA-78C53B340F9E}" type="presParOf" srcId="{9C7117AD-2E1E-44E7-8879-85126B0A5405}" destId="{655587D0-EDDA-4AC9-BB73-765FB46297AE}" srcOrd="0" destOrd="0" presId="urn:microsoft.com/office/officeart/2008/layout/VerticalAccentList"/>
    <dgm:cxn modelId="{D744AC44-7748-4AC7-993B-E8E240B43F8E}" type="presParOf" srcId="{0F045886-0644-4DB4-91F0-A43A18076062}" destId="{A3146AEC-05D9-4CD3-984C-256B841077D9}" srcOrd="1" destOrd="0" presId="urn:microsoft.com/office/officeart/2008/layout/VerticalAccentList"/>
    <dgm:cxn modelId="{0D35AC2D-AA24-4D1D-B8C1-619D3C799E1B}" type="presParOf" srcId="{A3146AEC-05D9-4CD3-984C-256B841077D9}" destId="{B342C71C-88CC-4C01-B90D-F2495CDF3BB0}" srcOrd="0" destOrd="0" presId="urn:microsoft.com/office/officeart/2008/layout/VerticalAccentList"/>
    <dgm:cxn modelId="{5FB70527-5C3E-4CF2-A447-4B076CF63E51}" type="presParOf" srcId="{A3146AEC-05D9-4CD3-984C-256B841077D9}" destId="{A916E7D4-8FE9-4B1D-BBB3-FF3F79C03FE0}" srcOrd="1" destOrd="0" presId="urn:microsoft.com/office/officeart/2008/layout/VerticalAccentList"/>
    <dgm:cxn modelId="{3DEDCC62-C794-4028-A0DD-5B9EB64D1395}" type="presParOf" srcId="{A3146AEC-05D9-4CD3-984C-256B841077D9}" destId="{E193B646-3993-4133-A837-7AACF4BB8361}" srcOrd="2" destOrd="0" presId="urn:microsoft.com/office/officeart/2008/layout/VerticalAccentList"/>
    <dgm:cxn modelId="{819DA8E4-0E6D-431F-B272-6F7B72FB8370}" type="presParOf" srcId="{A3146AEC-05D9-4CD3-984C-256B841077D9}" destId="{9FC0FAC2-C4C5-4914-A508-B1B5140206FC}" srcOrd="3" destOrd="0" presId="urn:microsoft.com/office/officeart/2008/layout/VerticalAccentList"/>
    <dgm:cxn modelId="{F77DE254-BD4E-4D38-AE95-CFBD99370BE9}" type="presParOf" srcId="{A3146AEC-05D9-4CD3-984C-256B841077D9}" destId="{D2B25528-A783-46FB-80AB-58D83F300B55}" srcOrd="4" destOrd="0" presId="urn:microsoft.com/office/officeart/2008/layout/VerticalAccentList"/>
    <dgm:cxn modelId="{597DF438-64BA-4325-8252-60A6AC9563A2}" type="presParOf" srcId="{A3146AEC-05D9-4CD3-984C-256B841077D9}" destId="{8BCAEDAD-3A56-4516-9143-5BD909D152C5}" srcOrd="5" destOrd="0" presId="urn:microsoft.com/office/officeart/2008/layout/VerticalAccentList"/>
    <dgm:cxn modelId="{96DAB3C7-CA97-4DA9-B397-ADCB48EDB79C}" type="presParOf" srcId="{A3146AEC-05D9-4CD3-984C-256B841077D9}" destId="{8A560CC7-EC7C-4776-90ED-D5669CF33586}" srcOrd="6" destOrd="0" presId="urn:microsoft.com/office/officeart/2008/layout/VerticalAccentList"/>
    <dgm:cxn modelId="{A12FAE56-0504-409C-85E5-CBA44AAFC663}" type="presParOf" srcId="{A3146AEC-05D9-4CD3-984C-256B841077D9}" destId="{2E4A3271-7D9B-42A9-B52D-BE8680169B11}" srcOrd="7" destOrd="0" presId="urn:microsoft.com/office/officeart/2008/layout/VerticalAccentList"/>
    <dgm:cxn modelId="{DCE2B163-EEA6-4CC6-9879-1AF9B028F2CB}" type="presParOf" srcId="{0F045886-0644-4DB4-91F0-A43A18076062}" destId="{25D81664-8199-4B9C-B1B5-2937B480D33B}" srcOrd="2" destOrd="0" presId="urn:microsoft.com/office/officeart/2008/layout/VerticalAccentList"/>
    <dgm:cxn modelId="{69E53B27-AF99-416A-AEA9-0E41DD31A3AA}" type="presParOf" srcId="{0F045886-0644-4DB4-91F0-A43A18076062}" destId="{EDA04632-6C14-43D9-A5F0-FABF736E7693}" srcOrd="3" destOrd="0" presId="urn:microsoft.com/office/officeart/2008/layout/VerticalAccentList"/>
    <dgm:cxn modelId="{843933E6-286A-4030-B190-04079AE1249E}" type="presParOf" srcId="{EDA04632-6C14-43D9-A5F0-FABF736E7693}" destId="{ADF0CA5A-E288-489C-A608-5C211EF02B4A}" srcOrd="0" destOrd="0" presId="urn:microsoft.com/office/officeart/2008/layout/VerticalAccentList"/>
    <dgm:cxn modelId="{DFD35139-4075-4D7C-A4C6-3E4E297067F7}" type="presParOf" srcId="{0F045886-0644-4DB4-91F0-A43A18076062}" destId="{550D7763-DBA5-498C-B477-016A6B9C37F5}" srcOrd="4" destOrd="0" presId="urn:microsoft.com/office/officeart/2008/layout/VerticalAccentList"/>
    <dgm:cxn modelId="{25967143-3515-4F39-853B-26070DF30A2E}" type="presParOf" srcId="{550D7763-DBA5-498C-B477-016A6B9C37F5}" destId="{3BE75D9D-17E3-40B8-B334-B82710EADCB5}" srcOrd="0" destOrd="0" presId="urn:microsoft.com/office/officeart/2008/layout/VerticalAccentList"/>
    <dgm:cxn modelId="{58A20BB4-51D2-4733-904D-D177118593FA}" type="presParOf" srcId="{550D7763-DBA5-498C-B477-016A6B9C37F5}" destId="{2F5C7B1C-D0DE-444F-B2F5-16B10F3E53D8}" srcOrd="1" destOrd="0" presId="urn:microsoft.com/office/officeart/2008/layout/VerticalAccentList"/>
    <dgm:cxn modelId="{8B8B125E-77AA-480F-899D-E22B115A3707}" type="presParOf" srcId="{550D7763-DBA5-498C-B477-016A6B9C37F5}" destId="{BEC68674-FDAD-4517-9947-46C45B3BB58A}" srcOrd="2" destOrd="0" presId="urn:microsoft.com/office/officeart/2008/layout/VerticalAccentList"/>
    <dgm:cxn modelId="{0BBCD48B-8517-4332-9D20-F52F39A6F87C}" type="presParOf" srcId="{550D7763-DBA5-498C-B477-016A6B9C37F5}" destId="{7EE9119B-6E7D-4B51-9F86-996C51CDA2A2}" srcOrd="3" destOrd="0" presId="urn:microsoft.com/office/officeart/2008/layout/VerticalAccentList"/>
    <dgm:cxn modelId="{FCCF9DA7-C5CE-4A5F-8AE0-ED66CB9D82A3}" type="presParOf" srcId="{550D7763-DBA5-498C-B477-016A6B9C37F5}" destId="{9CC4D083-5A14-4EEA-8877-45409BA9348E}" srcOrd="4" destOrd="0" presId="urn:microsoft.com/office/officeart/2008/layout/VerticalAccentList"/>
    <dgm:cxn modelId="{BCE54856-739C-48E9-A8C0-FDCD36B6BD0F}" type="presParOf" srcId="{550D7763-DBA5-498C-B477-016A6B9C37F5}" destId="{31822743-3045-4878-925B-0CF1D6167788}" srcOrd="5" destOrd="0" presId="urn:microsoft.com/office/officeart/2008/layout/VerticalAccentList"/>
    <dgm:cxn modelId="{0571D769-F819-40BB-A84D-FA5FE812A28B}" type="presParOf" srcId="{550D7763-DBA5-498C-B477-016A6B9C37F5}" destId="{CCA04FE3-66F0-4237-84F5-462230C9DCF8}" srcOrd="6" destOrd="0" presId="urn:microsoft.com/office/officeart/2008/layout/VerticalAccentList"/>
    <dgm:cxn modelId="{90E3EC39-9C64-405C-A37F-C8A84FD0F556}" type="presParOf" srcId="{550D7763-DBA5-498C-B477-016A6B9C37F5}" destId="{034B62E3-3C3D-4919-AB3B-2F2C81C9A67F}" srcOrd="7" destOrd="0" presId="urn:microsoft.com/office/officeart/2008/layout/VerticalAccentList"/>
    <dgm:cxn modelId="{193611F3-AF20-4E30-BBC3-3ACDCFE00C54}" type="presParOf" srcId="{0F045886-0644-4DB4-91F0-A43A18076062}" destId="{EAF6F07F-8E14-47FE-ADF5-9350C8712411}" srcOrd="5" destOrd="0" presId="urn:microsoft.com/office/officeart/2008/layout/VerticalAccentList"/>
    <dgm:cxn modelId="{23338217-F93A-4606-A74B-A1B056D3D3F8}" type="presParOf" srcId="{0F045886-0644-4DB4-91F0-A43A18076062}" destId="{2C486D58-3EB9-4E70-A05D-7AAADF82DF57}" srcOrd="6" destOrd="0" presId="urn:microsoft.com/office/officeart/2008/layout/VerticalAccentList"/>
    <dgm:cxn modelId="{7858412E-5CAF-4E54-9703-5BEAD7F06D17}" type="presParOf" srcId="{2C486D58-3EB9-4E70-A05D-7AAADF82DF57}" destId="{3372B4C2-0D04-455C-B6B4-0FDA2BEA5F17}" srcOrd="0" destOrd="0" presId="urn:microsoft.com/office/officeart/2008/layout/VerticalAccentList"/>
    <dgm:cxn modelId="{E9BE8B7B-EEAC-406F-8CD4-351B576E09E1}" type="presParOf" srcId="{0F045886-0644-4DB4-91F0-A43A18076062}" destId="{1538AEC7-AF53-49A3-9E84-60E82C828C13}" srcOrd="7" destOrd="0" presId="urn:microsoft.com/office/officeart/2008/layout/VerticalAccentList"/>
    <dgm:cxn modelId="{FFC40CD1-8170-4712-8647-3B6B0FB4666E}" type="presParOf" srcId="{1538AEC7-AF53-49A3-9E84-60E82C828C13}" destId="{3814B15A-4C0F-4B21-B12E-E345E2CB0B3A}" srcOrd="0" destOrd="0" presId="urn:microsoft.com/office/officeart/2008/layout/VerticalAccentList"/>
    <dgm:cxn modelId="{CD21E2B4-1B06-44B7-B0E0-B7561CE4306C}" type="presParOf" srcId="{1538AEC7-AF53-49A3-9E84-60E82C828C13}" destId="{7FA340FE-47EC-483B-8F8F-5EDE9015AE79}" srcOrd="1" destOrd="0" presId="urn:microsoft.com/office/officeart/2008/layout/VerticalAccentList"/>
    <dgm:cxn modelId="{4BED91E5-D399-46D3-A319-F94C61211056}" type="presParOf" srcId="{1538AEC7-AF53-49A3-9E84-60E82C828C13}" destId="{A0A1190B-383B-44CF-A188-E6B4D915FCF8}" srcOrd="2" destOrd="0" presId="urn:microsoft.com/office/officeart/2008/layout/VerticalAccentList"/>
    <dgm:cxn modelId="{9D1DE0DC-5A2C-43B1-9D2F-05AD58006469}" type="presParOf" srcId="{1538AEC7-AF53-49A3-9E84-60E82C828C13}" destId="{75784716-7B33-4B55-9DA4-E7292B935F54}" srcOrd="3" destOrd="0" presId="urn:microsoft.com/office/officeart/2008/layout/VerticalAccentList"/>
    <dgm:cxn modelId="{C3889E92-24C8-43B8-854C-DCBD91A91B26}" type="presParOf" srcId="{1538AEC7-AF53-49A3-9E84-60E82C828C13}" destId="{82137C4C-CEA7-49E2-97F4-1A5467083CC7}" srcOrd="4" destOrd="0" presId="urn:microsoft.com/office/officeart/2008/layout/VerticalAccentList"/>
    <dgm:cxn modelId="{0E65E6C1-4426-4911-BA44-3E76CD1A9132}" type="presParOf" srcId="{1538AEC7-AF53-49A3-9E84-60E82C828C13}" destId="{26A4659A-F484-41BE-97E6-5D3F68C38F0D}" srcOrd="5" destOrd="0" presId="urn:microsoft.com/office/officeart/2008/layout/VerticalAccentList"/>
    <dgm:cxn modelId="{8A78ACCD-9D47-4B71-8AB4-7431C3B352D4}" type="presParOf" srcId="{1538AEC7-AF53-49A3-9E84-60E82C828C13}" destId="{6B6C0B12-CE10-4C08-B56A-4E7EA09EF738}" srcOrd="6" destOrd="0" presId="urn:microsoft.com/office/officeart/2008/layout/VerticalAccentList"/>
    <dgm:cxn modelId="{51DC9444-86E3-4422-BDF4-7EFFA5A39550}" type="presParOf" srcId="{1538AEC7-AF53-49A3-9E84-60E82C828C13}" destId="{14384FFF-1DDA-4529-9B6C-9479B003EA6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1/ Cadrage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gradFill flip="none" rotWithShape="1">
          <a:gsLst>
            <a:gs pos="0">
              <a:srgbClr val="FF0000"/>
            </a:gs>
            <a:gs pos="100000">
              <a:schemeClr val="accent3"/>
            </a:gs>
            <a:gs pos="100000">
              <a:schemeClr val="bg1"/>
            </a:gs>
          </a:gsLst>
          <a:lin ang="13500000" scaled="1"/>
          <a:tileRect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2/ Analyse</a:t>
          </a:r>
          <a:endParaRPr lang="fr-FR" b="1" dirty="0">
            <a:solidFill>
              <a:schemeClr val="tx1"/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3/ Solution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 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 custScaleX="128123" custScaleY="134268" custLinFactNeighborX="15999" custLinFactNeighborY="-1812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2C872338-FE3C-4DA9-870D-66DC97C5B32C}" type="presOf" srcId="{C6C4D920-FB24-4947-99F3-9FC465D821CB}" destId="{A19941CB-262B-4BB1-939B-03D23C82AF39}" srcOrd="0" destOrd="0" presId="urn:microsoft.com/office/officeart/2005/8/layout/cycle4"/>
    <dgm:cxn modelId="{05E0BD2B-1EA7-41D5-8AB2-2686B0641973}" type="presOf" srcId="{169848FD-5959-4585-8CCA-FE4E05AB5F19}" destId="{5CD38043-69DA-4206-9EB2-0B17A5BF2336}" srcOrd="0" destOrd="0" presId="urn:microsoft.com/office/officeart/2005/8/layout/cycle4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0CBA8ACB-F24E-4DC8-AD91-759B66F16F12}" type="presOf" srcId="{B0DE0E2E-31BF-47F0-B1C1-C9F856A07CF7}" destId="{B8150CF8-3BD7-4944-BA8A-F74823759992}" srcOrd="0" destOrd="0" presId="urn:microsoft.com/office/officeart/2005/8/layout/cycle4"/>
    <dgm:cxn modelId="{F33749D8-426E-4A53-BB53-25E7E3EAD965}" type="presOf" srcId="{C1B4313F-9EDF-46D3-865D-ED7D1B3ED70F}" destId="{5C916EA5-8EFD-448B-8F90-D9F726E310F8}" srcOrd="0" destOrd="0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E8E1BF59-AC2B-4B0A-ACBD-16D069C3CEA7}" type="presOf" srcId="{F2CB097B-1C1C-4376-BD18-28E4F1115DBE}" destId="{8D432D36-AC94-424C-9260-76605356F92C}" srcOrd="0" destOrd="0" presId="urn:microsoft.com/office/officeart/2005/8/layout/cycle4"/>
    <dgm:cxn modelId="{E8B31F0A-ACC7-4436-B723-7F0A91322B62}" type="presParOf" srcId="{5CD38043-69DA-4206-9EB2-0B17A5BF2336}" destId="{6443AF5F-ED4F-495E-B1E5-34ED1A8B2E94}" srcOrd="0" destOrd="0" presId="urn:microsoft.com/office/officeart/2005/8/layout/cycle4"/>
    <dgm:cxn modelId="{106C4A7C-8098-4B9F-A239-49292D8AEC3D}" type="presParOf" srcId="{6443AF5F-ED4F-495E-B1E5-34ED1A8B2E94}" destId="{3E404949-70EA-4853-A34A-FE124F571C8B}" srcOrd="0" destOrd="0" presId="urn:microsoft.com/office/officeart/2005/8/layout/cycle4"/>
    <dgm:cxn modelId="{9E86B322-42F5-44A4-A5B7-1312C538AEF0}" type="presParOf" srcId="{5CD38043-69DA-4206-9EB2-0B17A5BF2336}" destId="{1AE2EE9F-B9BF-48EB-9150-403559C3FA1F}" srcOrd="1" destOrd="0" presId="urn:microsoft.com/office/officeart/2005/8/layout/cycle4"/>
    <dgm:cxn modelId="{94CD0E6C-71B9-4BE2-B1D4-92174C54C17E}" type="presParOf" srcId="{1AE2EE9F-B9BF-48EB-9150-403559C3FA1F}" destId="{A19941CB-262B-4BB1-939B-03D23C82AF39}" srcOrd="0" destOrd="0" presId="urn:microsoft.com/office/officeart/2005/8/layout/cycle4"/>
    <dgm:cxn modelId="{6EF7EBE2-0F43-428E-8B5A-3A653FE66098}" type="presParOf" srcId="{1AE2EE9F-B9BF-48EB-9150-403559C3FA1F}" destId="{8D432D36-AC94-424C-9260-76605356F92C}" srcOrd="1" destOrd="0" presId="urn:microsoft.com/office/officeart/2005/8/layout/cycle4"/>
    <dgm:cxn modelId="{A0B82776-22C0-409A-A923-15B33A2B28C3}" type="presParOf" srcId="{1AE2EE9F-B9BF-48EB-9150-403559C3FA1F}" destId="{B8150CF8-3BD7-4944-BA8A-F74823759992}" srcOrd="2" destOrd="0" presId="urn:microsoft.com/office/officeart/2005/8/layout/cycle4"/>
    <dgm:cxn modelId="{EA3BFC57-857A-48C4-B9FD-84E90938915C}" type="presParOf" srcId="{1AE2EE9F-B9BF-48EB-9150-403559C3FA1F}" destId="{5C916EA5-8EFD-448B-8F90-D9F726E310F8}" srcOrd="3" destOrd="0" presId="urn:microsoft.com/office/officeart/2005/8/layout/cycle4"/>
    <dgm:cxn modelId="{2F58377C-BBA6-406C-81F0-679E3D4607B4}" type="presParOf" srcId="{1AE2EE9F-B9BF-48EB-9150-403559C3FA1F}" destId="{37C01172-B574-47F8-B2F5-B98A791A9AE0}" srcOrd="4" destOrd="0" presId="urn:microsoft.com/office/officeart/2005/8/layout/cycle4"/>
    <dgm:cxn modelId="{2DA3A707-F237-4F37-AB89-F4F573F9F70F}" type="presParOf" srcId="{5CD38043-69DA-4206-9EB2-0B17A5BF2336}" destId="{4F38D613-0F56-459E-95F6-EFB03060E4C9}" srcOrd="2" destOrd="0" presId="urn:microsoft.com/office/officeart/2005/8/layout/cycle4"/>
    <dgm:cxn modelId="{F2E0C4F3-3598-4F4B-87D6-2271EB6820EE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1/ Cadrage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tx1"/>
              </a:solidFill>
            </a:rPr>
            <a:t>2/ Analyse</a:t>
          </a:r>
          <a:endParaRPr lang="fr-FR" b="0" dirty="0">
            <a:solidFill>
              <a:schemeClr val="tx1"/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gradFill flip="none" rotWithShape="1">
          <a:gsLst>
            <a:gs pos="0">
              <a:srgbClr val="00B050"/>
            </a:gs>
            <a:gs pos="10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3/ Solution</a:t>
          </a:r>
          <a:endParaRPr lang="fr-FR" b="1" dirty="0">
            <a:solidFill>
              <a:schemeClr val="tx1"/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00984ED9-09EE-4F68-A767-49F2E59D3A9C}">
      <dgm:prSet phldrT="[Texte]" custT="1"/>
      <dgm:spPr/>
      <dgm:t>
        <a:bodyPr/>
        <a:lstStyle/>
        <a:p>
          <a:r>
            <a:rPr lang="fr-FR" sz="1200" b="0" dirty="0" smtClean="0"/>
            <a:t>Trouver et choisir les solutions</a:t>
          </a:r>
          <a:endParaRPr lang="fr-FR" sz="1500" dirty="0"/>
        </a:p>
      </dgm:t>
    </dgm:pt>
    <dgm:pt modelId="{F14D9DC2-861B-43EC-A314-AE1CFCE44E07}" type="parTrans" cxnId="{CCB6E1AB-471C-43B2-A138-34F3F409A1CB}">
      <dgm:prSet/>
      <dgm:spPr/>
      <dgm:t>
        <a:bodyPr/>
        <a:lstStyle/>
        <a:p>
          <a:endParaRPr lang="fr-FR"/>
        </a:p>
      </dgm:t>
    </dgm:pt>
    <dgm:pt modelId="{A1394CC0-3C6E-43A0-8C1D-951E7B19DE07}" type="sibTrans" cxnId="{CCB6E1AB-471C-43B2-A138-34F3F409A1CB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CBE80213-65CC-42EB-8D18-E6BEF1FECFA1}" type="pres">
      <dgm:prSet presAssocID="{169848FD-5959-4585-8CCA-FE4E05AB5F19}" presName="child3group" presStyleCnt="0"/>
      <dgm:spPr/>
    </dgm:pt>
    <dgm:pt modelId="{DF1F214D-4FE9-43F2-8FBE-BC1ADF01EBD3}" type="pres">
      <dgm:prSet presAssocID="{169848FD-5959-4585-8CCA-FE4E05AB5F19}" presName="child3" presStyleLbl="bgAcc1" presStyleIdx="0" presStyleCnt="1" custScaleX="149918" custScaleY="89741" custLinFactNeighborX="39266" custLinFactNeighborY="-15116"/>
      <dgm:spPr/>
      <dgm:t>
        <a:bodyPr/>
        <a:lstStyle/>
        <a:p>
          <a:endParaRPr lang="fr-FR"/>
        </a:p>
      </dgm:t>
    </dgm:pt>
    <dgm:pt modelId="{9A5A6E36-A0E3-489D-AB0F-474655CC593C}" type="pres">
      <dgm:prSet presAssocID="{169848FD-5959-4585-8CCA-FE4E05AB5F19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 custLinFactNeighborX="-73" custLinFactNeighborY="78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5D1C89AF-2109-4644-B258-8D6AE3224CB1}" type="presOf" srcId="{C1B4313F-9EDF-46D3-865D-ED7D1B3ED70F}" destId="{5C916EA5-8EFD-448B-8F90-D9F726E310F8}" srcOrd="0" destOrd="0" presId="urn:microsoft.com/office/officeart/2005/8/layout/cycle4"/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BE45063F-1CE0-4DDE-8DCB-B90D23E53006}" type="presOf" srcId="{00984ED9-09EE-4F68-A767-49F2E59D3A9C}" destId="{DF1F214D-4FE9-43F2-8FBE-BC1ADF01EBD3}" srcOrd="0" destOrd="0" presId="urn:microsoft.com/office/officeart/2005/8/layout/cycle4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7D01E910-BB4C-4966-ACFC-33F852B87016}" type="presOf" srcId="{C6C4D920-FB24-4947-99F3-9FC465D821CB}" destId="{A19941CB-262B-4BB1-939B-03D23C82AF39}" srcOrd="0" destOrd="0" presId="urn:microsoft.com/office/officeart/2005/8/layout/cycle4"/>
    <dgm:cxn modelId="{AFF9B305-6B4D-429F-A90D-A07CEF606867}" type="presOf" srcId="{00984ED9-09EE-4F68-A767-49F2E59D3A9C}" destId="{9A5A6E36-A0E3-489D-AB0F-474655CC593C}" srcOrd="1" destOrd="0" presId="urn:microsoft.com/office/officeart/2005/8/layout/cycle4"/>
    <dgm:cxn modelId="{CCB6E1AB-471C-43B2-A138-34F3F409A1CB}" srcId="{B0DE0E2E-31BF-47F0-B1C1-C9F856A07CF7}" destId="{00984ED9-09EE-4F68-A767-49F2E59D3A9C}" srcOrd="0" destOrd="0" parTransId="{F14D9DC2-861B-43EC-A314-AE1CFCE44E07}" sibTransId="{A1394CC0-3C6E-43A0-8C1D-951E7B19DE07}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EC7941BD-600D-4459-9C61-79B14427B9C1}" type="presOf" srcId="{F2CB097B-1C1C-4376-BD18-28E4F1115DBE}" destId="{8D432D36-AC94-424C-9260-76605356F92C}" srcOrd="0" destOrd="0" presId="urn:microsoft.com/office/officeart/2005/8/layout/cycle4"/>
    <dgm:cxn modelId="{8D56162C-A57C-4C57-B552-E3E07665D61D}" type="presOf" srcId="{B0DE0E2E-31BF-47F0-B1C1-C9F856A07CF7}" destId="{B8150CF8-3BD7-4944-BA8A-F74823759992}" srcOrd="0" destOrd="0" presId="urn:microsoft.com/office/officeart/2005/8/layout/cycle4"/>
    <dgm:cxn modelId="{A58AEC9B-E4B1-4EF2-AD8C-E15A6E38C179}" type="presOf" srcId="{169848FD-5959-4585-8CCA-FE4E05AB5F19}" destId="{5CD38043-69DA-4206-9EB2-0B17A5BF2336}" srcOrd="0" destOrd="0" presId="urn:microsoft.com/office/officeart/2005/8/layout/cycle4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00BE9D14-7BD0-4E5F-946C-B5043D02D555}" type="presParOf" srcId="{5CD38043-69DA-4206-9EB2-0B17A5BF2336}" destId="{6443AF5F-ED4F-495E-B1E5-34ED1A8B2E94}" srcOrd="0" destOrd="0" presId="urn:microsoft.com/office/officeart/2005/8/layout/cycle4"/>
    <dgm:cxn modelId="{8CF8ED9A-9F8C-4A1E-AAB9-88FC5E80A1F9}" type="presParOf" srcId="{6443AF5F-ED4F-495E-B1E5-34ED1A8B2E94}" destId="{CBE80213-65CC-42EB-8D18-E6BEF1FECFA1}" srcOrd="0" destOrd="0" presId="urn:microsoft.com/office/officeart/2005/8/layout/cycle4"/>
    <dgm:cxn modelId="{1F0F7882-6376-4445-B80D-B2EB4DECBD21}" type="presParOf" srcId="{CBE80213-65CC-42EB-8D18-E6BEF1FECFA1}" destId="{DF1F214D-4FE9-43F2-8FBE-BC1ADF01EBD3}" srcOrd="0" destOrd="0" presId="urn:microsoft.com/office/officeart/2005/8/layout/cycle4"/>
    <dgm:cxn modelId="{C64AAA9A-5AFA-44BE-9A90-1518ED072576}" type="presParOf" srcId="{CBE80213-65CC-42EB-8D18-E6BEF1FECFA1}" destId="{9A5A6E36-A0E3-489D-AB0F-474655CC593C}" srcOrd="1" destOrd="0" presId="urn:microsoft.com/office/officeart/2005/8/layout/cycle4"/>
    <dgm:cxn modelId="{598ADD1C-050A-456A-B094-402547E97CCB}" type="presParOf" srcId="{6443AF5F-ED4F-495E-B1E5-34ED1A8B2E94}" destId="{3E404949-70EA-4853-A34A-FE124F571C8B}" srcOrd="1" destOrd="0" presId="urn:microsoft.com/office/officeart/2005/8/layout/cycle4"/>
    <dgm:cxn modelId="{AE5FEE62-0492-4D3E-97B2-F8DE4A9F8142}" type="presParOf" srcId="{5CD38043-69DA-4206-9EB2-0B17A5BF2336}" destId="{1AE2EE9F-B9BF-48EB-9150-403559C3FA1F}" srcOrd="1" destOrd="0" presId="urn:microsoft.com/office/officeart/2005/8/layout/cycle4"/>
    <dgm:cxn modelId="{543C02CD-07AE-4A5A-B01A-4566A94355EA}" type="presParOf" srcId="{1AE2EE9F-B9BF-48EB-9150-403559C3FA1F}" destId="{A19941CB-262B-4BB1-939B-03D23C82AF39}" srcOrd="0" destOrd="0" presId="urn:microsoft.com/office/officeart/2005/8/layout/cycle4"/>
    <dgm:cxn modelId="{F124E6F9-4CB5-40FC-82FB-CF9EBC3E6F09}" type="presParOf" srcId="{1AE2EE9F-B9BF-48EB-9150-403559C3FA1F}" destId="{8D432D36-AC94-424C-9260-76605356F92C}" srcOrd="1" destOrd="0" presId="urn:microsoft.com/office/officeart/2005/8/layout/cycle4"/>
    <dgm:cxn modelId="{4315F9CC-DAA2-4940-95E4-57415EF48F7C}" type="presParOf" srcId="{1AE2EE9F-B9BF-48EB-9150-403559C3FA1F}" destId="{B8150CF8-3BD7-4944-BA8A-F74823759992}" srcOrd="2" destOrd="0" presId="urn:microsoft.com/office/officeart/2005/8/layout/cycle4"/>
    <dgm:cxn modelId="{66D2AC21-7EE2-4465-89B9-5B2699790FFA}" type="presParOf" srcId="{1AE2EE9F-B9BF-48EB-9150-403559C3FA1F}" destId="{5C916EA5-8EFD-448B-8F90-D9F726E310F8}" srcOrd="3" destOrd="0" presId="urn:microsoft.com/office/officeart/2005/8/layout/cycle4"/>
    <dgm:cxn modelId="{07A3EEF3-9B36-498B-BB3C-6E23E6F095C9}" type="presParOf" srcId="{1AE2EE9F-B9BF-48EB-9150-403559C3FA1F}" destId="{37C01172-B574-47F8-B2F5-B98A791A9AE0}" srcOrd="4" destOrd="0" presId="urn:microsoft.com/office/officeart/2005/8/layout/cycle4"/>
    <dgm:cxn modelId="{4C27E81B-2B85-45A3-B083-523AEC6A540A}" type="presParOf" srcId="{5CD38043-69DA-4206-9EB2-0B17A5BF2336}" destId="{4F38D613-0F56-459E-95F6-EFB03060E4C9}" srcOrd="2" destOrd="0" presId="urn:microsoft.com/office/officeart/2005/8/layout/cycle4"/>
    <dgm:cxn modelId="{B710FAA2-A873-49BE-9C52-4B9078E77E7B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D0BE6B-6B24-4C14-8EEC-D614F19C5C8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9694DD-2105-4817-8CB8-CEC5FBE38685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b="1" dirty="0" smtClean="0"/>
            <a:t>Lister les solutions</a:t>
          </a:r>
          <a:endParaRPr lang="fr-FR" sz="1800" b="1" dirty="0"/>
        </a:p>
      </dgm:t>
    </dgm:pt>
    <dgm:pt modelId="{99AE702D-344A-4B8E-9A31-8D1E17ED5BA5}" type="parTrans" cxnId="{2DCC7487-E565-4C1F-A3D1-DEBBC3E0A47E}">
      <dgm:prSet/>
      <dgm:spPr/>
      <dgm:t>
        <a:bodyPr/>
        <a:lstStyle/>
        <a:p>
          <a:endParaRPr lang="fr-FR"/>
        </a:p>
      </dgm:t>
    </dgm:pt>
    <dgm:pt modelId="{86588D35-7663-4892-99F4-F74B009A6A9C}" type="sibTrans" cxnId="{2DCC7487-E565-4C1F-A3D1-DEBBC3E0A47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EB23B54E-F58C-4375-8BE8-5236B0F3D024}">
      <dgm:prSet phldrT="[Texte]"/>
      <dgm:spPr>
        <a:ln>
          <a:solidFill>
            <a:srgbClr val="00B050"/>
          </a:solidFill>
        </a:ln>
      </dgm:spPr>
      <dgm:t>
        <a:bodyPr/>
        <a:lstStyle/>
        <a:p>
          <a:r>
            <a:rPr lang="fr-FR" dirty="0" smtClean="0"/>
            <a:t>Brainstorming</a:t>
          </a:r>
          <a:endParaRPr lang="fr-FR" dirty="0"/>
        </a:p>
      </dgm:t>
    </dgm:pt>
    <dgm:pt modelId="{CF1C3903-48B5-4A42-9079-7FC71DC73030}" type="parTrans" cxnId="{766A3DA0-03BD-4490-B8DF-92C48084750C}">
      <dgm:prSet/>
      <dgm:spPr/>
      <dgm:t>
        <a:bodyPr/>
        <a:lstStyle/>
        <a:p>
          <a:endParaRPr lang="fr-FR"/>
        </a:p>
      </dgm:t>
    </dgm:pt>
    <dgm:pt modelId="{EF6E7BFC-6C1A-4B6C-BEF2-BF0853F59C39}" type="sibTrans" cxnId="{766A3DA0-03BD-4490-B8DF-92C48084750C}">
      <dgm:prSet/>
      <dgm:spPr/>
      <dgm:t>
        <a:bodyPr/>
        <a:lstStyle/>
        <a:p>
          <a:endParaRPr lang="fr-FR"/>
        </a:p>
      </dgm:t>
    </dgm:pt>
    <dgm:pt modelId="{5665AC68-7C58-420A-87E2-DC7C0D0E369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b="1" dirty="0" smtClean="0"/>
            <a:t>Classer les solutions</a:t>
          </a:r>
          <a:endParaRPr lang="fr-FR" sz="1800" b="1" dirty="0"/>
        </a:p>
      </dgm:t>
    </dgm:pt>
    <dgm:pt modelId="{E2505A9C-0B9F-4E6E-9E50-AD7B14872C5A}" type="parTrans" cxnId="{9F0B60CB-AE72-4DCA-B03B-FAE5C9973E11}">
      <dgm:prSet/>
      <dgm:spPr/>
      <dgm:t>
        <a:bodyPr/>
        <a:lstStyle/>
        <a:p>
          <a:endParaRPr lang="fr-FR"/>
        </a:p>
      </dgm:t>
    </dgm:pt>
    <dgm:pt modelId="{8A9BDE90-7929-413E-80DD-C30512BA35BE}" type="sibTrans" cxnId="{9F0B60CB-AE72-4DCA-B03B-FAE5C9973E11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216B156D-A3A1-439E-80CD-D3A65158B24B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r>
            <a:rPr lang="fr-FR" sz="1600" dirty="0" smtClean="0">
              <a:hlinkClick xmlns:r="http://schemas.openxmlformats.org/officeDocument/2006/relationships" r:id="rId1"/>
            </a:rPr>
            <a:t>Critères, méthodes</a:t>
          </a:r>
          <a:endParaRPr lang="fr-FR" sz="1600" dirty="0"/>
        </a:p>
      </dgm:t>
    </dgm:pt>
    <dgm:pt modelId="{ABD45938-8477-442B-8DB4-B4999B7E6F8C}" type="parTrans" cxnId="{ADBE3425-45A0-4D50-94BA-45341A7F8987}">
      <dgm:prSet/>
      <dgm:spPr/>
      <dgm:t>
        <a:bodyPr/>
        <a:lstStyle/>
        <a:p>
          <a:endParaRPr lang="fr-FR"/>
        </a:p>
      </dgm:t>
    </dgm:pt>
    <dgm:pt modelId="{384630F7-A1F8-466F-935E-26B430270340}" type="sibTrans" cxnId="{ADBE3425-45A0-4D50-94BA-45341A7F8987}">
      <dgm:prSet/>
      <dgm:spPr/>
      <dgm:t>
        <a:bodyPr/>
        <a:lstStyle/>
        <a:p>
          <a:endParaRPr lang="fr-FR"/>
        </a:p>
      </dgm:t>
    </dgm:pt>
    <dgm:pt modelId="{69035930-35F5-4631-B7C1-E76E7E9EF593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800" b="1" dirty="0" smtClean="0"/>
            <a:t>Présenter objectifs + moyens</a:t>
          </a:r>
          <a:endParaRPr lang="fr-FR" sz="1800" b="1" dirty="0"/>
        </a:p>
      </dgm:t>
    </dgm:pt>
    <dgm:pt modelId="{C9E00681-7156-42B2-9DA4-21C0F098AB5B}" type="parTrans" cxnId="{55D6E1CA-E71B-4CE5-95CD-2B39D26347B5}">
      <dgm:prSet/>
      <dgm:spPr/>
      <dgm:t>
        <a:bodyPr/>
        <a:lstStyle/>
        <a:p>
          <a:endParaRPr lang="fr-FR"/>
        </a:p>
      </dgm:t>
    </dgm:pt>
    <dgm:pt modelId="{2FC96D01-342C-457C-9ABE-6C24290A4790}" type="sibTrans" cxnId="{55D6E1CA-E71B-4CE5-95CD-2B39D26347B5}">
      <dgm:prSet/>
      <dgm:spPr/>
      <dgm:t>
        <a:bodyPr/>
        <a:lstStyle/>
        <a:p>
          <a:endParaRPr lang="fr-FR"/>
        </a:p>
      </dgm:t>
    </dgm:pt>
    <dgm:pt modelId="{60FF3278-FEB3-4605-BBF0-7C9E364978AF}">
      <dgm:prSet phldrT="[Texte]"/>
      <dgm:spPr>
        <a:ln>
          <a:solidFill>
            <a:srgbClr val="00B050"/>
          </a:solidFill>
        </a:ln>
      </dgm:spPr>
      <dgm:t>
        <a:bodyPr/>
        <a:lstStyle/>
        <a:p>
          <a:r>
            <a:rPr lang="fr-FR" dirty="0" smtClean="0"/>
            <a:t>Etude de faisabilité</a:t>
          </a:r>
          <a:endParaRPr lang="fr-FR" dirty="0"/>
        </a:p>
      </dgm:t>
    </dgm:pt>
    <dgm:pt modelId="{5959EEFB-B463-42AB-8635-4AC277B11D0F}" type="parTrans" cxnId="{5EA87FFB-FC5B-4399-A6FF-0E5EB59A65F0}">
      <dgm:prSet/>
      <dgm:spPr/>
      <dgm:t>
        <a:bodyPr/>
        <a:lstStyle/>
        <a:p>
          <a:endParaRPr lang="fr-FR"/>
        </a:p>
      </dgm:t>
    </dgm:pt>
    <dgm:pt modelId="{8450CF91-E014-41A1-9D76-A320A0E70766}" type="sibTrans" cxnId="{5EA87FFB-FC5B-4399-A6FF-0E5EB59A65F0}">
      <dgm:prSet/>
      <dgm:spPr/>
      <dgm:t>
        <a:bodyPr/>
        <a:lstStyle/>
        <a:p>
          <a:endParaRPr lang="fr-FR"/>
        </a:p>
      </dgm:t>
    </dgm:pt>
    <dgm:pt modelId="{2BFC1813-5681-40F2-B901-9386574D6711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r>
            <a:rPr lang="fr-FR" sz="1600" dirty="0" smtClean="0"/>
            <a:t>Tableau de </a:t>
          </a:r>
          <a:r>
            <a:rPr lang="fr-FR" sz="1600" dirty="0" err="1" smtClean="0"/>
            <a:t>scoring</a:t>
          </a:r>
          <a:endParaRPr lang="fr-FR" sz="1600" dirty="0"/>
        </a:p>
      </dgm:t>
    </dgm:pt>
    <dgm:pt modelId="{2ECBAB41-AE15-4B96-A7E1-9248EF5240F9}" type="parTrans" cxnId="{D31FFD2C-6F39-4B65-A6E6-DC8651BCAC49}">
      <dgm:prSet/>
      <dgm:spPr/>
      <dgm:t>
        <a:bodyPr/>
        <a:lstStyle/>
        <a:p>
          <a:endParaRPr lang="fr-FR"/>
        </a:p>
      </dgm:t>
    </dgm:pt>
    <dgm:pt modelId="{C6E1538E-17CC-46F8-B666-E0E08BC59B7E}" type="sibTrans" cxnId="{D31FFD2C-6F39-4B65-A6E6-DC8651BCAC49}">
      <dgm:prSet/>
      <dgm:spPr/>
      <dgm:t>
        <a:bodyPr/>
        <a:lstStyle/>
        <a:p>
          <a:endParaRPr lang="fr-FR"/>
        </a:p>
      </dgm:t>
    </dgm:pt>
    <dgm:pt modelId="{50013481-1E2A-46EE-9EBC-075F9AF67402}" type="pres">
      <dgm:prSet presAssocID="{33D0BE6B-6B24-4C14-8EEC-D614F19C5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3D4A6B-912B-4D2C-BF58-AFF71327CD34}" type="pres">
      <dgm:prSet presAssocID="{33D0BE6B-6B24-4C14-8EEC-D614F19C5C83}" presName="tSp" presStyleCnt="0"/>
      <dgm:spPr/>
    </dgm:pt>
    <dgm:pt modelId="{99CD88F8-8B1E-49EA-A515-066B588E055C}" type="pres">
      <dgm:prSet presAssocID="{33D0BE6B-6B24-4C14-8EEC-D614F19C5C83}" presName="bSp" presStyleCnt="0"/>
      <dgm:spPr/>
    </dgm:pt>
    <dgm:pt modelId="{B815F23A-B6D8-4455-A058-F6FAC9DE532A}" type="pres">
      <dgm:prSet presAssocID="{33D0BE6B-6B24-4C14-8EEC-D614F19C5C83}" presName="process" presStyleCnt="0"/>
      <dgm:spPr/>
    </dgm:pt>
    <dgm:pt modelId="{552E89D9-BE47-472A-98A3-6B9396B9F9AA}" type="pres">
      <dgm:prSet presAssocID="{3D9694DD-2105-4817-8CB8-CEC5FBE38685}" presName="composite1" presStyleCnt="0"/>
      <dgm:spPr/>
    </dgm:pt>
    <dgm:pt modelId="{05DFE6B0-72AE-45C8-B4A0-306727B03CC0}" type="pres">
      <dgm:prSet presAssocID="{3D9694DD-2105-4817-8CB8-CEC5FBE38685}" presName="dummyNode1" presStyleLbl="node1" presStyleIdx="0" presStyleCnt="3"/>
      <dgm:spPr/>
    </dgm:pt>
    <dgm:pt modelId="{88909AC3-D442-456B-AF65-A74CDCD02815}" type="pres">
      <dgm:prSet presAssocID="{3D9694DD-2105-4817-8CB8-CEC5FBE3868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6D6766-414C-4840-B3B6-ED281E343CB2}" type="pres">
      <dgm:prSet presAssocID="{3D9694DD-2105-4817-8CB8-CEC5FBE3868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CE9B4E-0DF4-43B8-983B-9CD15DCAD8B4}" type="pres">
      <dgm:prSet presAssocID="{3D9694DD-2105-4817-8CB8-CEC5FBE3868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439941-058A-4BC7-A1B4-9B7D5F962163}" type="pres">
      <dgm:prSet presAssocID="{3D9694DD-2105-4817-8CB8-CEC5FBE38685}" presName="connSite1" presStyleCnt="0"/>
      <dgm:spPr/>
    </dgm:pt>
    <dgm:pt modelId="{254ABF39-FF67-4572-9A7C-62B5BD9BFDF1}" type="pres">
      <dgm:prSet presAssocID="{86588D35-7663-4892-99F4-F74B009A6A9C}" presName="Name9" presStyleLbl="sibTrans2D1" presStyleIdx="0" presStyleCnt="2"/>
      <dgm:spPr/>
      <dgm:t>
        <a:bodyPr/>
        <a:lstStyle/>
        <a:p>
          <a:endParaRPr lang="fr-FR"/>
        </a:p>
      </dgm:t>
    </dgm:pt>
    <dgm:pt modelId="{C63A2A1F-2A37-45E2-962C-41B5BDD0B18E}" type="pres">
      <dgm:prSet presAssocID="{5665AC68-7C58-420A-87E2-DC7C0D0E369C}" presName="composite2" presStyleCnt="0"/>
      <dgm:spPr/>
    </dgm:pt>
    <dgm:pt modelId="{7CB4B864-676A-43E0-9066-D419DEF46429}" type="pres">
      <dgm:prSet presAssocID="{5665AC68-7C58-420A-87E2-DC7C0D0E369C}" presName="dummyNode2" presStyleLbl="node1" presStyleIdx="0" presStyleCnt="3"/>
      <dgm:spPr/>
    </dgm:pt>
    <dgm:pt modelId="{3101C6BF-0E3E-493A-9AAA-57B77FF29B40}" type="pres">
      <dgm:prSet presAssocID="{5665AC68-7C58-420A-87E2-DC7C0D0E369C}" presName="childNode2" presStyleLbl="bgAcc1" presStyleIdx="1" presStyleCnt="3" custScaleX="127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D41C5-E278-4788-A76A-98091D1A0180}" type="pres">
      <dgm:prSet presAssocID="{5665AC68-7C58-420A-87E2-DC7C0D0E369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236206-7D97-4ACE-BCA7-C4A0E208781A}" type="pres">
      <dgm:prSet presAssocID="{5665AC68-7C58-420A-87E2-DC7C0D0E369C}" presName="parentNode2" presStyleLbl="node1" presStyleIdx="1" presStyleCnt="3" custScaleX="133779" custScaleY="1052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C58847-15EE-45C1-8D76-8E8817AA1810}" type="pres">
      <dgm:prSet presAssocID="{5665AC68-7C58-420A-87E2-DC7C0D0E369C}" presName="connSite2" presStyleCnt="0"/>
      <dgm:spPr/>
    </dgm:pt>
    <dgm:pt modelId="{8CD92133-5054-4CA8-B6FB-3B5E6309EF88}" type="pres">
      <dgm:prSet presAssocID="{8A9BDE90-7929-413E-80DD-C30512BA35BE}" presName="Name18" presStyleLbl="sibTrans2D1" presStyleIdx="1" presStyleCnt="2"/>
      <dgm:spPr/>
      <dgm:t>
        <a:bodyPr/>
        <a:lstStyle/>
        <a:p>
          <a:endParaRPr lang="fr-FR"/>
        </a:p>
      </dgm:t>
    </dgm:pt>
    <dgm:pt modelId="{4B3A35DA-6987-4AAA-AD81-BFCDD3B7C3F2}" type="pres">
      <dgm:prSet presAssocID="{69035930-35F5-4631-B7C1-E76E7E9EF593}" presName="composite1" presStyleCnt="0"/>
      <dgm:spPr/>
    </dgm:pt>
    <dgm:pt modelId="{EA28F8BA-1B2C-4082-B719-56C41550B9A6}" type="pres">
      <dgm:prSet presAssocID="{69035930-35F5-4631-B7C1-E76E7E9EF593}" presName="dummyNode1" presStyleLbl="node1" presStyleIdx="1" presStyleCnt="3"/>
      <dgm:spPr/>
    </dgm:pt>
    <dgm:pt modelId="{B308A775-D1E5-4E90-B0F0-766B8B2FEF8A}" type="pres">
      <dgm:prSet presAssocID="{69035930-35F5-4631-B7C1-E76E7E9EF59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E497FA-4D13-437C-BA7B-6D99A02B8E4F}" type="pres">
      <dgm:prSet presAssocID="{69035930-35F5-4631-B7C1-E76E7E9EF5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FF4241-870E-4117-B9F3-B21CEA43A529}" type="pres">
      <dgm:prSet presAssocID="{69035930-35F5-4631-B7C1-E76E7E9EF593}" presName="parentNode1" presStyleLbl="node1" presStyleIdx="2" presStyleCnt="3" custScaleX="99859" custScaleY="16725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6CAE34-AEFC-403D-B295-9EE9B5AE4167}" type="pres">
      <dgm:prSet presAssocID="{69035930-35F5-4631-B7C1-E76E7E9EF593}" presName="connSite1" presStyleCnt="0"/>
      <dgm:spPr/>
    </dgm:pt>
  </dgm:ptLst>
  <dgm:cxnLst>
    <dgm:cxn modelId="{D863776C-7C08-4B89-B1D2-0C4035CB220E}" type="presOf" srcId="{216B156D-A3A1-439E-80CD-D3A65158B24B}" destId="{3101C6BF-0E3E-493A-9AAA-57B77FF29B40}" srcOrd="0" destOrd="0" presId="urn:microsoft.com/office/officeart/2005/8/layout/hProcess4"/>
    <dgm:cxn modelId="{5EA87FFB-FC5B-4399-A6FF-0E5EB59A65F0}" srcId="{69035930-35F5-4631-B7C1-E76E7E9EF593}" destId="{60FF3278-FEB3-4605-BBF0-7C9E364978AF}" srcOrd="0" destOrd="0" parTransId="{5959EEFB-B463-42AB-8635-4AC277B11D0F}" sibTransId="{8450CF91-E014-41A1-9D76-A320A0E70766}"/>
    <dgm:cxn modelId="{8744E3C3-2181-4341-904E-3E6ADD841C78}" type="presOf" srcId="{69035930-35F5-4631-B7C1-E76E7E9EF593}" destId="{82FF4241-870E-4117-B9F3-B21CEA43A529}" srcOrd="0" destOrd="0" presId="urn:microsoft.com/office/officeart/2005/8/layout/hProcess4"/>
    <dgm:cxn modelId="{55D6E1CA-E71B-4CE5-95CD-2B39D26347B5}" srcId="{33D0BE6B-6B24-4C14-8EEC-D614F19C5C83}" destId="{69035930-35F5-4631-B7C1-E76E7E9EF593}" srcOrd="2" destOrd="0" parTransId="{C9E00681-7156-42B2-9DA4-21C0F098AB5B}" sibTransId="{2FC96D01-342C-457C-9ABE-6C24290A4790}"/>
    <dgm:cxn modelId="{2DCC7487-E565-4C1F-A3D1-DEBBC3E0A47E}" srcId="{33D0BE6B-6B24-4C14-8EEC-D614F19C5C83}" destId="{3D9694DD-2105-4817-8CB8-CEC5FBE38685}" srcOrd="0" destOrd="0" parTransId="{99AE702D-344A-4B8E-9A31-8D1E17ED5BA5}" sibTransId="{86588D35-7663-4892-99F4-F74B009A6A9C}"/>
    <dgm:cxn modelId="{D176F74B-C53E-4E9F-83B6-1FA4452408AE}" type="presOf" srcId="{216B156D-A3A1-439E-80CD-D3A65158B24B}" destId="{AF6D41C5-E278-4788-A76A-98091D1A0180}" srcOrd="1" destOrd="0" presId="urn:microsoft.com/office/officeart/2005/8/layout/hProcess4"/>
    <dgm:cxn modelId="{0B4D731C-94CB-4531-BDD2-13B8EA4D61E1}" type="presOf" srcId="{5665AC68-7C58-420A-87E2-DC7C0D0E369C}" destId="{3A236206-7D97-4ACE-BCA7-C4A0E208781A}" srcOrd="0" destOrd="0" presId="urn:microsoft.com/office/officeart/2005/8/layout/hProcess4"/>
    <dgm:cxn modelId="{094D547B-92D5-4E4B-A550-56194C30B1A5}" type="presOf" srcId="{60FF3278-FEB3-4605-BBF0-7C9E364978AF}" destId="{B308A775-D1E5-4E90-B0F0-766B8B2FEF8A}" srcOrd="0" destOrd="0" presId="urn:microsoft.com/office/officeart/2005/8/layout/hProcess4"/>
    <dgm:cxn modelId="{C3FD237C-3441-4806-8A31-1B403B4AE5CE}" type="presOf" srcId="{8A9BDE90-7929-413E-80DD-C30512BA35BE}" destId="{8CD92133-5054-4CA8-B6FB-3B5E6309EF88}" srcOrd="0" destOrd="0" presId="urn:microsoft.com/office/officeart/2005/8/layout/hProcess4"/>
    <dgm:cxn modelId="{455D59A7-38FB-464B-8E89-5554509C1550}" type="presOf" srcId="{EB23B54E-F58C-4375-8BE8-5236B0F3D024}" destId="{88909AC3-D442-456B-AF65-A74CDCD02815}" srcOrd="0" destOrd="0" presId="urn:microsoft.com/office/officeart/2005/8/layout/hProcess4"/>
    <dgm:cxn modelId="{1D288CF7-5669-417A-B37C-FA736F95AD4F}" type="presOf" srcId="{86588D35-7663-4892-99F4-F74B009A6A9C}" destId="{254ABF39-FF67-4572-9A7C-62B5BD9BFDF1}" srcOrd="0" destOrd="0" presId="urn:microsoft.com/office/officeart/2005/8/layout/hProcess4"/>
    <dgm:cxn modelId="{295E83C4-320E-4F57-AA81-55279F2757EA}" type="presOf" srcId="{2BFC1813-5681-40F2-B901-9386574D6711}" destId="{3101C6BF-0E3E-493A-9AAA-57B77FF29B40}" srcOrd="0" destOrd="1" presId="urn:microsoft.com/office/officeart/2005/8/layout/hProcess4"/>
    <dgm:cxn modelId="{93F39FA0-16FB-4E8F-8199-F7495D807D0B}" type="presOf" srcId="{2BFC1813-5681-40F2-B901-9386574D6711}" destId="{AF6D41C5-E278-4788-A76A-98091D1A0180}" srcOrd="1" destOrd="1" presId="urn:microsoft.com/office/officeart/2005/8/layout/hProcess4"/>
    <dgm:cxn modelId="{CCD8FE0C-55A4-4617-836F-0216A3B9177C}" type="presOf" srcId="{33D0BE6B-6B24-4C14-8EEC-D614F19C5C83}" destId="{50013481-1E2A-46EE-9EBC-075F9AF67402}" srcOrd="0" destOrd="0" presId="urn:microsoft.com/office/officeart/2005/8/layout/hProcess4"/>
    <dgm:cxn modelId="{9F0B60CB-AE72-4DCA-B03B-FAE5C9973E11}" srcId="{33D0BE6B-6B24-4C14-8EEC-D614F19C5C83}" destId="{5665AC68-7C58-420A-87E2-DC7C0D0E369C}" srcOrd="1" destOrd="0" parTransId="{E2505A9C-0B9F-4E6E-9E50-AD7B14872C5A}" sibTransId="{8A9BDE90-7929-413E-80DD-C30512BA35BE}"/>
    <dgm:cxn modelId="{89C3619A-9AE8-4026-A6C6-DA71000952EE}" type="presOf" srcId="{3D9694DD-2105-4817-8CB8-CEC5FBE38685}" destId="{A2CE9B4E-0DF4-43B8-983B-9CD15DCAD8B4}" srcOrd="0" destOrd="0" presId="urn:microsoft.com/office/officeart/2005/8/layout/hProcess4"/>
    <dgm:cxn modelId="{766A3DA0-03BD-4490-B8DF-92C48084750C}" srcId="{3D9694DD-2105-4817-8CB8-CEC5FBE38685}" destId="{EB23B54E-F58C-4375-8BE8-5236B0F3D024}" srcOrd="0" destOrd="0" parTransId="{CF1C3903-48B5-4A42-9079-7FC71DC73030}" sibTransId="{EF6E7BFC-6C1A-4B6C-BEF2-BF0853F59C39}"/>
    <dgm:cxn modelId="{D31FFD2C-6F39-4B65-A6E6-DC8651BCAC49}" srcId="{5665AC68-7C58-420A-87E2-DC7C0D0E369C}" destId="{2BFC1813-5681-40F2-B901-9386574D6711}" srcOrd="1" destOrd="0" parTransId="{2ECBAB41-AE15-4B96-A7E1-9248EF5240F9}" sibTransId="{C6E1538E-17CC-46F8-B666-E0E08BC59B7E}"/>
    <dgm:cxn modelId="{ADBE3425-45A0-4D50-94BA-45341A7F8987}" srcId="{5665AC68-7C58-420A-87E2-DC7C0D0E369C}" destId="{216B156D-A3A1-439E-80CD-D3A65158B24B}" srcOrd="0" destOrd="0" parTransId="{ABD45938-8477-442B-8DB4-B4999B7E6F8C}" sibTransId="{384630F7-A1F8-466F-935E-26B430270340}"/>
    <dgm:cxn modelId="{C5F748D5-44D4-4669-B0E8-B1EB6336E75C}" type="presOf" srcId="{EB23B54E-F58C-4375-8BE8-5236B0F3D024}" destId="{D36D6766-414C-4840-B3B6-ED281E343CB2}" srcOrd="1" destOrd="0" presId="urn:microsoft.com/office/officeart/2005/8/layout/hProcess4"/>
    <dgm:cxn modelId="{82FFF92C-D4D5-49CB-A676-615CD767363A}" type="presOf" srcId="{60FF3278-FEB3-4605-BBF0-7C9E364978AF}" destId="{07E497FA-4D13-437C-BA7B-6D99A02B8E4F}" srcOrd="1" destOrd="0" presId="urn:microsoft.com/office/officeart/2005/8/layout/hProcess4"/>
    <dgm:cxn modelId="{78A935A8-0C62-4C30-B9D8-CF706CADDA31}" type="presParOf" srcId="{50013481-1E2A-46EE-9EBC-075F9AF67402}" destId="{403D4A6B-912B-4D2C-BF58-AFF71327CD34}" srcOrd="0" destOrd="0" presId="urn:microsoft.com/office/officeart/2005/8/layout/hProcess4"/>
    <dgm:cxn modelId="{1554F0B3-7912-486B-B353-9D2C6A73633E}" type="presParOf" srcId="{50013481-1E2A-46EE-9EBC-075F9AF67402}" destId="{99CD88F8-8B1E-49EA-A515-066B588E055C}" srcOrd="1" destOrd="0" presId="urn:microsoft.com/office/officeart/2005/8/layout/hProcess4"/>
    <dgm:cxn modelId="{0853AE9B-FAA3-47E3-BD2E-401E764E880D}" type="presParOf" srcId="{50013481-1E2A-46EE-9EBC-075F9AF67402}" destId="{B815F23A-B6D8-4455-A058-F6FAC9DE532A}" srcOrd="2" destOrd="0" presId="urn:microsoft.com/office/officeart/2005/8/layout/hProcess4"/>
    <dgm:cxn modelId="{E23DE159-73DB-46F0-B52F-51926E02CCE1}" type="presParOf" srcId="{B815F23A-B6D8-4455-A058-F6FAC9DE532A}" destId="{552E89D9-BE47-472A-98A3-6B9396B9F9AA}" srcOrd="0" destOrd="0" presId="urn:microsoft.com/office/officeart/2005/8/layout/hProcess4"/>
    <dgm:cxn modelId="{81D424D0-E8ED-46A4-8F39-4436766CF616}" type="presParOf" srcId="{552E89D9-BE47-472A-98A3-6B9396B9F9AA}" destId="{05DFE6B0-72AE-45C8-B4A0-306727B03CC0}" srcOrd="0" destOrd="0" presId="urn:microsoft.com/office/officeart/2005/8/layout/hProcess4"/>
    <dgm:cxn modelId="{EED9752C-1613-4F26-9300-D6BB55B93CFE}" type="presParOf" srcId="{552E89D9-BE47-472A-98A3-6B9396B9F9AA}" destId="{88909AC3-D442-456B-AF65-A74CDCD02815}" srcOrd="1" destOrd="0" presId="urn:microsoft.com/office/officeart/2005/8/layout/hProcess4"/>
    <dgm:cxn modelId="{6D5828F3-699A-43F0-8C37-CCA58B7CD5DE}" type="presParOf" srcId="{552E89D9-BE47-472A-98A3-6B9396B9F9AA}" destId="{D36D6766-414C-4840-B3B6-ED281E343CB2}" srcOrd="2" destOrd="0" presId="urn:microsoft.com/office/officeart/2005/8/layout/hProcess4"/>
    <dgm:cxn modelId="{1BD3F17D-2C79-4A39-9B7F-A9CBACC37071}" type="presParOf" srcId="{552E89D9-BE47-472A-98A3-6B9396B9F9AA}" destId="{A2CE9B4E-0DF4-43B8-983B-9CD15DCAD8B4}" srcOrd="3" destOrd="0" presId="urn:microsoft.com/office/officeart/2005/8/layout/hProcess4"/>
    <dgm:cxn modelId="{76CFBC7F-A6A7-43D0-A950-7A52CA0E4F36}" type="presParOf" srcId="{552E89D9-BE47-472A-98A3-6B9396B9F9AA}" destId="{A7439941-058A-4BC7-A1B4-9B7D5F962163}" srcOrd="4" destOrd="0" presId="urn:microsoft.com/office/officeart/2005/8/layout/hProcess4"/>
    <dgm:cxn modelId="{885E8EE5-E570-4A6D-B1CC-F408FFD84A88}" type="presParOf" srcId="{B815F23A-B6D8-4455-A058-F6FAC9DE532A}" destId="{254ABF39-FF67-4572-9A7C-62B5BD9BFDF1}" srcOrd="1" destOrd="0" presId="urn:microsoft.com/office/officeart/2005/8/layout/hProcess4"/>
    <dgm:cxn modelId="{CA3741D4-3F72-4873-B236-339433093EB6}" type="presParOf" srcId="{B815F23A-B6D8-4455-A058-F6FAC9DE532A}" destId="{C63A2A1F-2A37-45E2-962C-41B5BDD0B18E}" srcOrd="2" destOrd="0" presId="urn:microsoft.com/office/officeart/2005/8/layout/hProcess4"/>
    <dgm:cxn modelId="{DF4A1B19-8879-4BAF-AB0F-BF1103DD819B}" type="presParOf" srcId="{C63A2A1F-2A37-45E2-962C-41B5BDD0B18E}" destId="{7CB4B864-676A-43E0-9066-D419DEF46429}" srcOrd="0" destOrd="0" presId="urn:microsoft.com/office/officeart/2005/8/layout/hProcess4"/>
    <dgm:cxn modelId="{78400851-D52A-47D1-908F-8677552441D8}" type="presParOf" srcId="{C63A2A1F-2A37-45E2-962C-41B5BDD0B18E}" destId="{3101C6BF-0E3E-493A-9AAA-57B77FF29B40}" srcOrd="1" destOrd="0" presId="urn:microsoft.com/office/officeart/2005/8/layout/hProcess4"/>
    <dgm:cxn modelId="{405E6E88-99CF-4871-9C21-4E89BD00BDBD}" type="presParOf" srcId="{C63A2A1F-2A37-45E2-962C-41B5BDD0B18E}" destId="{AF6D41C5-E278-4788-A76A-98091D1A0180}" srcOrd="2" destOrd="0" presId="urn:microsoft.com/office/officeart/2005/8/layout/hProcess4"/>
    <dgm:cxn modelId="{18DCF34F-F558-43D6-BF66-811EAED9C3B0}" type="presParOf" srcId="{C63A2A1F-2A37-45E2-962C-41B5BDD0B18E}" destId="{3A236206-7D97-4ACE-BCA7-C4A0E208781A}" srcOrd="3" destOrd="0" presId="urn:microsoft.com/office/officeart/2005/8/layout/hProcess4"/>
    <dgm:cxn modelId="{2E02DC00-6CE7-49F4-9EEF-7822CB2189E8}" type="presParOf" srcId="{C63A2A1F-2A37-45E2-962C-41B5BDD0B18E}" destId="{F2C58847-15EE-45C1-8D76-8E8817AA1810}" srcOrd="4" destOrd="0" presId="urn:microsoft.com/office/officeart/2005/8/layout/hProcess4"/>
    <dgm:cxn modelId="{CDFD2A59-EE5C-475A-AD6F-44965C4277D1}" type="presParOf" srcId="{B815F23A-B6D8-4455-A058-F6FAC9DE532A}" destId="{8CD92133-5054-4CA8-B6FB-3B5E6309EF88}" srcOrd="3" destOrd="0" presId="urn:microsoft.com/office/officeart/2005/8/layout/hProcess4"/>
    <dgm:cxn modelId="{10684697-2EB2-4CD1-BDE9-F4379DBD739D}" type="presParOf" srcId="{B815F23A-B6D8-4455-A058-F6FAC9DE532A}" destId="{4B3A35DA-6987-4AAA-AD81-BFCDD3B7C3F2}" srcOrd="4" destOrd="0" presId="urn:microsoft.com/office/officeart/2005/8/layout/hProcess4"/>
    <dgm:cxn modelId="{142AD0ED-0D67-4FB2-A89B-A9686870EC40}" type="presParOf" srcId="{4B3A35DA-6987-4AAA-AD81-BFCDD3B7C3F2}" destId="{EA28F8BA-1B2C-4082-B719-56C41550B9A6}" srcOrd="0" destOrd="0" presId="urn:microsoft.com/office/officeart/2005/8/layout/hProcess4"/>
    <dgm:cxn modelId="{41355679-4B41-487C-A9BD-1969D9B50D0B}" type="presParOf" srcId="{4B3A35DA-6987-4AAA-AD81-BFCDD3B7C3F2}" destId="{B308A775-D1E5-4E90-B0F0-766B8B2FEF8A}" srcOrd="1" destOrd="0" presId="urn:microsoft.com/office/officeart/2005/8/layout/hProcess4"/>
    <dgm:cxn modelId="{8AB7A205-5E41-4AEE-834A-5EF8A43E0213}" type="presParOf" srcId="{4B3A35DA-6987-4AAA-AD81-BFCDD3B7C3F2}" destId="{07E497FA-4D13-437C-BA7B-6D99A02B8E4F}" srcOrd="2" destOrd="0" presId="urn:microsoft.com/office/officeart/2005/8/layout/hProcess4"/>
    <dgm:cxn modelId="{1A4E65A3-9924-4FDE-9354-186DCCC0F670}" type="presParOf" srcId="{4B3A35DA-6987-4AAA-AD81-BFCDD3B7C3F2}" destId="{82FF4241-870E-4117-B9F3-B21CEA43A529}" srcOrd="3" destOrd="0" presId="urn:microsoft.com/office/officeart/2005/8/layout/hProcess4"/>
    <dgm:cxn modelId="{4E3EB5DF-543A-4899-BA75-ED50B114CAA1}" type="presParOf" srcId="{4B3A35DA-6987-4AAA-AD81-BFCDD3B7C3F2}" destId="{D36CAE34-AEFC-403D-B295-9EE9B5AE41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1/ Cadrage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tx1"/>
              </a:solidFill>
            </a:rPr>
            <a:t>2/ Analyse</a:t>
          </a:r>
          <a:endParaRPr lang="fr-FR" b="0" dirty="0">
            <a:solidFill>
              <a:schemeClr val="tx1"/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gradFill flip="none" rotWithShape="1">
          <a:gsLst>
            <a:gs pos="0">
              <a:srgbClr val="00B050"/>
            </a:gs>
            <a:gs pos="10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3/ Solution</a:t>
          </a:r>
          <a:endParaRPr lang="fr-FR" b="1" dirty="0">
            <a:solidFill>
              <a:schemeClr val="tx1"/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 custScaleX="114578" custScaleY="112391" custLinFactNeighborX="14173" custLinFactNeighborY="136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E1F04019-CE0E-4787-A0C9-9148D0C2A53C}" type="presOf" srcId="{C6C4D920-FB24-4947-99F3-9FC465D821CB}" destId="{A19941CB-262B-4BB1-939B-03D23C82AF39}" srcOrd="0" destOrd="0" presId="urn:microsoft.com/office/officeart/2005/8/layout/cycle4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59051847-5073-475E-AD8A-5A5627AA2E7D}" type="presOf" srcId="{C1B4313F-9EDF-46D3-865D-ED7D1B3ED70F}" destId="{5C916EA5-8EFD-448B-8F90-D9F726E310F8}" srcOrd="0" destOrd="0" presId="urn:microsoft.com/office/officeart/2005/8/layout/cycle4"/>
    <dgm:cxn modelId="{2740427F-2599-4599-9DC8-0FE42BE8B165}" type="presOf" srcId="{B0DE0E2E-31BF-47F0-B1C1-C9F856A07CF7}" destId="{B8150CF8-3BD7-4944-BA8A-F74823759992}" srcOrd="0" destOrd="0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28137F62-9647-4521-A4BD-2DDD0779A266}" type="presOf" srcId="{F2CB097B-1C1C-4376-BD18-28E4F1115DBE}" destId="{8D432D36-AC94-424C-9260-76605356F92C}" srcOrd="0" destOrd="0" presId="urn:microsoft.com/office/officeart/2005/8/layout/cycle4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C9447A73-8D6C-42BA-B90B-15C1F1CE4FE4}" type="presOf" srcId="{169848FD-5959-4585-8CCA-FE4E05AB5F19}" destId="{5CD38043-69DA-4206-9EB2-0B17A5BF2336}" srcOrd="0" destOrd="0" presId="urn:microsoft.com/office/officeart/2005/8/layout/cycle4"/>
    <dgm:cxn modelId="{1A53F5CC-9815-4D2D-B7D0-8FF0E381E0B2}" type="presParOf" srcId="{5CD38043-69DA-4206-9EB2-0B17A5BF2336}" destId="{6443AF5F-ED4F-495E-B1E5-34ED1A8B2E94}" srcOrd="0" destOrd="0" presId="urn:microsoft.com/office/officeart/2005/8/layout/cycle4"/>
    <dgm:cxn modelId="{94DD6580-B711-409E-8C5F-0650993A192E}" type="presParOf" srcId="{6443AF5F-ED4F-495E-B1E5-34ED1A8B2E94}" destId="{3E404949-70EA-4853-A34A-FE124F571C8B}" srcOrd="0" destOrd="0" presId="urn:microsoft.com/office/officeart/2005/8/layout/cycle4"/>
    <dgm:cxn modelId="{10CA2CF9-2273-479C-A1D5-F1310E613885}" type="presParOf" srcId="{5CD38043-69DA-4206-9EB2-0B17A5BF2336}" destId="{1AE2EE9F-B9BF-48EB-9150-403559C3FA1F}" srcOrd="1" destOrd="0" presId="urn:microsoft.com/office/officeart/2005/8/layout/cycle4"/>
    <dgm:cxn modelId="{CA306C35-2038-4D34-B559-522AE448CC97}" type="presParOf" srcId="{1AE2EE9F-B9BF-48EB-9150-403559C3FA1F}" destId="{A19941CB-262B-4BB1-939B-03D23C82AF39}" srcOrd="0" destOrd="0" presId="urn:microsoft.com/office/officeart/2005/8/layout/cycle4"/>
    <dgm:cxn modelId="{90E241C2-4E8D-48F0-A50C-DA61411154A5}" type="presParOf" srcId="{1AE2EE9F-B9BF-48EB-9150-403559C3FA1F}" destId="{8D432D36-AC94-424C-9260-76605356F92C}" srcOrd="1" destOrd="0" presId="urn:microsoft.com/office/officeart/2005/8/layout/cycle4"/>
    <dgm:cxn modelId="{77834A13-87FF-41CF-B4F3-0E439C71E4D2}" type="presParOf" srcId="{1AE2EE9F-B9BF-48EB-9150-403559C3FA1F}" destId="{B8150CF8-3BD7-4944-BA8A-F74823759992}" srcOrd="2" destOrd="0" presId="urn:microsoft.com/office/officeart/2005/8/layout/cycle4"/>
    <dgm:cxn modelId="{024E81BC-5DAC-4405-9AAA-86A7F3497E90}" type="presParOf" srcId="{1AE2EE9F-B9BF-48EB-9150-403559C3FA1F}" destId="{5C916EA5-8EFD-448B-8F90-D9F726E310F8}" srcOrd="3" destOrd="0" presId="urn:microsoft.com/office/officeart/2005/8/layout/cycle4"/>
    <dgm:cxn modelId="{35B7A9C1-7B57-4964-B7DB-7187A3D3097D}" type="presParOf" srcId="{1AE2EE9F-B9BF-48EB-9150-403559C3FA1F}" destId="{37C01172-B574-47F8-B2F5-B98A791A9AE0}" srcOrd="4" destOrd="0" presId="urn:microsoft.com/office/officeart/2005/8/layout/cycle4"/>
    <dgm:cxn modelId="{3D0075AC-DDDE-4DC8-9440-52C6DF0974D3}" type="presParOf" srcId="{5CD38043-69DA-4206-9EB2-0B17A5BF2336}" destId="{4F38D613-0F56-459E-95F6-EFB03060E4C9}" srcOrd="2" destOrd="0" presId="urn:microsoft.com/office/officeart/2005/8/layout/cycle4"/>
    <dgm:cxn modelId="{C8498D75-C36C-44FE-8388-1B294AB4DA64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D0BE6B-6B24-4C14-8EEC-D614F19C5C8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9694DD-2105-4817-8CB8-CEC5FBE38685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600" b="1" dirty="0" smtClean="0"/>
            <a:t>Lister les solutions</a:t>
          </a:r>
          <a:endParaRPr lang="fr-FR" sz="600" b="1" dirty="0"/>
        </a:p>
      </dgm:t>
    </dgm:pt>
    <dgm:pt modelId="{99AE702D-344A-4B8E-9A31-8D1E17ED5BA5}" type="parTrans" cxnId="{2DCC7487-E565-4C1F-A3D1-DEBBC3E0A47E}">
      <dgm:prSet/>
      <dgm:spPr/>
      <dgm:t>
        <a:bodyPr/>
        <a:lstStyle/>
        <a:p>
          <a:endParaRPr lang="fr-FR"/>
        </a:p>
      </dgm:t>
    </dgm:pt>
    <dgm:pt modelId="{86588D35-7663-4892-99F4-F74B009A6A9C}" type="sibTrans" cxnId="{2DCC7487-E565-4C1F-A3D1-DEBBC3E0A47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EB23B54E-F58C-4375-8BE8-5236B0F3D024}">
      <dgm:prSet phldrT="[Texte]"/>
      <dgm:spPr>
        <a:ln>
          <a:solidFill>
            <a:srgbClr val="00B050"/>
          </a:solidFill>
        </a:ln>
      </dgm:spPr>
      <dgm:t>
        <a:bodyPr/>
        <a:lstStyle/>
        <a:p>
          <a:r>
            <a:rPr lang="fr-FR" dirty="0" smtClean="0"/>
            <a:t>Brainstorming</a:t>
          </a:r>
          <a:endParaRPr lang="fr-FR" dirty="0"/>
        </a:p>
      </dgm:t>
    </dgm:pt>
    <dgm:pt modelId="{CF1C3903-48B5-4A42-9079-7FC71DC73030}" type="parTrans" cxnId="{766A3DA0-03BD-4490-B8DF-92C48084750C}">
      <dgm:prSet/>
      <dgm:spPr/>
      <dgm:t>
        <a:bodyPr/>
        <a:lstStyle/>
        <a:p>
          <a:endParaRPr lang="fr-FR"/>
        </a:p>
      </dgm:t>
    </dgm:pt>
    <dgm:pt modelId="{EF6E7BFC-6C1A-4B6C-BEF2-BF0853F59C39}" type="sibTrans" cxnId="{766A3DA0-03BD-4490-B8DF-92C48084750C}">
      <dgm:prSet/>
      <dgm:spPr/>
      <dgm:t>
        <a:bodyPr/>
        <a:lstStyle/>
        <a:p>
          <a:endParaRPr lang="fr-FR"/>
        </a:p>
      </dgm:t>
    </dgm:pt>
    <dgm:pt modelId="{5665AC68-7C58-420A-87E2-DC7C0D0E369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600" b="1" dirty="0" smtClean="0"/>
            <a:t>Classer les solutions</a:t>
          </a:r>
          <a:endParaRPr lang="fr-FR" sz="600" b="1" dirty="0"/>
        </a:p>
      </dgm:t>
    </dgm:pt>
    <dgm:pt modelId="{E2505A9C-0B9F-4E6E-9E50-AD7B14872C5A}" type="parTrans" cxnId="{9F0B60CB-AE72-4DCA-B03B-FAE5C9973E11}">
      <dgm:prSet/>
      <dgm:spPr/>
      <dgm:t>
        <a:bodyPr/>
        <a:lstStyle/>
        <a:p>
          <a:endParaRPr lang="fr-FR"/>
        </a:p>
      </dgm:t>
    </dgm:pt>
    <dgm:pt modelId="{8A9BDE90-7929-413E-80DD-C30512BA35BE}" type="sibTrans" cxnId="{9F0B60CB-AE72-4DCA-B03B-FAE5C9973E11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fr-FR"/>
        </a:p>
      </dgm:t>
    </dgm:pt>
    <dgm:pt modelId="{216B156D-A3A1-439E-80CD-D3A65158B24B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r>
            <a:rPr lang="fr-FR" sz="600" dirty="0" smtClean="0"/>
            <a:t>Critères, méthodes</a:t>
          </a:r>
          <a:endParaRPr lang="fr-FR" sz="600" dirty="0"/>
        </a:p>
      </dgm:t>
    </dgm:pt>
    <dgm:pt modelId="{ABD45938-8477-442B-8DB4-B4999B7E6F8C}" type="parTrans" cxnId="{ADBE3425-45A0-4D50-94BA-45341A7F8987}">
      <dgm:prSet/>
      <dgm:spPr/>
      <dgm:t>
        <a:bodyPr/>
        <a:lstStyle/>
        <a:p>
          <a:endParaRPr lang="fr-FR"/>
        </a:p>
      </dgm:t>
    </dgm:pt>
    <dgm:pt modelId="{384630F7-A1F8-466F-935E-26B430270340}" type="sibTrans" cxnId="{ADBE3425-45A0-4D50-94BA-45341A7F8987}">
      <dgm:prSet/>
      <dgm:spPr/>
      <dgm:t>
        <a:bodyPr/>
        <a:lstStyle/>
        <a:p>
          <a:endParaRPr lang="fr-FR"/>
        </a:p>
      </dgm:t>
    </dgm:pt>
    <dgm:pt modelId="{69035930-35F5-4631-B7C1-E76E7E9EF593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600" b="1" dirty="0" smtClean="0"/>
            <a:t>Présenter objectifs + moyens</a:t>
          </a:r>
          <a:endParaRPr lang="fr-FR" sz="600" b="1" dirty="0"/>
        </a:p>
      </dgm:t>
    </dgm:pt>
    <dgm:pt modelId="{C9E00681-7156-42B2-9DA4-21C0F098AB5B}" type="parTrans" cxnId="{55D6E1CA-E71B-4CE5-95CD-2B39D26347B5}">
      <dgm:prSet/>
      <dgm:spPr/>
      <dgm:t>
        <a:bodyPr/>
        <a:lstStyle/>
        <a:p>
          <a:endParaRPr lang="fr-FR"/>
        </a:p>
      </dgm:t>
    </dgm:pt>
    <dgm:pt modelId="{2FC96D01-342C-457C-9ABE-6C24290A4790}" type="sibTrans" cxnId="{55D6E1CA-E71B-4CE5-95CD-2B39D26347B5}">
      <dgm:prSet/>
      <dgm:spPr/>
      <dgm:t>
        <a:bodyPr/>
        <a:lstStyle/>
        <a:p>
          <a:endParaRPr lang="fr-FR"/>
        </a:p>
      </dgm:t>
    </dgm:pt>
    <dgm:pt modelId="{60FF3278-FEB3-4605-BBF0-7C9E364978AF}">
      <dgm:prSet phldrT="[Texte]"/>
      <dgm:spPr>
        <a:ln>
          <a:solidFill>
            <a:srgbClr val="00B050"/>
          </a:solidFill>
        </a:ln>
      </dgm:spPr>
      <dgm:t>
        <a:bodyPr/>
        <a:lstStyle/>
        <a:p>
          <a:r>
            <a:rPr lang="fr-FR" dirty="0" smtClean="0"/>
            <a:t>Etude de faisabilité</a:t>
          </a:r>
          <a:endParaRPr lang="fr-FR" dirty="0"/>
        </a:p>
      </dgm:t>
    </dgm:pt>
    <dgm:pt modelId="{5959EEFB-B463-42AB-8635-4AC277B11D0F}" type="parTrans" cxnId="{5EA87FFB-FC5B-4399-A6FF-0E5EB59A65F0}">
      <dgm:prSet/>
      <dgm:spPr/>
      <dgm:t>
        <a:bodyPr/>
        <a:lstStyle/>
        <a:p>
          <a:endParaRPr lang="fr-FR"/>
        </a:p>
      </dgm:t>
    </dgm:pt>
    <dgm:pt modelId="{8450CF91-E014-41A1-9D76-A320A0E70766}" type="sibTrans" cxnId="{5EA87FFB-FC5B-4399-A6FF-0E5EB59A65F0}">
      <dgm:prSet/>
      <dgm:spPr/>
      <dgm:t>
        <a:bodyPr/>
        <a:lstStyle/>
        <a:p>
          <a:endParaRPr lang="fr-FR"/>
        </a:p>
      </dgm:t>
    </dgm:pt>
    <dgm:pt modelId="{2BFC1813-5681-40F2-B901-9386574D6711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r>
            <a:rPr lang="fr-FR" sz="600" dirty="0" smtClean="0"/>
            <a:t>Tableau de </a:t>
          </a:r>
          <a:r>
            <a:rPr lang="fr-FR" sz="600" dirty="0" err="1" smtClean="0"/>
            <a:t>scoring</a:t>
          </a:r>
          <a:endParaRPr lang="fr-FR" sz="600" dirty="0"/>
        </a:p>
      </dgm:t>
    </dgm:pt>
    <dgm:pt modelId="{C6E1538E-17CC-46F8-B666-E0E08BC59B7E}" type="sibTrans" cxnId="{D31FFD2C-6F39-4B65-A6E6-DC8651BCAC49}">
      <dgm:prSet/>
      <dgm:spPr/>
      <dgm:t>
        <a:bodyPr/>
        <a:lstStyle/>
        <a:p>
          <a:endParaRPr lang="fr-FR"/>
        </a:p>
      </dgm:t>
    </dgm:pt>
    <dgm:pt modelId="{2ECBAB41-AE15-4B96-A7E1-9248EF5240F9}" type="parTrans" cxnId="{D31FFD2C-6F39-4B65-A6E6-DC8651BCAC49}">
      <dgm:prSet/>
      <dgm:spPr/>
      <dgm:t>
        <a:bodyPr/>
        <a:lstStyle/>
        <a:p>
          <a:endParaRPr lang="fr-FR"/>
        </a:p>
      </dgm:t>
    </dgm:pt>
    <dgm:pt modelId="{50013481-1E2A-46EE-9EBC-075F9AF67402}" type="pres">
      <dgm:prSet presAssocID="{33D0BE6B-6B24-4C14-8EEC-D614F19C5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3D4A6B-912B-4D2C-BF58-AFF71327CD34}" type="pres">
      <dgm:prSet presAssocID="{33D0BE6B-6B24-4C14-8EEC-D614F19C5C83}" presName="tSp" presStyleCnt="0"/>
      <dgm:spPr/>
    </dgm:pt>
    <dgm:pt modelId="{99CD88F8-8B1E-49EA-A515-066B588E055C}" type="pres">
      <dgm:prSet presAssocID="{33D0BE6B-6B24-4C14-8EEC-D614F19C5C83}" presName="bSp" presStyleCnt="0"/>
      <dgm:spPr/>
    </dgm:pt>
    <dgm:pt modelId="{B815F23A-B6D8-4455-A058-F6FAC9DE532A}" type="pres">
      <dgm:prSet presAssocID="{33D0BE6B-6B24-4C14-8EEC-D614F19C5C83}" presName="process" presStyleCnt="0"/>
      <dgm:spPr/>
    </dgm:pt>
    <dgm:pt modelId="{552E89D9-BE47-472A-98A3-6B9396B9F9AA}" type="pres">
      <dgm:prSet presAssocID="{3D9694DD-2105-4817-8CB8-CEC5FBE38685}" presName="composite1" presStyleCnt="0"/>
      <dgm:spPr/>
    </dgm:pt>
    <dgm:pt modelId="{05DFE6B0-72AE-45C8-B4A0-306727B03CC0}" type="pres">
      <dgm:prSet presAssocID="{3D9694DD-2105-4817-8CB8-CEC5FBE38685}" presName="dummyNode1" presStyleLbl="node1" presStyleIdx="0" presStyleCnt="3"/>
      <dgm:spPr/>
    </dgm:pt>
    <dgm:pt modelId="{88909AC3-D442-456B-AF65-A74CDCD02815}" type="pres">
      <dgm:prSet presAssocID="{3D9694DD-2105-4817-8CB8-CEC5FBE3868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6D6766-414C-4840-B3B6-ED281E343CB2}" type="pres">
      <dgm:prSet presAssocID="{3D9694DD-2105-4817-8CB8-CEC5FBE3868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CE9B4E-0DF4-43B8-983B-9CD15DCAD8B4}" type="pres">
      <dgm:prSet presAssocID="{3D9694DD-2105-4817-8CB8-CEC5FBE3868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439941-058A-4BC7-A1B4-9B7D5F962163}" type="pres">
      <dgm:prSet presAssocID="{3D9694DD-2105-4817-8CB8-CEC5FBE38685}" presName="connSite1" presStyleCnt="0"/>
      <dgm:spPr/>
    </dgm:pt>
    <dgm:pt modelId="{254ABF39-FF67-4572-9A7C-62B5BD9BFDF1}" type="pres">
      <dgm:prSet presAssocID="{86588D35-7663-4892-99F4-F74B009A6A9C}" presName="Name9" presStyleLbl="sibTrans2D1" presStyleIdx="0" presStyleCnt="2"/>
      <dgm:spPr/>
      <dgm:t>
        <a:bodyPr/>
        <a:lstStyle/>
        <a:p>
          <a:endParaRPr lang="fr-FR"/>
        </a:p>
      </dgm:t>
    </dgm:pt>
    <dgm:pt modelId="{C63A2A1F-2A37-45E2-962C-41B5BDD0B18E}" type="pres">
      <dgm:prSet presAssocID="{5665AC68-7C58-420A-87E2-DC7C0D0E369C}" presName="composite2" presStyleCnt="0"/>
      <dgm:spPr/>
    </dgm:pt>
    <dgm:pt modelId="{7CB4B864-676A-43E0-9066-D419DEF46429}" type="pres">
      <dgm:prSet presAssocID="{5665AC68-7C58-420A-87E2-DC7C0D0E369C}" presName="dummyNode2" presStyleLbl="node1" presStyleIdx="0" presStyleCnt="3"/>
      <dgm:spPr/>
    </dgm:pt>
    <dgm:pt modelId="{3101C6BF-0E3E-493A-9AAA-57B77FF29B40}" type="pres">
      <dgm:prSet presAssocID="{5665AC68-7C58-420A-87E2-DC7C0D0E369C}" presName="childNode2" presStyleLbl="bgAcc1" presStyleIdx="1" presStyleCnt="3" custScaleX="127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6D41C5-E278-4788-A76A-98091D1A0180}" type="pres">
      <dgm:prSet presAssocID="{5665AC68-7C58-420A-87E2-DC7C0D0E369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236206-7D97-4ACE-BCA7-C4A0E208781A}" type="pres">
      <dgm:prSet presAssocID="{5665AC68-7C58-420A-87E2-DC7C0D0E369C}" presName="parentNode2" presStyleLbl="node1" presStyleIdx="1" presStyleCnt="3" custScaleX="133779" custScaleY="1052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C58847-15EE-45C1-8D76-8E8817AA1810}" type="pres">
      <dgm:prSet presAssocID="{5665AC68-7C58-420A-87E2-DC7C0D0E369C}" presName="connSite2" presStyleCnt="0"/>
      <dgm:spPr/>
    </dgm:pt>
    <dgm:pt modelId="{8CD92133-5054-4CA8-B6FB-3B5E6309EF88}" type="pres">
      <dgm:prSet presAssocID="{8A9BDE90-7929-413E-80DD-C30512BA35BE}" presName="Name18" presStyleLbl="sibTrans2D1" presStyleIdx="1" presStyleCnt="2"/>
      <dgm:spPr/>
      <dgm:t>
        <a:bodyPr/>
        <a:lstStyle/>
        <a:p>
          <a:endParaRPr lang="fr-FR"/>
        </a:p>
      </dgm:t>
    </dgm:pt>
    <dgm:pt modelId="{4B3A35DA-6987-4AAA-AD81-BFCDD3B7C3F2}" type="pres">
      <dgm:prSet presAssocID="{69035930-35F5-4631-B7C1-E76E7E9EF593}" presName="composite1" presStyleCnt="0"/>
      <dgm:spPr/>
    </dgm:pt>
    <dgm:pt modelId="{EA28F8BA-1B2C-4082-B719-56C41550B9A6}" type="pres">
      <dgm:prSet presAssocID="{69035930-35F5-4631-B7C1-E76E7E9EF593}" presName="dummyNode1" presStyleLbl="node1" presStyleIdx="1" presStyleCnt="3"/>
      <dgm:spPr/>
    </dgm:pt>
    <dgm:pt modelId="{B308A775-D1E5-4E90-B0F0-766B8B2FEF8A}" type="pres">
      <dgm:prSet presAssocID="{69035930-35F5-4631-B7C1-E76E7E9EF59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E497FA-4D13-437C-BA7B-6D99A02B8E4F}" type="pres">
      <dgm:prSet presAssocID="{69035930-35F5-4631-B7C1-E76E7E9EF5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FF4241-870E-4117-B9F3-B21CEA43A529}" type="pres">
      <dgm:prSet presAssocID="{69035930-35F5-4631-B7C1-E76E7E9EF593}" presName="parentNode1" presStyleLbl="node1" presStyleIdx="2" presStyleCnt="3" custScaleX="99859" custScaleY="16725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6CAE34-AEFC-403D-B295-9EE9B5AE4167}" type="pres">
      <dgm:prSet presAssocID="{69035930-35F5-4631-B7C1-E76E7E9EF593}" presName="connSite1" presStyleCnt="0"/>
      <dgm:spPr/>
    </dgm:pt>
  </dgm:ptLst>
  <dgm:cxnLst>
    <dgm:cxn modelId="{766A3DA0-03BD-4490-B8DF-92C48084750C}" srcId="{3D9694DD-2105-4817-8CB8-CEC5FBE38685}" destId="{EB23B54E-F58C-4375-8BE8-5236B0F3D024}" srcOrd="0" destOrd="0" parTransId="{CF1C3903-48B5-4A42-9079-7FC71DC73030}" sibTransId="{EF6E7BFC-6C1A-4B6C-BEF2-BF0853F59C39}"/>
    <dgm:cxn modelId="{24F9132F-6AB1-43E3-B2B4-4E00823D6B3C}" type="presOf" srcId="{3D9694DD-2105-4817-8CB8-CEC5FBE38685}" destId="{A2CE9B4E-0DF4-43B8-983B-9CD15DCAD8B4}" srcOrd="0" destOrd="0" presId="urn:microsoft.com/office/officeart/2005/8/layout/hProcess4"/>
    <dgm:cxn modelId="{7F9399B3-63E6-48A9-A222-F37F43509967}" type="presOf" srcId="{33D0BE6B-6B24-4C14-8EEC-D614F19C5C83}" destId="{50013481-1E2A-46EE-9EBC-075F9AF67402}" srcOrd="0" destOrd="0" presId="urn:microsoft.com/office/officeart/2005/8/layout/hProcess4"/>
    <dgm:cxn modelId="{6BE1E073-74B2-494A-9D21-85E10FEFE541}" type="presOf" srcId="{8A9BDE90-7929-413E-80DD-C30512BA35BE}" destId="{8CD92133-5054-4CA8-B6FB-3B5E6309EF88}" srcOrd="0" destOrd="0" presId="urn:microsoft.com/office/officeart/2005/8/layout/hProcess4"/>
    <dgm:cxn modelId="{1DCCF8C2-863A-4A7B-9979-15A634632658}" type="presOf" srcId="{216B156D-A3A1-439E-80CD-D3A65158B24B}" destId="{AF6D41C5-E278-4788-A76A-98091D1A0180}" srcOrd="1" destOrd="0" presId="urn:microsoft.com/office/officeart/2005/8/layout/hProcess4"/>
    <dgm:cxn modelId="{5EA87FFB-FC5B-4399-A6FF-0E5EB59A65F0}" srcId="{69035930-35F5-4631-B7C1-E76E7E9EF593}" destId="{60FF3278-FEB3-4605-BBF0-7C9E364978AF}" srcOrd="0" destOrd="0" parTransId="{5959EEFB-B463-42AB-8635-4AC277B11D0F}" sibTransId="{8450CF91-E014-41A1-9D76-A320A0E70766}"/>
    <dgm:cxn modelId="{9F0B60CB-AE72-4DCA-B03B-FAE5C9973E11}" srcId="{33D0BE6B-6B24-4C14-8EEC-D614F19C5C83}" destId="{5665AC68-7C58-420A-87E2-DC7C0D0E369C}" srcOrd="1" destOrd="0" parTransId="{E2505A9C-0B9F-4E6E-9E50-AD7B14872C5A}" sibTransId="{8A9BDE90-7929-413E-80DD-C30512BA35BE}"/>
    <dgm:cxn modelId="{ADBE3425-45A0-4D50-94BA-45341A7F8987}" srcId="{5665AC68-7C58-420A-87E2-DC7C0D0E369C}" destId="{216B156D-A3A1-439E-80CD-D3A65158B24B}" srcOrd="0" destOrd="0" parTransId="{ABD45938-8477-442B-8DB4-B4999B7E6F8C}" sibTransId="{384630F7-A1F8-466F-935E-26B430270340}"/>
    <dgm:cxn modelId="{64B4E0AF-063D-4FEC-B077-CCEA4D8BB3A2}" type="presOf" srcId="{60FF3278-FEB3-4605-BBF0-7C9E364978AF}" destId="{07E497FA-4D13-437C-BA7B-6D99A02B8E4F}" srcOrd="1" destOrd="0" presId="urn:microsoft.com/office/officeart/2005/8/layout/hProcess4"/>
    <dgm:cxn modelId="{4313C21F-3AE3-41DA-A6F8-B874C915FCC0}" type="presOf" srcId="{EB23B54E-F58C-4375-8BE8-5236B0F3D024}" destId="{88909AC3-D442-456B-AF65-A74CDCD02815}" srcOrd="0" destOrd="0" presId="urn:microsoft.com/office/officeart/2005/8/layout/hProcess4"/>
    <dgm:cxn modelId="{DD190395-129C-472B-8AA8-7E896C040AC2}" type="presOf" srcId="{5665AC68-7C58-420A-87E2-DC7C0D0E369C}" destId="{3A236206-7D97-4ACE-BCA7-C4A0E208781A}" srcOrd="0" destOrd="0" presId="urn:microsoft.com/office/officeart/2005/8/layout/hProcess4"/>
    <dgm:cxn modelId="{D31FFD2C-6F39-4B65-A6E6-DC8651BCAC49}" srcId="{5665AC68-7C58-420A-87E2-DC7C0D0E369C}" destId="{2BFC1813-5681-40F2-B901-9386574D6711}" srcOrd="1" destOrd="0" parTransId="{2ECBAB41-AE15-4B96-A7E1-9248EF5240F9}" sibTransId="{C6E1538E-17CC-46F8-B666-E0E08BC59B7E}"/>
    <dgm:cxn modelId="{2DCC7487-E565-4C1F-A3D1-DEBBC3E0A47E}" srcId="{33D0BE6B-6B24-4C14-8EEC-D614F19C5C83}" destId="{3D9694DD-2105-4817-8CB8-CEC5FBE38685}" srcOrd="0" destOrd="0" parTransId="{99AE702D-344A-4B8E-9A31-8D1E17ED5BA5}" sibTransId="{86588D35-7663-4892-99F4-F74B009A6A9C}"/>
    <dgm:cxn modelId="{55D6E1CA-E71B-4CE5-95CD-2B39D26347B5}" srcId="{33D0BE6B-6B24-4C14-8EEC-D614F19C5C83}" destId="{69035930-35F5-4631-B7C1-E76E7E9EF593}" srcOrd="2" destOrd="0" parTransId="{C9E00681-7156-42B2-9DA4-21C0F098AB5B}" sibTransId="{2FC96D01-342C-457C-9ABE-6C24290A4790}"/>
    <dgm:cxn modelId="{9E9BA315-4BAC-4B7B-9EE0-822ABCCBBDCA}" type="presOf" srcId="{2BFC1813-5681-40F2-B901-9386574D6711}" destId="{3101C6BF-0E3E-493A-9AAA-57B77FF29B40}" srcOrd="0" destOrd="1" presId="urn:microsoft.com/office/officeart/2005/8/layout/hProcess4"/>
    <dgm:cxn modelId="{42B2CACF-D548-4478-BD7B-12B2F9D4C955}" type="presOf" srcId="{69035930-35F5-4631-B7C1-E76E7E9EF593}" destId="{82FF4241-870E-4117-B9F3-B21CEA43A529}" srcOrd="0" destOrd="0" presId="urn:microsoft.com/office/officeart/2005/8/layout/hProcess4"/>
    <dgm:cxn modelId="{ACD52D00-41FB-44D6-BC3F-8570F6B38B44}" type="presOf" srcId="{2BFC1813-5681-40F2-B901-9386574D6711}" destId="{AF6D41C5-E278-4788-A76A-98091D1A0180}" srcOrd="1" destOrd="1" presId="urn:microsoft.com/office/officeart/2005/8/layout/hProcess4"/>
    <dgm:cxn modelId="{423C9096-DDB5-479E-BE6E-8CCD30BA3982}" type="presOf" srcId="{216B156D-A3A1-439E-80CD-D3A65158B24B}" destId="{3101C6BF-0E3E-493A-9AAA-57B77FF29B40}" srcOrd="0" destOrd="0" presId="urn:microsoft.com/office/officeart/2005/8/layout/hProcess4"/>
    <dgm:cxn modelId="{58D924D6-3B0D-4643-9C0A-ABA26E4222FA}" type="presOf" srcId="{EB23B54E-F58C-4375-8BE8-5236B0F3D024}" destId="{D36D6766-414C-4840-B3B6-ED281E343CB2}" srcOrd="1" destOrd="0" presId="urn:microsoft.com/office/officeart/2005/8/layout/hProcess4"/>
    <dgm:cxn modelId="{AFF757C9-BC12-4352-98AE-7AC1FBA728E3}" type="presOf" srcId="{60FF3278-FEB3-4605-BBF0-7C9E364978AF}" destId="{B308A775-D1E5-4E90-B0F0-766B8B2FEF8A}" srcOrd="0" destOrd="0" presId="urn:microsoft.com/office/officeart/2005/8/layout/hProcess4"/>
    <dgm:cxn modelId="{646128CE-AC6B-48AD-A9B5-6177254FCFE9}" type="presOf" srcId="{86588D35-7663-4892-99F4-F74B009A6A9C}" destId="{254ABF39-FF67-4572-9A7C-62B5BD9BFDF1}" srcOrd="0" destOrd="0" presId="urn:microsoft.com/office/officeart/2005/8/layout/hProcess4"/>
    <dgm:cxn modelId="{F5D015A1-AA1B-46EA-8743-C68724906458}" type="presParOf" srcId="{50013481-1E2A-46EE-9EBC-075F9AF67402}" destId="{403D4A6B-912B-4D2C-BF58-AFF71327CD34}" srcOrd="0" destOrd="0" presId="urn:microsoft.com/office/officeart/2005/8/layout/hProcess4"/>
    <dgm:cxn modelId="{610A00B0-C3E5-4F3F-8117-95FF404C1418}" type="presParOf" srcId="{50013481-1E2A-46EE-9EBC-075F9AF67402}" destId="{99CD88F8-8B1E-49EA-A515-066B588E055C}" srcOrd="1" destOrd="0" presId="urn:microsoft.com/office/officeart/2005/8/layout/hProcess4"/>
    <dgm:cxn modelId="{308A797C-932F-4AC6-B1BE-8E4697198281}" type="presParOf" srcId="{50013481-1E2A-46EE-9EBC-075F9AF67402}" destId="{B815F23A-B6D8-4455-A058-F6FAC9DE532A}" srcOrd="2" destOrd="0" presId="urn:microsoft.com/office/officeart/2005/8/layout/hProcess4"/>
    <dgm:cxn modelId="{9237760F-0D25-4C72-A804-8AE995EFA8B5}" type="presParOf" srcId="{B815F23A-B6D8-4455-A058-F6FAC9DE532A}" destId="{552E89D9-BE47-472A-98A3-6B9396B9F9AA}" srcOrd="0" destOrd="0" presId="urn:microsoft.com/office/officeart/2005/8/layout/hProcess4"/>
    <dgm:cxn modelId="{631465FD-936C-4265-A17B-3B0B7AD24F03}" type="presParOf" srcId="{552E89D9-BE47-472A-98A3-6B9396B9F9AA}" destId="{05DFE6B0-72AE-45C8-B4A0-306727B03CC0}" srcOrd="0" destOrd="0" presId="urn:microsoft.com/office/officeart/2005/8/layout/hProcess4"/>
    <dgm:cxn modelId="{69B1F5DB-99F0-470E-80A0-076EB395F508}" type="presParOf" srcId="{552E89D9-BE47-472A-98A3-6B9396B9F9AA}" destId="{88909AC3-D442-456B-AF65-A74CDCD02815}" srcOrd="1" destOrd="0" presId="urn:microsoft.com/office/officeart/2005/8/layout/hProcess4"/>
    <dgm:cxn modelId="{15BC7C4D-211B-4BEA-928E-076239206D9B}" type="presParOf" srcId="{552E89D9-BE47-472A-98A3-6B9396B9F9AA}" destId="{D36D6766-414C-4840-B3B6-ED281E343CB2}" srcOrd="2" destOrd="0" presId="urn:microsoft.com/office/officeart/2005/8/layout/hProcess4"/>
    <dgm:cxn modelId="{CB996C1B-2DF7-4737-B5EC-17B66D0E3E61}" type="presParOf" srcId="{552E89D9-BE47-472A-98A3-6B9396B9F9AA}" destId="{A2CE9B4E-0DF4-43B8-983B-9CD15DCAD8B4}" srcOrd="3" destOrd="0" presId="urn:microsoft.com/office/officeart/2005/8/layout/hProcess4"/>
    <dgm:cxn modelId="{A80687F6-442E-4CAF-A6F0-529E13FFFF3E}" type="presParOf" srcId="{552E89D9-BE47-472A-98A3-6B9396B9F9AA}" destId="{A7439941-058A-4BC7-A1B4-9B7D5F962163}" srcOrd="4" destOrd="0" presId="urn:microsoft.com/office/officeart/2005/8/layout/hProcess4"/>
    <dgm:cxn modelId="{F24B9ED3-0A81-4F39-858C-02B3104B2486}" type="presParOf" srcId="{B815F23A-B6D8-4455-A058-F6FAC9DE532A}" destId="{254ABF39-FF67-4572-9A7C-62B5BD9BFDF1}" srcOrd="1" destOrd="0" presId="urn:microsoft.com/office/officeart/2005/8/layout/hProcess4"/>
    <dgm:cxn modelId="{7C2972E9-7A3E-453A-A1E4-034A4930B707}" type="presParOf" srcId="{B815F23A-B6D8-4455-A058-F6FAC9DE532A}" destId="{C63A2A1F-2A37-45E2-962C-41B5BDD0B18E}" srcOrd="2" destOrd="0" presId="urn:microsoft.com/office/officeart/2005/8/layout/hProcess4"/>
    <dgm:cxn modelId="{828C8E1A-CB94-46C5-AC37-D410CFD6EFE7}" type="presParOf" srcId="{C63A2A1F-2A37-45E2-962C-41B5BDD0B18E}" destId="{7CB4B864-676A-43E0-9066-D419DEF46429}" srcOrd="0" destOrd="0" presId="urn:microsoft.com/office/officeart/2005/8/layout/hProcess4"/>
    <dgm:cxn modelId="{A2E08C3A-3991-4FB0-B32C-C3A1C9FEE609}" type="presParOf" srcId="{C63A2A1F-2A37-45E2-962C-41B5BDD0B18E}" destId="{3101C6BF-0E3E-493A-9AAA-57B77FF29B40}" srcOrd="1" destOrd="0" presId="urn:microsoft.com/office/officeart/2005/8/layout/hProcess4"/>
    <dgm:cxn modelId="{12D5E3C7-FF8E-44F6-BC82-703BBD0D9573}" type="presParOf" srcId="{C63A2A1F-2A37-45E2-962C-41B5BDD0B18E}" destId="{AF6D41C5-E278-4788-A76A-98091D1A0180}" srcOrd="2" destOrd="0" presId="urn:microsoft.com/office/officeart/2005/8/layout/hProcess4"/>
    <dgm:cxn modelId="{8136E375-4A72-4939-B56C-9076C10E4D4C}" type="presParOf" srcId="{C63A2A1F-2A37-45E2-962C-41B5BDD0B18E}" destId="{3A236206-7D97-4ACE-BCA7-C4A0E208781A}" srcOrd="3" destOrd="0" presId="urn:microsoft.com/office/officeart/2005/8/layout/hProcess4"/>
    <dgm:cxn modelId="{2D9B2ED0-DF2D-4952-8E8F-B636C7695415}" type="presParOf" srcId="{C63A2A1F-2A37-45E2-962C-41B5BDD0B18E}" destId="{F2C58847-15EE-45C1-8D76-8E8817AA1810}" srcOrd="4" destOrd="0" presId="urn:microsoft.com/office/officeart/2005/8/layout/hProcess4"/>
    <dgm:cxn modelId="{D5C7F54F-E5C9-4D71-823E-352C78655313}" type="presParOf" srcId="{B815F23A-B6D8-4455-A058-F6FAC9DE532A}" destId="{8CD92133-5054-4CA8-B6FB-3B5E6309EF88}" srcOrd="3" destOrd="0" presId="urn:microsoft.com/office/officeart/2005/8/layout/hProcess4"/>
    <dgm:cxn modelId="{58192ED6-C442-4794-B25F-8FFF9C5702FA}" type="presParOf" srcId="{B815F23A-B6D8-4455-A058-F6FAC9DE532A}" destId="{4B3A35DA-6987-4AAA-AD81-BFCDD3B7C3F2}" srcOrd="4" destOrd="0" presId="urn:microsoft.com/office/officeart/2005/8/layout/hProcess4"/>
    <dgm:cxn modelId="{6678194C-8915-42E7-B5B3-6B9F46EF4F2D}" type="presParOf" srcId="{4B3A35DA-6987-4AAA-AD81-BFCDD3B7C3F2}" destId="{EA28F8BA-1B2C-4082-B719-56C41550B9A6}" srcOrd="0" destOrd="0" presId="urn:microsoft.com/office/officeart/2005/8/layout/hProcess4"/>
    <dgm:cxn modelId="{A3EB629E-C483-4786-B987-5F1B22F54FF1}" type="presParOf" srcId="{4B3A35DA-6987-4AAA-AD81-BFCDD3B7C3F2}" destId="{B308A775-D1E5-4E90-B0F0-766B8B2FEF8A}" srcOrd="1" destOrd="0" presId="urn:microsoft.com/office/officeart/2005/8/layout/hProcess4"/>
    <dgm:cxn modelId="{5046A0A2-9CCC-467A-A339-E71F8FCC197E}" type="presParOf" srcId="{4B3A35DA-6987-4AAA-AD81-BFCDD3B7C3F2}" destId="{07E497FA-4D13-437C-BA7B-6D99A02B8E4F}" srcOrd="2" destOrd="0" presId="urn:microsoft.com/office/officeart/2005/8/layout/hProcess4"/>
    <dgm:cxn modelId="{AE88A654-E04F-4FCC-A557-729EA9AB2CAC}" type="presParOf" srcId="{4B3A35DA-6987-4AAA-AD81-BFCDD3B7C3F2}" destId="{82FF4241-870E-4117-B9F3-B21CEA43A529}" srcOrd="3" destOrd="0" presId="urn:microsoft.com/office/officeart/2005/8/layout/hProcess4"/>
    <dgm:cxn modelId="{24AD3FD9-79E9-4526-A92E-C73C0341CC9E}" type="presParOf" srcId="{4B3A35DA-6987-4AAA-AD81-BFCDD3B7C3F2}" destId="{D36CAE34-AEFC-403D-B295-9EE9B5AE41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1/ Cadrage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2/ Analyse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3/ Solution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gradFill flip="none" rotWithShape="1">
          <a:gsLst>
            <a:gs pos="0">
              <a:srgbClr val="CC00FF"/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4/ Action</a:t>
          </a:r>
          <a:endParaRPr lang="fr-FR" b="1" dirty="0">
            <a:solidFill>
              <a:schemeClr val="tx1"/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7A10A4DE-689B-43CD-A554-942BB3A8F222}">
      <dgm:prSet phldrT="[Texte]" custT="1"/>
      <dgm:spPr/>
      <dgm:t>
        <a:bodyPr/>
        <a:lstStyle/>
        <a:p>
          <a:r>
            <a:rPr lang="fr-FR" sz="1100" b="1" dirty="0" smtClean="0"/>
            <a:t>Implantation</a:t>
          </a:r>
          <a:endParaRPr lang="fr-FR" sz="1100" b="1" dirty="0"/>
        </a:p>
      </dgm:t>
    </dgm:pt>
    <dgm:pt modelId="{D9A4C031-C346-479C-BC40-92CDB00D9F8A}" type="parTrans" cxnId="{DCC6EA2B-7175-4623-9245-B3FF40509ACC}">
      <dgm:prSet/>
      <dgm:spPr/>
      <dgm:t>
        <a:bodyPr/>
        <a:lstStyle/>
        <a:p>
          <a:endParaRPr lang="fr-FR"/>
        </a:p>
      </dgm:t>
    </dgm:pt>
    <dgm:pt modelId="{F8451985-C900-4904-A893-ED9678E26EA4}" type="sibTrans" cxnId="{DCC6EA2B-7175-4623-9245-B3FF40509ACC}">
      <dgm:prSet/>
      <dgm:spPr/>
      <dgm:t>
        <a:bodyPr/>
        <a:lstStyle/>
        <a:p>
          <a:endParaRPr lang="fr-FR"/>
        </a:p>
      </dgm:t>
    </dgm:pt>
    <dgm:pt modelId="{3E09AB9C-D5AE-4222-958F-AF440E64828C}">
      <dgm:prSet phldrT="[Texte]" custT="1"/>
      <dgm:spPr/>
      <dgm:t>
        <a:bodyPr/>
        <a:lstStyle/>
        <a:p>
          <a:r>
            <a:rPr lang="fr-FR" sz="1100" b="1" dirty="0" smtClean="0"/>
            <a:t>Suivi</a:t>
          </a:r>
          <a:endParaRPr lang="fr-FR" sz="1100" b="1" dirty="0"/>
        </a:p>
      </dgm:t>
    </dgm:pt>
    <dgm:pt modelId="{E443CA30-FFFB-4D9D-AA06-C15C19B18FB3}" type="parTrans" cxnId="{1B75A233-E662-4C73-B1D6-AA8C2DD46121}">
      <dgm:prSet/>
      <dgm:spPr/>
      <dgm:t>
        <a:bodyPr/>
        <a:lstStyle/>
        <a:p>
          <a:endParaRPr lang="fr-FR"/>
        </a:p>
      </dgm:t>
    </dgm:pt>
    <dgm:pt modelId="{009E90D3-E5D2-4395-B2D8-B9C8AC2FC988}" type="sibTrans" cxnId="{1B75A233-E662-4C73-B1D6-AA8C2DD46121}">
      <dgm:prSet/>
      <dgm:spPr/>
      <dgm:t>
        <a:bodyPr/>
        <a:lstStyle/>
        <a:p>
          <a:endParaRPr lang="fr-FR"/>
        </a:p>
      </dgm:t>
    </dgm:pt>
    <dgm:pt modelId="{B6A54357-123B-4FC4-BED8-2122CE3D5D93}">
      <dgm:prSet phldrT="[Texte]" custT="1"/>
      <dgm:spPr/>
      <dgm:t>
        <a:bodyPr/>
        <a:lstStyle/>
        <a:p>
          <a:r>
            <a:rPr lang="fr-FR" sz="1100" b="1" dirty="0" smtClean="0"/>
            <a:t>Evaluation</a:t>
          </a:r>
          <a:endParaRPr lang="fr-FR" sz="1100" b="1" dirty="0"/>
        </a:p>
      </dgm:t>
    </dgm:pt>
    <dgm:pt modelId="{3809A2D0-60B1-4844-BB7C-A42250F870B7}" type="parTrans" cxnId="{21653D2E-48C2-4672-A949-BF58268193B6}">
      <dgm:prSet/>
      <dgm:spPr/>
      <dgm:t>
        <a:bodyPr/>
        <a:lstStyle/>
        <a:p>
          <a:endParaRPr lang="fr-FR"/>
        </a:p>
      </dgm:t>
    </dgm:pt>
    <dgm:pt modelId="{4B02816A-39AB-465D-85E3-527BE70C3419}" type="sibTrans" cxnId="{21653D2E-48C2-4672-A949-BF58268193B6}">
      <dgm:prSet/>
      <dgm:spPr/>
      <dgm:t>
        <a:bodyPr/>
        <a:lstStyle/>
        <a:p>
          <a:endParaRPr lang="fr-FR"/>
        </a:p>
      </dgm:t>
    </dgm:pt>
    <dgm:pt modelId="{FD373E4D-36C4-4D42-B5AD-C2C8244B9556}">
      <dgm:prSet phldrT="[Texte]" custT="1"/>
      <dgm:spPr/>
      <dgm:t>
        <a:bodyPr/>
        <a:lstStyle/>
        <a:p>
          <a:r>
            <a:rPr lang="fr-FR" sz="1100" b="1" dirty="0" smtClean="0"/>
            <a:t>Capitalisation</a:t>
          </a:r>
          <a:endParaRPr lang="fr-FR" sz="1100" b="1" dirty="0"/>
        </a:p>
      </dgm:t>
    </dgm:pt>
    <dgm:pt modelId="{7E51553D-9C51-457D-832B-11A2CA23A677}" type="parTrans" cxnId="{3480EB09-A463-42DD-8B87-86603F5A7390}">
      <dgm:prSet/>
      <dgm:spPr/>
      <dgm:t>
        <a:bodyPr/>
        <a:lstStyle/>
        <a:p>
          <a:endParaRPr lang="fr-FR"/>
        </a:p>
      </dgm:t>
    </dgm:pt>
    <dgm:pt modelId="{CFCB9E20-2D18-48FB-95C2-B40C50BAC6BA}" type="sibTrans" cxnId="{3480EB09-A463-42DD-8B87-86603F5A7390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</dgm:pt>
    <dgm:pt modelId="{BD374A8D-CFD3-4361-AAE0-D26467F2FE52}" type="pres">
      <dgm:prSet presAssocID="{169848FD-5959-4585-8CCA-FE4E05AB5F19}" presName="child4group" presStyleCnt="0"/>
      <dgm:spPr/>
    </dgm:pt>
    <dgm:pt modelId="{C942246F-54F5-4294-A8E0-7452E0078E55}" type="pres">
      <dgm:prSet presAssocID="{169848FD-5959-4585-8CCA-FE4E05AB5F19}" presName="child4" presStyleLbl="bgAcc1" presStyleIdx="0" presStyleCnt="1" custScaleX="135388" custScaleY="131378" custLinFactNeighborX="-20209" custLinFactNeighborY="-26674"/>
      <dgm:spPr/>
      <dgm:t>
        <a:bodyPr/>
        <a:lstStyle/>
        <a:p>
          <a:endParaRPr lang="fr-FR"/>
        </a:p>
      </dgm:t>
    </dgm:pt>
    <dgm:pt modelId="{F129F511-0726-4DC7-9B92-072FA69D1F9A}" type="pres">
      <dgm:prSet presAssocID="{169848FD-5959-4585-8CCA-FE4E05AB5F19}" presName="child4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404949-70EA-4853-A34A-FE124F571C8B}" type="pres">
      <dgm:prSet presAssocID="{169848FD-5959-4585-8CCA-FE4E05AB5F19}" presName="childPlaceholder" presStyleCnt="0"/>
      <dgm:spPr/>
    </dgm:pt>
    <dgm:pt modelId="{1AE2EE9F-B9BF-48EB-9150-403559C3FA1F}" type="pres">
      <dgm:prSet presAssocID="{169848FD-5959-4585-8CCA-FE4E05AB5F19}" presName="circle" presStyleCnt="0"/>
      <dgm:spPr/>
    </dgm:pt>
    <dgm:pt modelId="{A19941CB-262B-4BB1-939B-03D23C82AF39}" type="pres">
      <dgm:prSet presAssocID="{169848FD-5959-4585-8CCA-FE4E05AB5F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</dgm:pt>
    <dgm:pt modelId="{4F38D613-0F56-459E-95F6-EFB03060E4C9}" type="pres">
      <dgm:prSet presAssocID="{169848FD-5959-4585-8CCA-FE4E05AB5F19}" presName="center1" presStyleLbl="fgShp" presStyleIdx="0" presStyleCnt="2"/>
      <dgm:spPr/>
    </dgm:pt>
    <dgm:pt modelId="{A0C021CE-CCB8-4B36-BE25-91EE9AB42E20}" type="pres">
      <dgm:prSet presAssocID="{169848FD-5959-4585-8CCA-FE4E05AB5F19}" presName="center2" presStyleLbl="fgShp" presStyleIdx="1" presStyleCnt="2"/>
      <dgm:spPr/>
    </dgm:pt>
  </dgm:ptLst>
  <dgm:cxnLst>
    <dgm:cxn modelId="{EA80476C-7B5A-4ED6-A81E-25287F6A7AB2}" type="presOf" srcId="{C6C4D920-FB24-4947-99F3-9FC465D821CB}" destId="{A19941CB-262B-4BB1-939B-03D23C82AF39}" srcOrd="0" destOrd="0" presId="urn:microsoft.com/office/officeart/2005/8/layout/cycle4"/>
    <dgm:cxn modelId="{752CA3FC-A284-41F6-928D-A6B7E48D8AED}" type="presOf" srcId="{B6A54357-123B-4FC4-BED8-2122CE3D5D93}" destId="{C942246F-54F5-4294-A8E0-7452E0078E55}" srcOrd="0" destOrd="2" presId="urn:microsoft.com/office/officeart/2005/8/layout/cycle4"/>
    <dgm:cxn modelId="{0176A9AA-870E-44F0-AE14-68FAC3A69351}" type="presOf" srcId="{C1B4313F-9EDF-46D3-865D-ED7D1B3ED70F}" destId="{5C916EA5-8EFD-448B-8F90-D9F726E310F8}" srcOrd="0" destOrd="0" presId="urn:microsoft.com/office/officeart/2005/8/layout/cycle4"/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62052E43-55C7-4EEA-9128-0FF0FC074D72}" type="presOf" srcId="{F2CB097B-1C1C-4376-BD18-28E4F1115DBE}" destId="{8D432D36-AC94-424C-9260-76605356F92C}" srcOrd="0" destOrd="0" presId="urn:microsoft.com/office/officeart/2005/8/layout/cycle4"/>
    <dgm:cxn modelId="{B203D7F0-44D0-48E5-8DC0-6833216F96A6}" type="presOf" srcId="{FD373E4D-36C4-4D42-B5AD-C2C8244B9556}" destId="{C942246F-54F5-4294-A8E0-7452E0078E55}" srcOrd="0" destOrd="3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C0F46135-CEC9-4480-8BC2-B42BFACCF43F}" type="presOf" srcId="{FD373E4D-36C4-4D42-B5AD-C2C8244B9556}" destId="{F129F511-0726-4DC7-9B92-072FA69D1F9A}" srcOrd="1" destOrd="3" presId="urn:microsoft.com/office/officeart/2005/8/layout/cycle4"/>
    <dgm:cxn modelId="{0F19B3D7-B494-4EDF-9CC4-57EEDBBB0E2B}" type="presOf" srcId="{7A10A4DE-689B-43CD-A554-942BB3A8F222}" destId="{F129F511-0726-4DC7-9B92-072FA69D1F9A}" srcOrd="1" destOrd="0" presId="urn:microsoft.com/office/officeart/2005/8/layout/cycle4"/>
    <dgm:cxn modelId="{3480EB09-A463-42DD-8B87-86603F5A7390}" srcId="{C1B4313F-9EDF-46D3-865D-ED7D1B3ED70F}" destId="{FD373E4D-36C4-4D42-B5AD-C2C8244B9556}" srcOrd="3" destOrd="0" parTransId="{7E51553D-9C51-457D-832B-11A2CA23A677}" sibTransId="{CFCB9E20-2D18-48FB-95C2-B40C50BAC6BA}"/>
    <dgm:cxn modelId="{DCC6EA2B-7175-4623-9245-B3FF40509ACC}" srcId="{C1B4313F-9EDF-46D3-865D-ED7D1B3ED70F}" destId="{7A10A4DE-689B-43CD-A554-942BB3A8F222}" srcOrd="0" destOrd="0" parTransId="{D9A4C031-C346-479C-BC40-92CDB00D9F8A}" sibTransId="{F8451985-C900-4904-A893-ED9678E26EA4}"/>
    <dgm:cxn modelId="{228F3810-1125-4EA1-AAC5-CC7111B871DC}" type="presOf" srcId="{B0DE0E2E-31BF-47F0-B1C1-C9F856A07CF7}" destId="{B8150CF8-3BD7-4944-BA8A-F74823759992}" srcOrd="0" destOrd="0" presId="urn:microsoft.com/office/officeart/2005/8/layout/cycle4"/>
    <dgm:cxn modelId="{D6A2F7F2-B00F-45A9-8D37-D2FDB8C6899F}" type="presOf" srcId="{7A10A4DE-689B-43CD-A554-942BB3A8F222}" destId="{C942246F-54F5-4294-A8E0-7452E0078E55}" srcOrd="0" destOrd="0" presId="urn:microsoft.com/office/officeart/2005/8/layout/cycle4"/>
    <dgm:cxn modelId="{48D5FEF6-B4AD-4C4A-A7DC-F7C13B3AA157}" type="presOf" srcId="{169848FD-5959-4585-8CCA-FE4E05AB5F19}" destId="{5CD38043-69DA-4206-9EB2-0B17A5BF2336}" srcOrd="0" destOrd="0" presId="urn:microsoft.com/office/officeart/2005/8/layout/cycle4"/>
    <dgm:cxn modelId="{13B4A45F-30D0-4BA5-BA11-EAF5D92056B5}" type="presOf" srcId="{3E09AB9C-D5AE-4222-958F-AF440E64828C}" destId="{C942246F-54F5-4294-A8E0-7452E0078E55}" srcOrd="0" destOrd="1" presId="urn:microsoft.com/office/officeart/2005/8/layout/cycle4"/>
    <dgm:cxn modelId="{C2254A0A-BBE6-452A-9933-2644DF8E457A}" type="presOf" srcId="{B6A54357-123B-4FC4-BED8-2122CE3D5D93}" destId="{F129F511-0726-4DC7-9B92-072FA69D1F9A}" srcOrd="1" destOrd="2" presId="urn:microsoft.com/office/officeart/2005/8/layout/cycle4"/>
    <dgm:cxn modelId="{7C3BB671-D76E-49DF-8A55-C6874570D0AF}" type="presOf" srcId="{3E09AB9C-D5AE-4222-958F-AF440E64828C}" destId="{F129F511-0726-4DC7-9B92-072FA69D1F9A}" srcOrd="1" destOrd="1" presId="urn:microsoft.com/office/officeart/2005/8/layout/cycle4"/>
    <dgm:cxn modelId="{1B75A233-E662-4C73-B1D6-AA8C2DD46121}" srcId="{C1B4313F-9EDF-46D3-865D-ED7D1B3ED70F}" destId="{3E09AB9C-D5AE-4222-958F-AF440E64828C}" srcOrd="1" destOrd="0" parTransId="{E443CA30-FFFB-4D9D-AA06-C15C19B18FB3}" sibTransId="{009E90D3-E5D2-4395-B2D8-B9C8AC2FC988}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21653D2E-48C2-4672-A949-BF58268193B6}" srcId="{C1B4313F-9EDF-46D3-865D-ED7D1B3ED70F}" destId="{B6A54357-123B-4FC4-BED8-2122CE3D5D93}" srcOrd="2" destOrd="0" parTransId="{3809A2D0-60B1-4844-BB7C-A42250F870B7}" sibTransId="{4B02816A-39AB-465D-85E3-527BE70C3419}"/>
    <dgm:cxn modelId="{3C7F3DE8-5D31-4DA9-837F-CE1CAFFBE2F3}" type="presParOf" srcId="{5CD38043-69DA-4206-9EB2-0B17A5BF2336}" destId="{6443AF5F-ED4F-495E-B1E5-34ED1A8B2E94}" srcOrd="0" destOrd="0" presId="urn:microsoft.com/office/officeart/2005/8/layout/cycle4"/>
    <dgm:cxn modelId="{FA04B7E5-4D1F-43D4-A9F7-5EB436853960}" type="presParOf" srcId="{6443AF5F-ED4F-495E-B1E5-34ED1A8B2E94}" destId="{BD374A8D-CFD3-4361-AAE0-D26467F2FE52}" srcOrd="0" destOrd="0" presId="urn:microsoft.com/office/officeart/2005/8/layout/cycle4"/>
    <dgm:cxn modelId="{8AC71FC3-94C7-4B2E-A9FA-941E9B00B972}" type="presParOf" srcId="{BD374A8D-CFD3-4361-AAE0-D26467F2FE52}" destId="{C942246F-54F5-4294-A8E0-7452E0078E55}" srcOrd="0" destOrd="0" presId="urn:microsoft.com/office/officeart/2005/8/layout/cycle4"/>
    <dgm:cxn modelId="{3842C851-6904-4324-A092-3000A8B77E81}" type="presParOf" srcId="{BD374A8D-CFD3-4361-AAE0-D26467F2FE52}" destId="{F129F511-0726-4DC7-9B92-072FA69D1F9A}" srcOrd="1" destOrd="0" presId="urn:microsoft.com/office/officeart/2005/8/layout/cycle4"/>
    <dgm:cxn modelId="{4E913908-5054-46CA-8A3B-266922381442}" type="presParOf" srcId="{6443AF5F-ED4F-495E-B1E5-34ED1A8B2E94}" destId="{3E404949-70EA-4853-A34A-FE124F571C8B}" srcOrd="1" destOrd="0" presId="urn:microsoft.com/office/officeart/2005/8/layout/cycle4"/>
    <dgm:cxn modelId="{3C88A214-2DEB-4D11-9E08-E339106A71FD}" type="presParOf" srcId="{5CD38043-69DA-4206-9EB2-0B17A5BF2336}" destId="{1AE2EE9F-B9BF-48EB-9150-403559C3FA1F}" srcOrd="1" destOrd="0" presId="urn:microsoft.com/office/officeart/2005/8/layout/cycle4"/>
    <dgm:cxn modelId="{EF1A60DF-A8BE-4A3C-A3E7-C76CC8F05EC9}" type="presParOf" srcId="{1AE2EE9F-B9BF-48EB-9150-403559C3FA1F}" destId="{A19941CB-262B-4BB1-939B-03D23C82AF39}" srcOrd="0" destOrd="0" presId="urn:microsoft.com/office/officeart/2005/8/layout/cycle4"/>
    <dgm:cxn modelId="{4064642F-37A1-4BA1-84BB-51E6CCC96F4F}" type="presParOf" srcId="{1AE2EE9F-B9BF-48EB-9150-403559C3FA1F}" destId="{8D432D36-AC94-424C-9260-76605356F92C}" srcOrd="1" destOrd="0" presId="urn:microsoft.com/office/officeart/2005/8/layout/cycle4"/>
    <dgm:cxn modelId="{6DFB80E1-1419-42FC-B4C0-D92D3E9A731B}" type="presParOf" srcId="{1AE2EE9F-B9BF-48EB-9150-403559C3FA1F}" destId="{B8150CF8-3BD7-4944-BA8A-F74823759992}" srcOrd="2" destOrd="0" presId="urn:microsoft.com/office/officeart/2005/8/layout/cycle4"/>
    <dgm:cxn modelId="{286E32D6-9EED-4114-85FA-98B17A45A8D2}" type="presParOf" srcId="{1AE2EE9F-B9BF-48EB-9150-403559C3FA1F}" destId="{5C916EA5-8EFD-448B-8F90-D9F726E310F8}" srcOrd="3" destOrd="0" presId="urn:microsoft.com/office/officeart/2005/8/layout/cycle4"/>
    <dgm:cxn modelId="{7BDD14AC-9576-4830-9FE5-68E3DD8C278D}" type="presParOf" srcId="{1AE2EE9F-B9BF-48EB-9150-403559C3FA1F}" destId="{37C01172-B574-47F8-B2F5-B98A791A9AE0}" srcOrd="4" destOrd="0" presId="urn:microsoft.com/office/officeart/2005/8/layout/cycle4"/>
    <dgm:cxn modelId="{34B57A1C-A60A-443A-89AF-CA8F98887A88}" type="presParOf" srcId="{5CD38043-69DA-4206-9EB2-0B17A5BF2336}" destId="{4F38D613-0F56-459E-95F6-EFB03060E4C9}" srcOrd="2" destOrd="0" presId="urn:microsoft.com/office/officeart/2005/8/layout/cycle4"/>
    <dgm:cxn modelId="{A7E24B39-B9D3-4041-B9BC-B4A5FE82593F}" type="presParOf" srcId="{5CD38043-69DA-4206-9EB2-0B17A5BF2336}" destId="{A0C021CE-CCB8-4B36-BE25-91EE9AB42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C3881-DC20-485B-AC59-399037013B9C}" type="doc">
      <dgm:prSet loTypeId="urn:microsoft.com/office/officeart/2005/8/layout/arrow2" loCatId="process" qsTypeId="urn:microsoft.com/office/officeart/2005/8/quickstyle/simple2" qsCatId="simple" csTypeId="urn:microsoft.com/office/officeart/2005/8/colors/accent0_1" csCatId="mainScheme" phldr="1"/>
      <dgm:spPr/>
    </dgm:pt>
    <dgm:pt modelId="{9EF8AB7C-C590-4AFA-8914-7986B928597D}">
      <dgm:prSet phldrT="[Texte]"/>
      <dgm:spPr/>
      <dgm:t>
        <a:bodyPr/>
        <a:lstStyle/>
        <a:p>
          <a:r>
            <a:rPr lang="fr-FR" dirty="0" smtClean="0"/>
            <a:t> Définition initiale</a:t>
          </a:r>
          <a:endParaRPr lang="fr-FR" dirty="0"/>
        </a:p>
      </dgm:t>
    </dgm:pt>
    <dgm:pt modelId="{E8BC2FB2-592D-4F88-A007-5B6E3B4EE099}" type="parTrans" cxnId="{48D0CBA5-06D7-467D-8FFB-84DE50221986}">
      <dgm:prSet/>
      <dgm:spPr/>
      <dgm:t>
        <a:bodyPr/>
        <a:lstStyle/>
        <a:p>
          <a:endParaRPr lang="fr-FR"/>
        </a:p>
      </dgm:t>
    </dgm:pt>
    <dgm:pt modelId="{FE599D69-3643-41A4-87F8-3EBB2BE2EDC2}" type="sibTrans" cxnId="{48D0CBA5-06D7-467D-8FFB-84DE50221986}">
      <dgm:prSet/>
      <dgm:spPr/>
      <dgm:t>
        <a:bodyPr/>
        <a:lstStyle/>
        <a:p>
          <a:endParaRPr lang="fr-FR"/>
        </a:p>
      </dgm:t>
    </dgm:pt>
    <dgm:pt modelId="{DCABDEB1-9A2E-4700-BA97-16834D61FD84}">
      <dgm:prSet phldrT="[Texte]"/>
      <dgm:spPr/>
      <dgm:t>
        <a:bodyPr/>
        <a:lstStyle/>
        <a:p>
          <a:r>
            <a:rPr lang="fr-FR" dirty="0" smtClean="0"/>
            <a:t> Mesurer</a:t>
          </a:r>
        </a:p>
        <a:p>
          <a:endParaRPr lang="fr-FR" dirty="0"/>
        </a:p>
      </dgm:t>
    </dgm:pt>
    <dgm:pt modelId="{34F91EB2-97BA-42CA-932F-F904D2CB7210}" type="parTrans" cxnId="{CB187AD8-C9E5-4047-9CEF-A981E26FD9AF}">
      <dgm:prSet/>
      <dgm:spPr/>
      <dgm:t>
        <a:bodyPr/>
        <a:lstStyle/>
        <a:p>
          <a:endParaRPr lang="fr-FR"/>
        </a:p>
      </dgm:t>
    </dgm:pt>
    <dgm:pt modelId="{5603578A-5FF3-4510-9336-2C1036DDCE69}" type="sibTrans" cxnId="{CB187AD8-C9E5-4047-9CEF-A981E26FD9AF}">
      <dgm:prSet/>
      <dgm:spPr/>
      <dgm:t>
        <a:bodyPr/>
        <a:lstStyle/>
        <a:p>
          <a:endParaRPr lang="fr-FR"/>
        </a:p>
      </dgm:t>
    </dgm:pt>
    <dgm:pt modelId="{BB60F176-8701-4069-98A3-BDEE1E35844B}">
      <dgm:prSet phldrT="[Texte]"/>
      <dgm:spPr/>
      <dgm:t>
        <a:bodyPr/>
        <a:lstStyle/>
        <a:p>
          <a:r>
            <a:rPr lang="fr-FR" dirty="0" smtClean="0"/>
            <a:t>Prioriser</a:t>
          </a:r>
          <a:endParaRPr lang="fr-FR" dirty="0"/>
        </a:p>
      </dgm:t>
    </dgm:pt>
    <dgm:pt modelId="{E258D017-E1CB-4459-9E96-698662AF915B}" type="parTrans" cxnId="{FF7B58A1-4566-44BE-A0E0-74A826EE927D}">
      <dgm:prSet/>
      <dgm:spPr/>
      <dgm:t>
        <a:bodyPr/>
        <a:lstStyle/>
        <a:p>
          <a:endParaRPr lang="fr-FR"/>
        </a:p>
      </dgm:t>
    </dgm:pt>
    <dgm:pt modelId="{BEE93679-EDDD-40A7-BC6E-B702C728266E}" type="sibTrans" cxnId="{FF7B58A1-4566-44BE-A0E0-74A826EE927D}">
      <dgm:prSet/>
      <dgm:spPr/>
      <dgm:t>
        <a:bodyPr/>
        <a:lstStyle/>
        <a:p>
          <a:endParaRPr lang="fr-FR"/>
        </a:p>
      </dgm:t>
    </dgm:pt>
    <dgm:pt modelId="{595D25EF-94FA-4F93-A7F3-4BDC0516486C}">
      <dgm:prSet phldrT="[Texte]"/>
      <dgm:spPr/>
      <dgm:t>
        <a:bodyPr/>
        <a:lstStyle/>
        <a:p>
          <a:r>
            <a:rPr lang="fr-FR" dirty="0" smtClean="0"/>
            <a:t>Plan de travail</a:t>
          </a:r>
          <a:endParaRPr lang="fr-FR" dirty="0"/>
        </a:p>
      </dgm:t>
    </dgm:pt>
    <dgm:pt modelId="{4ECC81A2-A01B-40AB-A45A-5E57F61561AB}" type="parTrans" cxnId="{976ACA7D-1407-4B99-ACCD-B485AD442183}">
      <dgm:prSet/>
      <dgm:spPr/>
      <dgm:t>
        <a:bodyPr/>
        <a:lstStyle/>
        <a:p>
          <a:endParaRPr lang="fr-FR"/>
        </a:p>
      </dgm:t>
    </dgm:pt>
    <dgm:pt modelId="{590E572D-56F3-4CD0-81A4-CCA89F43103E}" type="sibTrans" cxnId="{976ACA7D-1407-4B99-ACCD-B485AD442183}">
      <dgm:prSet/>
      <dgm:spPr/>
      <dgm:t>
        <a:bodyPr/>
        <a:lstStyle/>
        <a:p>
          <a:endParaRPr lang="fr-FR"/>
        </a:p>
      </dgm:t>
    </dgm:pt>
    <dgm:pt modelId="{E5E84173-73DE-49B7-BCDC-67615A7238D9}" type="pres">
      <dgm:prSet presAssocID="{305C3881-DC20-485B-AC59-399037013B9C}" presName="arrowDiagram" presStyleCnt="0">
        <dgm:presLayoutVars>
          <dgm:chMax val="5"/>
          <dgm:dir/>
          <dgm:resizeHandles val="exact"/>
        </dgm:presLayoutVars>
      </dgm:prSet>
      <dgm:spPr/>
    </dgm:pt>
    <dgm:pt modelId="{759B2B28-111A-4D23-B631-0707509ACAFC}" type="pres">
      <dgm:prSet presAssocID="{305C3881-DC20-485B-AC59-399037013B9C}" presName="arrow" presStyleLbl="bgShp" presStyleIdx="0" presStyleCnt="1" custLinFactNeighborY="-1818"/>
      <dgm:spPr>
        <a:solidFill>
          <a:srgbClr val="FFFF00"/>
        </a:solidFill>
      </dgm:spPr>
      <dgm:t>
        <a:bodyPr/>
        <a:lstStyle/>
        <a:p>
          <a:endParaRPr lang="fr-FR"/>
        </a:p>
      </dgm:t>
    </dgm:pt>
    <dgm:pt modelId="{95AFEC75-5B9D-4B58-BEBB-5B15A1E4C752}" type="pres">
      <dgm:prSet presAssocID="{305C3881-DC20-485B-AC59-399037013B9C}" presName="arrowDiagram4" presStyleCnt="0"/>
      <dgm:spPr/>
    </dgm:pt>
    <dgm:pt modelId="{F71D3FF5-9BF2-4B5F-BD9D-2F79B022880C}" type="pres">
      <dgm:prSet presAssocID="{9EF8AB7C-C590-4AFA-8914-7986B928597D}" presName="bullet4a" presStyleLbl="node1" presStyleIdx="0" presStyleCnt="4"/>
      <dgm:spPr/>
    </dgm:pt>
    <dgm:pt modelId="{5FEDEAD5-DE44-4773-ABEC-6E2CCEBF2F80}" type="pres">
      <dgm:prSet presAssocID="{9EF8AB7C-C590-4AFA-8914-7986B928597D}" presName="textBox4a" presStyleLbl="revTx" presStyleIdx="0" presStyleCnt="4" custScaleX="171412" custLinFactNeighborX="41641" custLinFactNeighborY="20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0DD844-AD99-4F3A-AA28-7A49F9C09147}" type="pres">
      <dgm:prSet presAssocID="{DCABDEB1-9A2E-4700-BA97-16834D61FD84}" presName="bullet4b" presStyleLbl="node1" presStyleIdx="1" presStyleCnt="4"/>
      <dgm:spPr/>
    </dgm:pt>
    <dgm:pt modelId="{8E94D351-01D2-491A-86DF-5C5EAB258E7A}" type="pres">
      <dgm:prSet presAssocID="{DCABDEB1-9A2E-4700-BA97-16834D61FD84}" presName="textBox4b" presStyleLbl="revTx" presStyleIdx="1" presStyleCnt="4" custScaleX="131730" custLinFactNeighborX="19429" custLinFactNeighborY="-5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734D5-1866-4B2D-B818-9C95CC565ECB}" type="pres">
      <dgm:prSet presAssocID="{BB60F176-8701-4069-98A3-BDEE1E35844B}" presName="bullet4c" presStyleLbl="node1" presStyleIdx="2" presStyleCnt="4"/>
      <dgm:spPr/>
    </dgm:pt>
    <dgm:pt modelId="{9DCF0D2A-9084-4CDC-B81C-A00395352374}" type="pres">
      <dgm:prSet presAssocID="{BB60F176-8701-4069-98A3-BDEE1E35844B}" presName="textBox4c" presStyleLbl="revTx" presStyleIdx="2" presStyleCnt="4" custScaleX="122326" custScaleY="96171" custLinFactNeighborX="20997" custLinFactNeighborY="79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CC6BD5-C2F1-4AA1-B91F-4B3A04C85655}" type="pres">
      <dgm:prSet presAssocID="{595D25EF-94FA-4F93-A7F3-4BDC0516486C}" presName="bullet4d" presStyleLbl="node1" presStyleIdx="3" presStyleCnt="4"/>
      <dgm:spPr/>
    </dgm:pt>
    <dgm:pt modelId="{7F881FBE-5E36-4BF3-AE32-1492D58D911E}" type="pres">
      <dgm:prSet presAssocID="{595D25EF-94FA-4F93-A7F3-4BDC0516486C}" presName="textBox4d" presStyleLbl="revTx" presStyleIdx="3" presStyleCnt="4" custScaleX="166492" custLinFactNeighborX="47071" custLinFactNeighborY="12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6ACA7D-1407-4B99-ACCD-B485AD442183}" srcId="{305C3881-DC20-485B-AC59-399037013B9C}" destId="{595D25EF-94FA-4F93-A7F3-4BDC0516486C}" srcOrd="3" destOrd="0" parTransId="{4ECC81A2-A01B-40AB-A45A-5E57F61561AB}" sibTransId="{590E572D-56F3-4CD0-81A4-CCA89F43103E}"/>
    <dgm:cxn modelId="{48D0CBA5-06D7-467D-8FFB-84DE50221986}" srcId="{305C3881-DC20-485B-AC59-399037013B9C}" destId="{9EF8AB7C-C590-4AFA-8914-7986B928597D}" srcOrd="0" destOrd="0" parTransId="{E8BC2FB2-592D-4F88-A007-5B6E3B4EE099}" sibTransId="{FE599D69-3643-41A4-87F8-3EBB2BE2EDC2}"/>
    <dgm:cxn modelId="{8761E4BF-6299-40D4-8AE3-2144CB3A0AC3}" type="presOf" srcId="{BB60F176-8701-4069-98A3-BDEE1E35844B}" destId="{9DCF0D2A-9084-4CDC-B81C-A00395352374}" srcOrd="0" destOrd="0" presId="urn:microsoft.com/office/officeart/2005/8/layout/arrow2"/>
    <dgm:cxn modelId="{56692073-D22B-4279-AD95-9BFDB26285FF}" type="presOf" srcId="{DCABDEB1-9A2E-4700-BA97-16834D61FD84}" destId="{8E94D351-01D2-491A-86DF-5C5EAB258E7A}" srcOrd="0" destOrd="0" presId="urn:microsoft.com/office/officeart/2005/8/layout/arrow2"/>
    <dgm:cxn modelId="{B6D603AE-4801-4664-824F-7C9676DD9A32}" type="presOf" srcId="{305C3881-DC20-485B-AC59-399037013B9C}" destId="{E5E84173-73DE-49B7-BCDC-67615A7238D9}" srcOrd="0" destOrd="0" presId="urn:microsoft.com/office/officeart/2005/8/layout/arrow2"/>
    <dgm:cxn modelId="{FF7B58A1-4566-44BE-A0E0-74A826EE927D}" srcId="{305C3881-DC20-485B-AC59-399037013B9C}" destId="{BB60F176-8701-4069-98A3-BDEE1E35844B}" srcOrd="2" destOrd="0" parTransId="{E258D017-E1CB-4459-9E96-698662AF915B}" sibTransId="{BEE93679-EDDD-40A7-BC6E-B702C728266E}"/>
    <dgm:cxn modelId="{74EA35F1-D6B2-4532-BFF8-4A89696BE963}" type="presOf" srcId="{595D25EF-94FA-4F93-A7F3-4BDC0516486C}" destId="{7F881FBE-5E36-4BF3-AE32-1492D58D911E}" srcOrd="0" destOrd="0" presId="urn:microsoft.com/office/officeart/2005/8/layout/arrow2"/>
    <dgm:cxn modelId="{FBFBEC8D-4DF2-458A-B44D-31BA2D021A48}" type="presOf" srcId="{9EF8AB7C-C590-4AFA-8914-7986B928597D}" destId="{5FEDEAD5-DE44-4773-ABEC-6E2CCEBF2F80}" srcOrd="0" destOrd="0" presId="urn:microsoft.com/office/officeart/2005/8/layout/arrow2"/>
    <dgm:cxn modelId="{CB187AD8-C9E5-4047-9CEF-A981E26FD9AF}" srcId="{305C3881-DC20-485B-AC59-399037013B9C}" destId="{DCABDEB1-9A2E-4700-BA97-16834D61FD84}" srcOrd="1" destOrd="0" parTransId="{34F91EB2-97BA-42CA-932F-F904D2CB7210}" sibTransId="{5603578A-5FF3-4510-9336-2C1036DDCE69}"/>
    <dgm:cxn modelId="{CB7F0145-2763-4006-8EC8-F4C4C6BECE83}" type="presParOf" srcId="{E5E84173-73DE-49B7-BCDC-67615A7238D9}" destId="{759B2B28-111A-4D23-B631-0707509ACAFC}" srcOrd="0" destOrd="0" presId="urn:microsoft.com/office/officeart/2005/8/layout/arrow2"/>
    <dgm:cxn modelId="{7E539D09-312A-47B5-956E-298E425BBBC7}" type="presParOf" srcId="{E5E84173-73DE-49B7-BCDC-67615A7238D9}" destId="{95AFEC75-5B9D-4B58-BEBB-5B15A1E4C752}" srcOrd="1" destOrd="0" presId="urn:microsoft.com/office/officeart/2005/8/layout/arrow2"/>
    <dgm:cxn modelId="{BECF6200-48A1-438D-BAA7-CDE4108A45AC}" type="presParOf" srcId="{95AFEC75-5B9D-4B58-BEBB-5B15A1E4C752}" destId="{F71D3FF5-9BF2-4B5F-BD9D-2F79B022880C}" srcOrd="0" destOrd="0" presId="urn:microsoft.com/office/officeart/2005/8/layout/arrow2"/>
    <dgm:cxn modelId="{976DA553-A322-448D-85C1-628312B24B8D}" type="presParOf" srcId="{95AFEC75-5B9D-4B58-BEBB-5B15A1E4C752}" destId="{5FEDEAD5-DE44-4773-ABEC-6E2CCEBF2F80}" srcOrd="1" destOrd="0" presId="urn:microsoft.com/office/officeart/2005/8/layout/arrow2"/>
    <dgm:cxn modelId="{3B025DAF-42C9-47D4-8A4E-7452C2C2D43B}" type="presParOf" srcId="{95AFEC75-5B9D-4B58-BEBB-5B15A1E4C752}" destId="{C10DD844-AD99-4F3A-AA28-7A49F9C09147}" srcOrd="2" destOrd="0" presId="urn:microsoft.com/office/officeart/2005/8/layout/arrow2"/>
    <dgm:cxn modelId="{8B7143FC-CDBF-4C8F-9701-44200F5339B4}" type="presParOf" srcId="{95AFEC75-5B9D-4B58-BEBB-5B15A1E4C752}" destId="{8E94D351-01D2-491A-86DF-5C5EAB258E7A}" srcOrd="3" destOrd="0" presId="urn:microsoft.com/office/officeart/2005/8/layout/arrow2"/>
    <dgm:cxn modelId="{FDAE610A-3689-4E63-A226-C5EAA84621E1}" type="presParOf" srcId="{95AFEC75-5B9D-4B58-BEBB-5B15A1E4C752}" destId="{35C734D5-1866-4B2D-B818-9C95CC565ECB}" srcOrd="4" destOrd="0" presId="urn:microsoft.com/office/officeart/2005/8/layout/arrow2"/>
    <dgm:cxn modelId="{0BE0C7F0-86C7-4460-BEDC-1B5125F31DE4}" type="presParOf" srcId="{95AFEC75-5B9D-4B58-BEBB-5B15A1E4C752}" destId="{9DCF0D2A-9084-4CDC-B81C-A00395352374}" srcOrd="5" destOrd="0" presId="urn:microsoft.com/office/officeart/2005/8/layout/arrow2"/>
    <dgm:cxn modelId="{BEAB41BE-7AC3-40C2-88BE-8685D7CE2DFC}" type="presParOf" srcId="{95AFEC75-5B9D-4B58-BEBB-5B15A1E4C752}" destId="{45CC6BD5-C2F1-4AA1-B91F-4B3A04C85655}" srcOrd="6" destOrd="0" presId="urn:microsoft.com/office/officeart/2005/8/layout/arrow2"/>
    <dgm:cxn modelId="{2F464D55-E659-40FF-B530-134F43DCE41D}" type="presParOf" srcId="{95AFEC75-5B9D-4B58-BEBB-5B15A1E4C752}" destId="{7F881FBE-5E36-4BF3-AE32-1492D58D911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016ADA-4312-47A2-947B-81ACE6D5E3E5}" type="doc">
      <dgm:prSet loTypeId="urn:microsoft.com/office/officeart/2005/8/layout/hList7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85E8F285-7D85-457C-83BA-67A1DA052C24}">
      <dgm:prSet phldrT="[Texte]"/>
      <dgm:spPr>
        <a:solidFill>
          <a:srgbClr val="CC00FF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b="1" dirty="0" smtClean="0">
              <a:solidFill>
                <a:schemeClr val="tx1"/>
              </a:solidFill>
            </a:rPr>
            <a:t>Cadrage du projet</a:t>
          </a:r>
          <a:endParaRPr lang="fr-FR" b="1" dirty="0">
            <a:solidFill>
              <a:schemeClr val="tx1"/>
            </a:solidFill>
          </a:endParaRPr>
        </a:p>
      </dgm:t>
    </dgm:pt>
    <dgm:pt modelId="{374D198F-52B7-44A7-B6E1-E4A23F351E3F}" type="parTrans" cxnId="{743336FF-1776-4968-A319-39087296D38E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811125E-2A6A-4F83-A73C-E1C6117D11D6}" type="sibTrans" cxnId="{743336FF-1776-4968-A319-39087296D38E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BD14315-3CFF-4D7D-B49F-BB0A0E33E9ED}">
      <dgm:prSet phldrT="[Texte]"/>
      <dgm:spPr>
        <a:solidFill>
          <a:srgbClr val="CC00FF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b="1" dirty="0" smtClean="0">
              <a:solidFill>
                <a:schemeClr val="tx1"/>
              </a:solidFill>
            </a:rPr>
            <a:t>Cahier des charges</a:t>
          </a:r>
          <a:endParaRPr lang="fr-FR" b="1" dirty="0">
            <a:solidFill>
              <a:schemeClr val="tx1"/>
            </a:solidFill>
          </a:endParaRPr>
        </a:p>
      </dgm:t>
    </dgm:pt>
    <dgm:pt modelId="{14EF3453-973E-43E5-ACD2-1C390CF2CBB3}" type="parTrans" cxnId="{03E21466-E7EB-4F09-ABB5-AF70B207B90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B63F0E4-F831-44C5-BF24-8EA45294DF77}" type="sibTrans" cxnId="{03E21466-E7EB-4F09-ABB5-AF70B207B90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AEF4E86-8AF9-47E6-A04D-D9E22A3FD4D4}">
      <dgm:prSet phldrT="[Texte]"/>
      <dgm:spPr>
        <a:solidFill>
          <a:srgbClr val="EB47EB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b="1" dirty="0" smtClean="0">
              <a:solidFill>
                <a:schemeClr val="tx1"/>
              </a:solidFill>
            </a:rPr>
            <a:t>Planification</a:t>
          </a:r>
          <a:endParaRPr lang="fr-FR" b="1" dirty="0">
            <a:solidFill>
              <a:schemeClr val="tx1"/>
            </a:solidFill>
          </a:endParaRPr>
        </a:p>
      </dgm:t>
    </dgm:pt>
    <dgm:pt modelId="{0ED69CCD-7728-417C-8CC0-9369DBB72B8E}" type="parTrans" cxnId="{C1893EBE-AA69-45F6-84AC-00558EEE902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3D2846A6-45CA-4FCB-BB9C-4743D815A0E1}" type="sibTrans" cxnId="{C1893EBE-AA69-45F6-84AC-00558EEE902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53A1F831-E1AD-4640-AABA-C3386865D7A2}">
      <dgm:prSet phldrT="[Texte]"/>
      <dgm:spPr>
        <a:solidFill>
          <a:srgbClr val="EB47EB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b="1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Diagramme des tâches</a:t>
          </a:r>
          <a:r>
            <a:rPr lang="fr-FR" b="1" dirty="0" smtClean="0">
              <a:solidFill>
                <a:schemeClr val="tx1"/>
              </a:solidFill>
            </a:rPr>
            <a:t>, matrice RACI</a:t>
          </a:r>
          <a:endParaRPr lang="fr-FR" b="1" dirty="0">
            <a:solidFill>
              <a:schemeClr val="tx1"/>
            </a:solidFill>
          </a:endParaRPr>
        </a:p>
      </dgm:t>
    </dgm:pt>
    <dgm:pt modelId="{D1AA574E-4D5F-4933-B2DC-CD5ED76D41A3}" type="parTrans" cxnId="{0E74D093-C0D7-4ED2-AEF3-4860A865772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0208620-ACD7-4375-8648-542E82176AF9}" type="sibTrans" cxnId="{0E74D093-C0D7-4ED2-AEF3-4860A865772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4D293A12-D458-4B5B-90FC-05323249AEEA}">
      <dgm:prSet phldrT="[Texte]"/>
      <dgm:spPr>
        <a:solidFill>
          <a:srgbClr val="EB47EB"/>
        </a:solidFill>
      </dgm:spPr>
      <dgm:t>
        <a:bodyPr/>
        <a:lstStyle/>
        <a:p>
          <a:pPr>
            <a:lnSpc>
              <a:spcPct val="90000"/>
            </a:lnSpc>
          </a:pPr>
          <a:endParaRPr lang="fr-FR" b="1" dirty="0">
            <a:solidFill>
              <a:schemeClr val="tx1"/>
            </a:solidFill>
          </a:endParaRPr>
        </a:p>
      </dgm:t>
    </dgm:pt>
    <dgm:pt modelId="{8E13D9D4-B738-450A-8BAD-184224A59912}" type="parTrans" cxnId="{BFCC6553-ECDB-4EDF-B1BB-9943883D95B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DD63B87-D98D-4ACE-AC9B-3A25CFFC3877}" type="sibTrans" cxnId="{BFCC6553-ECDB-4EDF-B1BB-9943883D95B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5C507E4-ABF0-49BF-9D0B-499FF5E687C5}">
      <dgm:prSet phldrT="[Texte]"/>
      <dgm:spPr>
        <a:solidFill>
          <a:srgbClr val="F49AF0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Suivre l’avancement</a:t>
          </a:r>
          <a:endParaRPr lang="fr-FR" b="1" dirty="0">
            <a:solidFill>
              <a:schemeClr val="tx1"/>
            </a:solidFill>
          </a:endParaRPr>
        </a:p>
      </dgm:t>
    </dgm:pt>
    <dgm:pt modelId="{15BCF352-1522-4641-86E4-CDC5457F78D8}" type="parTrans" cxnId="{A616BCFD-C183-418A-BE05-9BFF8BB98D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665F9694-7F3D-436D-A98A-5A3B582A4DE3}" type="sibTrans" cxnId="{A616BCFD-C183-418A-BE05-9BFF8BB98D21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7FEC654-7618-47EC-B793-A26985523940}">
      <dgm:prSet phldrT="[Texte]"/>
      <dgm:spPr>
        <a:solidFill>
          <a:srgbClr val="F49AF0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Les indicateurs</a:t>
          </a:r>
          <a:endParaRPr lang="fr-FR" b="1" dirty="0">
            <a:solidFill>
              <a:schemeClr val="tx1"/>
            </a:solidFill>
          </a:endParaRPr>
        </a:p>
      </dgm:t>
    </dgm:pt>
    <dgm:pt modelId="{BEE963F5-F83C-4A2E-9F1A-F6387A45B550}" type="parTrans" cxnId="{7BA99590-C0BF-4F86-9BAB-E57A8B376D3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CEB54FE-6091-4B66-8279-4F08BD53DF9A}" type="sibTrans" cxnId="{7BA99590-C0BF-4F86-9BAB-E57A8B376D3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26301245-9259-456F-8D02-715D46484F3C}">
      <dgm:prSet phldrT="[Texte]"/>
      <dgm:spPr>
        <a:solidFill>
          <a:srgbClr val="FAB4E6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Vérifier que les résultats sont atteints</a:t>
          </a:r>
          <a:endParaRPr lang="fr-FR" b="1" dirty="0">
            <a:solidFill>
              <a:schemeClr val="tx1"/>
            </a:solidFill>
          </a:endParaRPr>
        </a:p>
      </dgm:t>
    </dgm:pt>
    <dgm:pt modelId="{B66241C7-9D60-470A-8035-5BCC44F61D7C}" type="parTrans" cxnId="{258B37E2-BF11-4D5B-BF8D-EB9F4ED49BB9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0BEED-3B35-4FEB-9929-11079567CD49}" type="sibTrans" cxnId="{258B37E2-BF11-4D5B-BF8D-EB9F4ED49BB9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D24CBABF-FA5A-4B3E-8504-72CB217A2EBE}">
      <dgm:prSet phldrT="[Texte]"/>
      <dgm:spPr>
        <a:solidFill>
          <a:srgbClr val="FAB4E6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Evaluation de projet</a:t>
          </a:r>
          <a:endParaRPr lang="fr-FR" b="1" dirty="0">
            <a:solidFill>
              <a:schemeClr val="tx1"/>
            </a:solidFill>
          </a:endParaRPr>
        </a:p>
      </dgm:t>
    </dgm:pt>
    <dgm:pt modelId="{8C7FED43-465C-4C95-BD1C-26CA19B66329}" type="parTrans" cxnId="{5600EDAD-F2C0-4217-88FF-4665B491E79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1EC17D6-0347-4F91-B13D-B2492DB5B9B6}" type="sibTrans" cxnId="{5600EDAD-F2C0-4217-88FF-4665B491E79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37DC7636-6A8E-44E3-8563-EB312CAC95A4}">
      <dgm:prSet phldrT="[Texte]"/>
      <dgm:spPr>
        <a:solidFill>
          <a:srgbClr val="FAB4E6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Visualisation, capitalisation</a:t>
          </a:r>
          <a:endParaRPr lang="fr-FR" b="1" dirty="0">
            <a:solidFill>
              <a:schemeClr val="tx1"/>
            </a:solidFill>
          </a:endParaRPr>
        </a:p>
      </dgm:t>
    </dgm:pt>
    <dgm:pt modelId="{67499D48-26AD-4B01-A805-0EA36B048043}" type="parTrans" cxnId="{8AD884E9-987F-47A9-A024-8853D4062BA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7E067E0-860E-4315-BB91-89CDAFF431C5}" type="sibTrans" cxnId="{8AD884E9-987F-47A9-A024-8853D4062BA2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38455EF-0D36-4C2B-9721-6911EE786958}">
      <dgm:prSet phldrT="[Texte]"/>
      <dgm:spPr>
        <a:solidFill>
          <a:srgbClr val="EB47EB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b="1" dirty="0" smtClean="0">
              <a:solidFill>
                <a:schemeClr val="tx1"/>
              </a:solidFill>
            </a:rPr>
            <a:t>Gantt, Jalons</a:t>
          </a:r>
          <a:endParaRPr lang="fr-FR" b="1" dirty="0">
            <a:solidFill>
              <a:schemeClr val="tx1"/>
            </a:solidFill>
          </a:endParaRPr>
        </a:p>
      </dgm:t>
    </dgm:pt>
    <dgm:pt modelId="{79B49B06-1A76-46F6-81F2-8AC14FAD9C5D}" type="parTrans" cxnId="{C9859B2E-B8B2-46C0-8026-DFB0154AF211}">
      <dgm:prSet/>
      <dgm:spPr/>
      <dgm:t>
        <a:bodyPr/>
        <a:lstStyle/>
        <a:p>
          <a:endParaRPr lang="fr-FR"/>
        </a:p>
      </dgm:t>
    </dgm:pt>
    <dgm:pt modelId="{9CFE19B2-58F3-4FFD-BC63-495FC8633E2D}" type="sibTrans" cxnId="{C9859B2E-B8B2-46C0-8026-DFB0154AF211}">
      <dgm:prSet/>
      <dgm:spPr/>
      <dgm:t>
        <a:bodyPr/>
        <a:lstStyle/>
        <a:p>
          <a:endParaRPr lang="fr-FR"/>
        </a:p>
      </dgm:t>
    </dgm:pt>
    <dgm:pt modelId="{DDC2C70A-4E87-4DB9-A0E9-3D9F472A2CDA}">
      <dgm:prSet phldrT="[Texte]"/>
      <dgm:spPr>
        <a:solidFill>
          <a:srgbClr val="CC00FF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b="1" dirty="0" smtClean="0">
              <a:solidFill>
                <a:schemeClr val="tx1"/>
              </a:solidFill>
            </a:rPr>
            <a:t>PDCA</a:t>
          </a:r>
          <a:endParaRPr lang="fr-FR" b="1" dirty="0">
            <a:solidFill>
              <a:schemeClr val="tx1"/>
            </a:solidFill>
          </a:endParaRPr>
        </a:p>
      </dgm:t>
    </dgm:pt>
    <dgm:pt modelId="{E2BE889E-C7F2-4DFE-B0C8-9C6A9F2FC90C}" type="parTrans" cxnId="{3A5CF2E9-7A5D-415C-BFB5-A62AFE33C1C5}">
      <dgm:prSet/>
      <dgm:spPr/>
      <dgm:t>
        <a:bodyPr/>
        <a:lstStyle/>
        <a:p>
          <a:endParaRPr lang="fr-FR"/>
        </a:p>
      </dgm:t>
    </dgm:pt>
    <dgm:pt modelId="{5A947EED-413B-41C3-9592-128348730406}" type="sibTrans" cxnId="{3A5CF2E9-7A5D-415C-BFB5-A62AFE33C1C5}">
      <dgm:prSet/>
      <dgm:spPr/>
      <dgm:t>
        <a:bodyPr/>
        <a:lstStyle/>
        <a:p>
          <a:endParaRPr lang="fr-FR"/>
        </a:p>
      </dgm:t>
    </dgm:pt>
    <dgm:pt modelId="{F58EAF9B-37D7-4879-B8FB-606AD458B987}" type="pres">
      <dgm:prSet presAssocID="{0D016ADA-4312-47A2-947B-81ACE6D5E3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F0411-B72F-4E01-AFB6-654F4D28A4CC}" type="pres">
      <dgm:prSet presAssocID="{0D016ADA-4312-47A2-947B-81ACE6D5E3E5}" presName="fgShape" presStyleLbl="fgShp" presStyleIdx="0" presStyleCnt="1"/>
      <dgm:spPr>
        <a:ln>
          <a:solidFill>
            <a:srgbClr val="7030A0"/>
          </a:solidFill>
        </a:ln>
      </dgm:spPr>
      <dgm:t>
        <a:bodyPr/>
        <a:lstStyle/>
        <a:p>
          <a:endParaRPr lang="fr-FR"/>
        </a:p>
      </dgm:t>
    </dgm:pt>
    <dgm:pt modelId="{ACF470A6-E5B9-4039-A281-D398E67D3A00}" type="pres">
      <dgm:prSet presAssocID="{0D016ADA-4312-47A2-947B-81ACE6D5E3E5}" presName="linComp" presStyleCnt="0"/>
      <dgm:spPr/>
    </dgm:pt>
    <dgm:pt modelId="{B5D67646-AE12-4A01-9E36-091D60A96EEC}" type="pres">
      <dgm:prSet presAssocID="{85E8F285-7D85-457C-83BA-67A1DA052C24}" presName="compNode" presStyleCnt="0"/>
      <dgm:spPr/>
    </dgm:pt>
    <dgm:pt modelId="{55AC1582-C125-492B-970D-11FF76C8631C}" type="pres">
      <dgm:prSet presAssocID="{85E8F285-7D85-457C-83BA-67A1DA052C24}" presName="bkgdShape" presStyleLbl="node1" presStyleIdx="0" presStyleCnt="4"/>
      <dgm:spPr/>
      <dgm:t>
        <a:bodyPr/>
        <a:lstStyle/>
        <a:p>
          <a:endParaRPr lang="fr-FR"/>
        </a:p>
      </dgm:t>
    </dgm:pt>
    <dgm:pt modelId="{3C59A067-3F1F-4BFA-9164-9097AEC1DA0A}" type="pres">
      <dgm:prSet presAssocID="{85E8F285-7D85-457C-83BA-67A1DA052C2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8396C5-7721-4A9C-BD4A-DBD0DB3DC4F9}" type="pres">
      <dgm:prSet presAssocID="{85E8F285-7D85-457C-83BA-67A1DA052C24}" presName="invisiNode" presStyleLbl="node1" presStyleIdx="0" presStyleCnt="4"/>
      <dgm:spPr/>
    </dgm:pt>
    <dgm:pt modelId="{DE86AA6F-8977-43C1-8C09-CACFA7C57FB7}" type="pres">
      <dgm:prSet presAssocID="{85E8F285-7D85-457C-83BA-67A1DA052C24}" presName="imagNode" presStyleLbl="fgImgPlace1" presStyleIdx="0" presStyleCnt="4" custLinFactNeighborX="-3089" custLinFactNeighborY="-41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fr-FR"/>
        </a:p>
      </dgm:t>
    </dgm:pt>
    <dgm:pt modelId="{155C79DE-DE3B-4D3E-82CB-2A3433D7EA86}" type="pres">
      <dgm:prSet presAssocID="{F811125E-2A6A-4F83-A73C-E1C6117D11D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17B0A37-6295-409E-955F-A1B92CC9C1B0}" type="pres">
      <dgm:prSet presAssocID="{CAEF4E86-8AF9-47E6-A04D-D9E22A3FD4D4}" presName="compNode" presStyleCnt="0"/>
      <dgm:spPr/>
    </dgm:pt>
    <dgm:pt modelId="{BAE2AE77-289A-4137-9B8D-DE010AE4F74F}" type="pres">
      <dgm:prSet presAssocID="{CAEF4E86-8AF9-47E6-A04D-D9E22A3FD4D4}" presName="bkgdShape" presStyleLbl="node1" presStyleIdx="1" presStyleCnt="4"/>
      <dgm:spPr/>
      <dgm:t>
        <a:bodyPr/>
        <a:lstStyle/>
        <a:p>
          <a:endParaRPr lang="fr-FR"/>
        </a:p>
      </dgm:t>
    </dgm:pt>
    <dgm:pt modelId="{43507E03-F8E1-4C70-BAB8-A7D479585E72}" type="pres">
      <dgm:prSet presAssocID="{CAEF4E86-8AF9-47E6-A04D-D9E22A3FD4D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627CAF-F7EC-4A0B-B8D8-4CBD04E93A8F}" type="pres">
      <dgm:prSet presAssocID="{CAEF4E86-8AF9-47E6-A04D-D9E22A3FD4D4}" presName="invisiNode" presStyleLbl="node1" presStyleIdx="1" presStyleCnt="4"/>
      <dgm:spPr/>
    </dgm:pt>
    <dgm:pt modelId="{BDB0D934-33EF-4795-85FA-42AC3F786404}" type="pres">
      <dgm:prSet presAssocID="{CAEF4E86-8AF9-47E6-A04D-D9E22A3FD4D4}" presName="imagNode" presStyleLbl="fgImgPlace1" presStyleIdx="1" presStyleCnt="4" custScaleX="125097" custLinFactNeighborX="7719" custLinFactNeighborY="46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fr-FR"/>
        </a:p>
      </dgm:t>
    </dgm:pt>
    <dgm:pt modelId="{60514EB0-66B4-43C3-8129-0C10AEDE4209}" type="pres">
      <dgm:prSet presAssocID="{3D2846A6-45CA-4FCB-BB9C-4743D815A0E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EF6EA05-0251-4B36-A408-447747EBCFEE}" type="pres">
      <dgm:prSet presAssocID="{05C507E4-ABF0-49BF-9D0B-499FF5E687C5}" presName="compNode" presStyleCnt="0"/>
      <dgm:spPr/>
    </dgm:pt>
    <dgm:pt modelId="{712AC86D-F368-4B13-82C5-8E278678C04F}" type="pres">
      <dgm:prSet presAssocID="{05C507E4-ABF0-49BF-9D0B-499FF5E687C5}" presName="bkgdShape" presStyleLbl="node1" presStyleIdx="2" presStyleCnt="4"/>
      <dgm:spPr/>
      <dgm:t>
        <a:bodyPr/>
        <a:lstStyle/>
        <a:p>
          <a:endParaRPr lang="fr-FR"/>
        </a:p>
      </dgm:t>
    </dgm:pt>
    <dgm:pt modelId="{29F09972-2FF6-4DC9-B89D-9C14B1CFC093}" type="pres">
      <dgm:prSet presAssocID="{05C507E4-ABF0-49BF-9D0B-499FF5E687C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135A98-6117-4433-A894-7028F372B57F}" type="pres">
      <dgm:prSet presAssocID="{05C507E4-ABF0-49BF-9D0B-499FF5E687C5}" presName="invisiNode" presStyleLbl="node1" presStyleIdx="2" presStyleCnt="4"/>
      <dgm:spPr/>
    </dgm:pt>
    <dgm:pt modelId="{E1F9C5A6-2409-45C1-B8E2-85F8D6F05A5C}" type="pres">
      <dgm:prSet presAssocID="{05C507E4-ABF0-49BF-9D0B-499FF5E687C5}" presName="imagNode" presStyleLbl="fgImgPlace1" presStyleIdx="2" presStyleCnt="4" custLinFactNeighborX="2079" custLinFactNeighborY="-103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fr-FR"/>
        </a:p>
      </dgm:t>
    </dgm:pt>
    <dgm:pt modelId="{E40BFDC0-8799-42E5-92AC-D4CA53E8A122}" type="pres">
      <dgm:prSet presAssocID="{665F9694-7F3D-436D-A98A-5A3B582A4DE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47F0F13-5FAA-4C4A-9339-7882D999D35D}" type="pres">
      <dgm:prSet presAssocID="{26301245-9259-456F-8D02-715D46484F3C}" presName="compNode" presStyleCnt="0"/>
      <dgm:spPr/>
    </dgm:pt>
    <dgm:pt modelId="{3E78A110-3040-48D6-BE4F-816193D04EB7}" type="pres">
      <dgm:prSet presAssocID="{26301245-9259-456F-8D02-715D46484F3C}" presName="bkgdShape" presStyleLbl="node1" presStyleIdx="3" presStyleCnt="4"/>
      <dgm:spPr/>
      <dgm:t>
        <a:bodyPr/>
        <a:lstStyle/>
        <a:p>
          <a:endParaRPr lang="fr-FR"/>
        </a:p>
      </dgm:t>
    </dgm:pt>
    <dgm:pt modelId="{7A65692F-D943-4EEC-B1AE-523812860197}" type="pres">
      <dgm:prSet presAssocID="{26301245-9259-456F-8D02-715D46484F3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0954FE-A118-41AF-AC9B-FC70FE9B454C}" type="pres">
      <dgm:prSet presAssocID="{26301245-9259-456F-8D02-715D46484F3C}" presName="invisiNode" presStyleLbl="node1" presStyleIdx="3" presStyleCnt="4"/>
      <dgm:spPr/>
    </dgm:pt>
    <dgm:pt modelId="{9254DD7F-CF09-4EE4-9D3C-21CC1D1916F9}" type="pres">
      <dgm:prSet presAssocID="{26301245-9259-456F-8D02-715D46484F3C}" presName="imagNode" presStyleLbl="fgImgPlac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8D262CB7-42DE-4C5F-AE18-28C933B8E79E}" type="presOf" srcId="{738455EF-0D36-4C2B-9721-6911EE786958}" destId="{43507E03-F8E1-4C70-BAB8-A7D479585E72}" srcOrd="1" destOrd="2" presId="urn:microsoft.com/office/officeart/2005/8/layout/hList7"/>
    <dgm:cxn modelId="{A1EEE080-EE45-480D-9DC3-11F736A6CFAF}" type="presOf" srcId="{665F9694-7F3D-436D-A98A-5A3B582A4DE3}" destId="{E40BFDC0-8799-42E5-92AC-D4CA53E8A122}" srcOrd="0" destOrd="0" presId="urn:microsoft.com/office/officeart/2005/8/layout/hList7"/>
    <dgm:cxn modelId="{8B1E9D52-B5C5-4D6A-9585-F6F7E262B193}" type="presOf" srcId="{4D293A12-D458-4B5B-90FC-05323249AEEA}" destId="{43507E03-F8E1-4C70-BAB8-A7D479585E72}" srcOrd="1" destOrd="3" presId="urn:microsoft.com/office/officeart/2005/8/layout/hList7"/>
    <dgm:cxn modelId="{8AD884E9-987F-47A9-A024-8853D4062BA2}" srcId="{26301245-9259-456F-8D02-715D46484F3C}" destId="{37DC7636-6A8E-44E3-8563-EB312CAC95A4}" srcOrd="1" destOrd="0" parTransId="{67499D48-26AD-4B01-A805-0EA36B048043}" sibTransId="{87E067E0-860E-4315-BB91-89CDAFF431C5}"/>
    <dgm:cxn modelId="{DAC5B04E-0B32-4582-AFAA-6F8FFD049EBC}" type="presOf" srcId="{05C507E4-ABF0-49BF-9D0B-499FF5E687C5}" destId="{29F09972-2FF6-4DC9-B89D-9C14B1CFC093}" srcOrd="1" destOrd="0" presId="urn:microsoft.com/office/officeart/2005/8/layout/hList7"/>
    <dgm:cxn modelId="{7139C785-D439-4561-992B-6BF7C800C246}" type="presOf" srcId="{CAEF4E86-8AF9-47E6-A04D-D9E22A3FD4D4}" destId="{43507E03-F8E1-4C70-BAB8-A7D479585E72}" srcOrd="1" destOrd="0" presId="urn:microsoft.com/office/officeart/2005/8/layout/hList7"/>
    <dgm:cxn modelId="{3A5CF2E9-7A5D-415C-BFB5-A62AFE33C1C5}" srcId="{85E8F285-7D85-457C-83BA-67A1DA052C24}" destId="{DDC2C70A-4E87-4DB9-A0E9-3D9F472A2CDA}" srcOrd="1" destOrd="0" parTransId="{E2BE889E-C7F2-4DFE-B0C8-9C6A9F2FC90C}" sibTransId="{5A947EED-413B-41C3-9592-128348730406}"/>
    <dgm:cxn modelId="{76BA341A-E03B-4E86-9AF3-4246E2250B6C}" type="presOf" srcId="{F811125E-2A6A-4F83-A73C-E1C6117D11D6}" destId="{155C79DE-DE3B-4D3E-82CB-2A3433D7EA86}" srcOrd="0" destOrd="0" presId="urn:microsoft.com/office/officeart/2005/8/layout/hList7"/>
    <dgm:cxn modelId="{743336FF-1776-4968-A319-39087296D38E}" srcId="{0D016ADA-4312-47A2-947B-81ACE6D5E3E5}" destId="{85E8F285-7D85-457C-83BA-67A1DA052C24}" srcOrd="0" destOrd="0" parTransId="{374D198F-52B7-44A7-B6E1-E4A23F351E3F}" sibTransId="{F811125E-2A6A-4F83-A73C-E1C6117D11D6}"/>
    <dgm:cxn modelId="{5600EDAD-F2C0-4217-88FF-4665B491E790}" srcId="{26301245-9259-456F-8D02-715D46484F3C}" destId="{D24CBABF-FA5A-4B3E-8504-72CB217A2EBE}" srcOrd="0" destOrd="0" parTransId="{8C7FED43-465C-4C95-BD1C-26CA19B66329}" sibTransId="{71EC17D6-0347-4F91-B13D-B2492DB5B9B6}"/>
    <dgm:cxn modelId="{DE871C12-C55E-4C01-A6DE-2C364DB236F1}" type="presOf" srcId="{DDC2C70A-4E87-4DB9-A0E9-3D9F472A2CDA}" destId="{3C59A067-3F1F-4BFA-9164-9097AEC1DA0A}" srcOrd="1" destOrd="2" presId="urn:microsoft.com/office/officeart/2005/8/layout/hList7"/>
    <dgm:cxn modelId="{6CD64C48-B3D9-4BCB-88D5-F4085C0540E6}" type="presOf" srcId="{0D016ADA-4312-47A2-947B-81ACE6D5E3E5}" destId="{F58EAF9B-37D7-4879-B8FB-606AD458B987}" srcOrd="0" destOrd="0" presId="urn:microsoft.com/office/officeart/2005/8/layout/hList7"/>
    <dgm:cxn modelId="{C9859B2E-B8B2-46C0-8026-DFB0154AF211}" srcId="{CAEF4E86-8AF9-47E6-A04D-D9E22A3FD4D4}" destId="{738455EF-0D36-4C2B-9721-6911EE786958}" srcOrd="1" destOrd="0" parTransId="{79B49B06-1A76-46F6-81F2-8AC14FAD9C5D}" sibTransId="{9CFE19B2-58F3-4FFD-BC63-495FC8633E2D}"/>
    <dgm:cxn modelId="{0E74D093-C0D7-4ED2-AEF3-4860A8657722}" srcId="{CAEF4E86-8AF9-47E6-A04D-D9E22A3FD4D4}" destId="{53A1F831-E1AD-4640-AABA-C3386865D7A2}" srcOrd="0" destOrd="0" parTransId="{D1AA574E-4D5F-4933-B2DC-CD5ED76D41A3}" sibTransId="{E0208620-ACD7-4375-8648-542E82176AF9}"/>
    <dgm:cxn modelId="{1452CAE6-084F-426D-A9FF-F8A1401B17AF}" type="presOf" srcId="{D24CBABF-FA5A-4B3E-8504-72CB217A2EBE}" destId="{3E78A110-3040-48D6-BE4F-816193D04EB7}" srcOrd="0" destOrd="1" presId="urn:microsoft.com/office/officeart/2005/8/layout/hList7"/>
    <dgm:cxn modelId="{672F5770-74B2-4CBD-83E4-8D16C5BCC2EE}" type="presOf" srcId="{D7FEC654-7618-47EC-B793-A26985523940}" destId="{29F09972-2FF6-4DC9-B89D-9C14B1CFC093}" srcOrd="1" destOrd="1" presId="urn:microsoft.com/office/officeart/2005/8/layout/hList7"/>
    <dgm:cxn modelId="{5ED2371F-0F9F-4D8C-AC6D-C43EEBA9A385}" type="presOf" srcId="{1BD14315-3CFF-4D7D-B49F-BB0A0E33E9ED}" destId="{55AC1582-C125-492B-970D-11FF76C8631C}" srcOrd="0" destOrd="1" presId="urn:microsoft.com/office/officeart/2005/8/layout/hList7"/>
    <dgm:cxn modelId="{D45A1198-27FF-43D0-A98E-BB3C0CFF1B99}" type="presOf" srcId="{05C507E4-ABF0-49BF-9D0B-499FF5E687C5}" destId="{712AC86D-F368-4B13-82C5-8E278678C04F}" srcOrd="0" destOrd="0" presId="urn:microsoft.com/office/officeart/2005/8/layout/hList7"/>
    <dgm:cxn modelId="{E2DFCB22-EA43-4009-91A6-B35388C42DFF}" type="presOf" srcId="{26301245-9259-456F-8D02-715D46484F3C}" destId="{7A65692F-D943-4EEC-B1AE-523812860197}" srcOrd="1" destOrd="0" presId="urn:microsoft.com/office/officeart/2005/8/layout/hList7"/>
    <dgm:cxn modelId="{098BB4E7-506A-4B50-A941-F115A1CDAC78}" type="presOf" srcId="{D7FEC654-7618-47EC-B793-A26985523940}" destId="{712AC86D-F368-4B13-82C5-8E278678C04F}" srcOrd="0" destOrd="1" presId="urn:microsoft.com/office/officeart/2005/8/layout/hList7"/>
    <dgm:cxn modelId="{862AE2AD-8F0F-4A70-8100-8F3C8B46B730}" type="presOf" srcId="{3D2846A6-45CA-4FCB-BB9C-4743D815A0E1}" destId="{60514EB0-66B4-43C3-8129-0C10AEDE4209}" srcOrd="0" destOrd="0" presId="urn:microsoft.com/office/officeart/2005/8/layout/hList7"/>
    <dgm:cxn modelId="{03E21466-E7EB-4F09-ABB5-AF70B207B90C}" srcId="{85E8F285-7D85-457C-83BA-67A1DA052C24}" destId="{1BD14315-3CFF-4D7D-B49F-BB0A0E33E9ED}" srcOrd="0" destOrd="0" parTransId="{14EF3453-973E-43E5-ACD2-1C390CF2CBB3}" sibTransId="{2B63F0E4-F831-44C5-BF24-8EA45294DF77}"/>
    <dgm:cxn modelId="{258B37E2-BF11-4D5B-BF8D-EB9F4ED49BB9}" srcId="{0D016ADA-4312-47A2-947B-81ACE6D5E3E5}" destId="{26301245-9259-456F-8D02-715D46484F3C}" srcOrd="3" destOrd="0" parTransId="{B66241C7-9D60-470A-8035-5BCC44F61D7C}" sibTransId="{1FF0BEED-3B35-4FEB-9929-11079567CD49}"/>
    <dgm:cxn modelId="{DCBC27EC-D076-4D28-A28B-F6038C0E1488}" type="presOf" srcId="{26301245-9259-456F-8D02-715D46484F3C}" destId="{3E78A110-3040-48D6-BE4F-816193D04EB7}" srcOrd="0" destOrd="0" presId="urn:microsoft.com/office/officeart/2005/8/layout/hList7"/>
    <dgm:cxn modelId="{BDFB033B-66DA-4778-9297-8E9CCC54DA72}" type="presOf" srcId="{53A1F831-E1AD-4640-AABA-C3386865D7A2}" destId="{43507E03-F8E1-4C70-BAB8-A7D479585E72}" srcOrd="1" destOrd="1" presId="urn:microsoft.com/office/officeart/2005/8/layout/hList7"/>
    <dgm:cxn modelId="{C1893EBE-AA69-45F6-84AC-00558EEE9027}" srcId="{0D016ADA-4312-47A2-947B-81ACE6D5E3E5}" destId="{CAEF4E86-8AF9-47E6-A04D-D9E22A3FD4D4}" srcOrd="1" destOrd="0" parTransId="{0ED69CCD-7728-417C-8CC0-9369DBB72B8E}" sibTransId="{3D2846A6-45CA-4FCB-BB9C-4743D815A0E1}"/>
    <dgm:cxn modelId="{DF1CC6AB-E122-4FE8-A8D3-360B7C8B7E8B}" type="presOf" srcId="{4D293A12-D458-4B5B-90FC-05323249AEEA}" destId="{BAE2AE77-289A-4137-9B8D-DE010AE4F74F}" srcOrd="0" destOrd="3" presId="urn:microsoft.com/office/officeart/2005/8/layout/hList7"/>
    <dgm:cxn modelId="{9B065E86-5788-40D4-8BCF-22FD343DD104}" type="presOf" srcId="{D24CBABF-FA5A-4B3E-8504-72CB217A2EBE}" destId="{7A65692F-D943-4EEC-B1AE-523812860197}" srcOrd="1" destOrd="1" presId="urn:microsoft.com/office/officeart/2005/8/layout/hList7"/>
    <dgm:cxn modelId="{A52074A8-379E-465E-8386-41150E5B4A34}" type="presOf" srcId="{85E8F285-7D85-457C-83BA-67A1DA052C24}" destId="{3C59A067-3F1F-4BFA-9164-9097AEC1DA0A}" srcOrd="1" destOrd="0" presId="urn:microsoft.com/office/officeart/2005/8/layout/hList7"/>
    <dgm:cxn modelId="{01585B51-B61B-485C-9B2C-9D39E17C12F0}" type="presOf" srcId="{53A1F831-E1AD-4640-AABA-C3386865D7A2}" destId="{BAE2AE77-289A-4137-9B8D-DE010AE4F74F}" srcOrd="0" destOrd="1" presId="urn:microsoft.com/office/officeart/2005/8/layout/hList7"/>
    <dgm:cxn modelId="{47AA5245-4E56-488F-95A9-D201C9844393}" type="presOf" srcId="{37DC7636-6A8E-44E3-8563-EB312CAC95A4}" destId="{7A65692F-D943-4EEC-B1AE-523812860197}" srcOrd="1" destOrd="2" presId="urn:microsoft.com/office/officeart/2005/8/layout/hList7"/>
    <dgm:cxn modelId="{4789481E-BA71-4277-90DA-661A430609D6}" type="presOf" srcId="{CAEF4E86-8AF9-47E6-A04D-D9E22A3FD4D4}" destId="{BAE2AE77-289A-4137-9B8D-DE010AE4F74F}" srcOrd="0" destOrd="0" presId="urn:microsoft.com/office/officeart/2005/8/layout/hList7"/>
    <dgm:cxn modelId="{B7CAC4DB-9A7D-4E33-97E2-D7C720A28D23}" type="presOf" srcId="{738455EF-0D36-4C2B-9721-6911EE786958}" destId="{BAE2AE77-289A-4137-9B8D-DE010AE4F74F}" srcOrd="0" destOrd="2" presId="urn:microsoft.com/office/officeart/2005/8/layout/hList7"/>
    <dgm:cxn modelId="{A43F7E3F-F29E-4396-9240-E12B3E718547}" type="presOf" srcId="{1BD14315-3CFF-4D7D-B49F-BB0A0E33E9ED}" destId="{3C59A067-3F1F-4BFA-9164-9097AEC1DA0A}" srcOrd="1" destOrd="1" presId="urn:microsoft.com/office/officeart/2005/8/layout/hList7"/>
    <dgm:cxn modelId="{068E49C3-A345-4214-9E1F-7696B0BB3CAD}" type="presOf" srcId="{85E8F285-7D85-457C-83BA-67A1DA052C24}" destId="{55AC1582-C125-492B-970D-11FF76C8631C}" srcOrd="0" destOrd="0" presId="urn:microsoft.com/office/officeart/2005/8/layout/hList7"/>
    <dgm:cxn modelId="{7BA99590-C0BF-4F86-9BAB-E57A8B376D37}" srcId="{05C507E4-ABF0-49BF-9D0B-499FF5E687C5}" destId="{D7FEC654-7618-47EC-B793-A26985523940}" srcOrd="0" destOrd="0" parTransId="{BEE963F5-F83C-4A2E-9F1A-F6387A45B550}" sibTransId="{2CEB54FE-6091-4B66-8279-4F08BD53DF9A}"/>
    <dgm:cxn modelId="{A616BCFD-C183-418A-BE05-9BFF8BB98D21}" srcId="{0D016ADA-4312-47A2-947B-81ACE6D5E3E5}" destId="{05C507E4-ABF0-49BF-9D0B-499FF5E687C5}" srcOrd="2" destOrd="0" parTransId="{15BCF352-1522-4641-86E4-CDC5457F78D8}" sibTransId="{665F9694-7F3D-436D-A98A-5A3B582A4DE3}"/>
    <dgm:cxn modelId="{D1CA4616-499C-422E-ABB4-32DE8B053A9C}" type="presOf" srcId="{37DC7636-6A8E-44E3-8563-EB312CAC95A4}" destId="{3E78A110-3040-48D6-BE4F-816193D04EB7}" srcOrd="0" destOrd="2" presId="urn:microsoft.com/office/officeart/2005/8/layout/hList7"/>
    <dgm:cxn modelId="{8451FE3F-BCA6-4F78-BCAA-2DCD1646113D}" type="presOf" srcId="{DDC2C70A-4E87-4DB9-A0E9-3D9F472A2CDA}" destId="{55AC1582-C125-492B-970D-11FF76C8631C}" srcOrd="0" destOrd="2" presId="urn:microsoft.com/office/officeart/2005/8/layout/hList7"/>
    <dgm:cxn modelId="{BFCC6553-ECDB-4EDF-B1BB-9943883D95B2}" srcId="{CAEF4E86-8AF9-47E6-A04D-D9E22A3FD4D4}" destId="{4D293A12-D458-4B5B-90FC-05323249AEEA}" srcOrd="2" destOrd="0" parTransId="{8E13D9D4-B738-450A-8BAD-184224A59912}" sibTransId="{1DD63B87-D98D-4ACE-AC9B-3A25CFFC3877}"/>
    <dgm:cxn modelId="{882246D7-9689-41BA-A6B8-684DC0BCE0A4}" type="presParOf" srcId="{F58EAF9B-37D7-4879-B8FB-606AD458B987}" destId="{BD2F0411-B72F-4E01-AFB6-654F4D28A4CC}" srcOrd="0" destOrd="0" presId="urn:microsoft.com/office/officeart/2005/8/layout/hList7"/>
    <dgm:cxn modelId="{59C2A736-B549-4588-AD64-82ECB2489FBD}" type="presParOf" srcId="{F58EAF9B-37D7-4879-B8FB-606AD458B987}" destId="{ACF470A6-E5B9-4039-A281-D398E67D3A00}" srcOrd="1" destOrd="0" presId="urn:microsoft.com/office/officeart/2005/8/layout/hList7"/>
    <dgm:cxn modelId="{96E3029E-1FE9-4903-A7F6-2B0A270E70BB}" type="presParOf" srcId="{ACF470A6-E5B9-4039-A281-D398E67D3A00}" destId="{B5D67646-AE12-4A01-9E36-091D60A96EEC}" srcOrd="0" destOrd="0" presId="urn:microsoft.com/office/officeart/2005/8/layout/hList7"/>
    <dgm:cxn modelId="{241E2C04-C366-4179-ABC7-48A22D4ED2C9}" type="presParOf" srcId="{B5D67646-AE12-4A01-9E36-091D60A96EEC}" destId="{55AC1582-C125-492B-970D-11FF76C8631C}" srcOrd="0" destOrd="0" presId="urn:microsoft.com/office/officeart/2005/8/layout/hList7"/>
    <dgm:cxn modelId="{79E0A1AE-CBA4-4B7B-B757-CDA6F1612D10}" type="presParOf" srcId="{B5D67646-AE12-4A01-9E36-091D60A96EEC}" destId="{3C59A067-3F1F-4BFA-9164-9097AEC1DA0A}" srcOrd="1" destOrd="0" presId="urn:microsoft.com/office/officeart/2005/8/layout/hList7"/>
    <dgm:cxn modelId="{AAEF6BDC-D510-497F-ACCC-FE0F4D5F3136}" type="presParOf" srcId="{B5D67646-AE12-4A01-9E36-091D60A96EEC}" destId="{868396C5-7721-4A9C-BD4A-DBD0DB3DC4F9}" srcOrd="2" destOrd="0" presId="urn:microsoft.com/office/officeart/2005/8/layout/hList7"/>
    <dgm:cxn modelId="{67C5D102-EE27-4787-AF19-B2F2BCC78FC4}" type="presParOf" srcId="{B5D67646-AE12-4A01-9E36-091D60A96EEC}" destId="{DE86AA6F-8977-43C1-8C09-CACFA7C57FB7}" srcOrd="3" destOrd="0" presId="urn:microsoft.com/office/officeart/2005/8/layout/hList7"/>
    <dgm:cxn modelId="{6C512B4D-0253-4943-A4B3-C882A410D0A3}" type="presParOf" srcId="{ACF470A6-E5B9-4039-A281-D398E67D3A00}" destId="{155C79DE-DE3B-4D3E-82CB-2A3433D7EA86}" srcOrd="1" destOrd="0" presId="urn:microsoft.com/office/officeart/2005/8/layout/hList7"/>
    <dgm:cxn modelId="{F5725F8E-035C-4472-A766-30485991F76E}" type="presParOf" srcId="{ACF470A6-E5B9-4039-A281-D398E67D3A00}" destId="{917B0A37-6295-409E-955F-A1B92CC9C1B0}" srcOrd="2" destOrd="0" presId="urn:microsoft.com/office/officeart/2005/8/layout/hList7"/>
    <dgm:cxn modelId="{EA1A6A92-B375-484E-BCB3-ADE0261F7ED0}" type="presParOf" srcId="{917B0A37-6295-409E-955F-A1B92CC9C1B0}" destId="{BAE2AE77-289A-4137-9B8D-DE010AE4F74F}" srcOrd="0" destOrd="0" presId="urn:microsoft.com/office/officeart/2005/8/layout/hList7"/>
    <dgm:cxn modelId="{F73A5F77-A568-4CEF-A3A5-3EEBBE0689D3}" type="presParOf" srcId="{917B0A37-6295-409E-955F-A1B92CC9C1B0}" destId="{43507E03-F8E1-4C70-BAB8-A7D479585E72}" srcOrd="1" destOrd="0" presId="urn:microsoft.com/office/officeart/2005/8/layout/hList7"/>
    <dgm:cxn modelId="{43B1C106-5745-43C4-9ED5-ED59FF0BE0CF}" type="presParOf" srcId="{917B0A37-6295-409E-955F-A1B92CC9C1B0}" destId="{7C627CAF-F7EC-4A0B-B8D8-4CBD04E93A8F}" srcOrd="2" destOrd="0" presId="urn:microsoft.com/office/officeart/2005/8/layout/hList7"/>
    <dgm:cxn modelId="{BD410D5B-8873-40CF-8552-E4B9EA8D4BF7}" type="presParOf" srcId="{917B0A37-6295-409E-955F-A1B92CC9C1B0}" destId="{BDB0D934-33EF-4795-85FA-42AC3F786404}" srcOrd="3" destOrd="0" presId="urn:microsoft.com/office/officeart/2005/8/layout/hList7"/>
    <dgm:cxn modelId="{364C4AFF-0D60-4A9B-BF7B-6D0589BC0677}" type="presParOf" srcId="{ACF470A6-E5B9-4039-A281-D398E67D3A00}" destId="{60514EB0-66B4-43C3-8129-0C10AEDE4209}" srcOrd="3" destOrd="0" presId="urn:microsoft.com/office/officeart/2005/8/layout/hList7"/>
    <dgm:cxn modelId="{5D0B5606-6A0C-4342-AE38-3B62E47F22B7}" type="presParOf" srcId="{ACF470A6-E5B9-4039-A281-D398E67D3A00}" destId="{0EF6EA05-0251-4B36-A408-447747EBCFEE}" srcOrd="4" destOrd="0" presId="urn:microsoft.com/office/officeart/2005/8/layout/hList7"/>
    <dgm:cxn modelId="{0706C130-851C-4AD4-B513-E4709FA20D97}" type="presParOf" srcId="{0EF6EA05-0251-4B36-A408-447747EBCFEE}" destId="{712AC86D-F368-4B13-82C5-8E278678C04F}" srcOrd="0" destOrd="0" presId="urn:microsoft.com/office/officeart/2005/8/layout/hList7"/>
    <dgm:cxn modelId="{3CFE9445-3804-415D-9BFF-45227FC2EB30}" type="presParOf" srcId="{0EF6EA05-0251-4B36-A408-447747EBCFEE}" destId="{29F09972-2FF6-4DC9-B89D-9C14B1CFC093}" srcOrd="1" destOrd="0" presId="urn:microsoft.com/office/officeart/2005/8/layout/hList7"/>
    <dgm:cxn modelId="{F2892733-F7B5-4589-B935-F538F59E18EC}" type="presParOf" srcId="{0EF6EA05-0251-4B36-A408-447747EBCFEE}" destId="{B9135A98-6117-4433-A894-7028F372B57F}" srcOrd="2" destOrd="0" presId="urn:microsoft.com/office/officeart/2005/8/layout/hList7"/>
    <dgm:cxn modelId="{9A736022-117C-423D-B1E7-67D47E761CD0}" type="presParOf" srcId="{0EF6EA05-0251-4B36-A408-447747EBCFEE}" destId="{E1F9C5A6-2409-45C1-B8E2-85F8D6F05A5C}" srcOrd="3" destOrd="0" presId="urn:microsoft.com/office/officeart/2005/8/layout/hList7"/>
    <dgm:cxn modelId="{C0A1B95E-BE8C-4A0C-B220-C412627490C0}" type="presParOf" srcId="{ACF470A6-E5B9-4039-A281-D398E67D3A00}" destId="{E40BFDC0-8799-42E5-92AC-D4CA53E8A122}" srcOrd="5" destOrd="0" presId="urn:microsoft.com/office/officeart/2005/8/layout/hList7"/>
    <dgm:cxn modelId="{D0F57C38-3B5C-41F2-AA1F-785C792E2161}" type="presParOf" srcId="{ACF470A6-E5B9-4039-A281-D398E67D3A00}" destId="{647F0F13-5FAA-4C4A-9339-7882D999D35D}" srcOrd="6" destOrd="0" presId="urn:microsoft.com/office/officeart/2005/8/layout/hList7"/>
    <dgm:cxn modelId="{D3D05134-61A9-4C0E-A78F-B82A04B4AEC8}" type="presParOf" srcId="{647F0F13-5FAA-4C4A-9339-7882D999D35D}" destId="{3E78A110-3040-48D6-BE4F-816193D04EB7}" srcOrd="0" destOrd="0" presId="urn:microsoft.com/office/officeart/2005/8/layout/hList7"/>
    <dgm:cxn modelId="{80B49A28-3908-41DB-A6AE-BBF84B4AE546}" type="presParOf" srcId="{647F0F13-5FAA-4C4A-9339-7882D999D35D}" destId="{7A65692F-D943-4EEC-B1AE-523812860197}" srcOrd="1" destOrd="0" presId="urn:microsoft.com/office/officeart/2005/8/layout/hList7"/>
    <dgm:cxn modelId="{37C41050-1773-48C8-ABBA-E7EA05A39039}" type="presParOf" srcId="{647F0F13-5FAA-4C4A-9339-7882D999D35D}" destId="{800954FE-A118-41AF-AC9B-FC70FE9B454C}" srcOrd="2" destOrd="0" presId="urn:microsoft.com/office/officeart/2005/8/layout/hList7"/>
    <dgm:cxn modelId="{E783A220-92CE-4688-90DD-93702FDC6EB3}" type="presParOf" srcId="{647F0F13-5FAA-4C4A-9339-7882D999D35D}" destId="{9254DD7F-CF09-4EE4-9D3C-21CC1D1916F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7B0A1-AF9A-4C4D-ADE8-1C8EC4EC526D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711832B-57BF-4910-9E81-C69A15F207CF}">
      <dgm:prSet phldrT="[Texte]"/>
      <dgm:spPr/>
      <dgm:t>
        <a:bodyPr/>
        <a:lstStyle/>
        <a:p>
          <a:r>
            <a:rPr lang="fr-FR" dirty="0" smtClean="0"/>
            <a:t>1 - Définir</a:t>
          </a:r>
          <a:endParaRPr lang="fr-FR" dirty="0"/>
        </a:p>
      </dgm:t>
    </dgm:pt>
    <dgm:pt modelId="{1D6D7E44-2838-4379-8BEA-0CAAE402C69B}" type="parTrans" cxnId="{39DABAC6-F38F-4A4B-A76E-3C50F476267A}">
      <dgm:prSet/>
      <dgm:spPr/>
      <dgm:t>
        <a:bodyPr/>
        <a:lstStyle/>
        <a:p>
          <a:endParaRPr lang="fr-FR"/>
        </a:p>
      </dgm:t>
    </dgm:pt>
    <dgm:pt modelId="{F697F1DB-EC62-40D4-BAD1-2AAE2D1CB1DD}" type="sibTrans" cxnId="{39DABAC6-F38F-4A4B-A76E-3C50F476267A}">
      <dgm:prSet/>
      <dgm:spPr/>
      <dgm:t>
        <a:bodyPr/>
        <a:lstStyle/>
        <a:p>
          <a:endParaRPr lang="fr-FR"/>
        </a:p>
      </dgm:t>
    </dgm:pt>
    <dgm:pt modelId="{48C2EC3E-DBA6-4FD5-A3CA-65F7E4E0A064}">
      <dgm:prSet phldrT="[Texte]" custT="1"/>
      <dgm:spPr/>
      <dgm:t>
        <a:bodyPr/>
        <a:lstStyle/>
        <a:p>
          <a:r>
            <a:rPr lang="fr-FR" sz="1600" dirty="0" smtClean="0">
              <a:hlinkClick xmlns:r="http://schemas.openxmlformats.org/officeDocument/2006/relationships" r:id="rId1"/>
            </a:rPr>
            <a:t>QQOQCP</a:t>
          </a:r>
          <a:endParaRPr lang="fr-FR" sz="1600" dirty="0"/>
        </a:p>
      </dgm:t>
    </dgm:pt>
    <dgm:pt modelId="{ECF5F16B-C978-4387-BAA5-ACD36E37A09F}" type="parTrans" cxnId="{5D70943B-CBF1-4BEC-B653-88F3B6893018}">
      <dgm:prSet/>
      <dgm:spPr/>
      <dgm:t>
        <a:bodyPr/>
        <a:lstStyle/>
        <a:p>
          <a:endParaRPr lang="fr-FR"/>
        </a:p>
      </dgm:t>
    </dgm:pt>
    <dgm:pt modelId="{2FE12017-44B4-4347-9EEE-B64D07D1F18E}" type="sibTrans" cxnId="{5D70943B-CBF1-4BEC-B653-88F3B6893018}">
      <dgm:prSet/>
      <dgm:spPr/>
      <dgm:t>
        <a:bodyPr/>
        <a:lstStyle/>
        <a:p>
          <a:endParaRPr lang="fr-FR"/>
        </a:p>
      </dgm:t>
    </dgm:pt>
    <dgm:pt modelId="{F264D677-FA44-492B-AC80-DF7FE5F02865}">
      <dgm:prSet phldrT="[Texte]"/>
      <dgm:spPr/>
      <dgm:t>
        <a:bodyPr/>
        <a:lstStyle/>
        <a:p>
          <a:r>
            <a:rPr lang="fr-FR" dirty="0" smtClean="0"/>
            <a:t>2 - Mesurer</a:t>
          </a:r>
          <a:endParaRPr lang="fr-FR" dirty="0"/>
        </a:p>
      </dgm:t>
    </dgm:pt>
    <dgm:pt modelId="{2F78CE58-2631-4B6F-842B-941DD353AAAE}" type="parTrans" cxnId="{68426914-66F5-493E-AD85-F960ACFDD6EF}">
      <dgm:prSet/>
      <dgm:spPr/>
      <dgm:t>
        <a:bodyPr/>
        <a:lstStyle/>
        <a:p>
          <a:endParaRPr lang="fr-FR"/>
        </a:p>
      </dgm:t>
    </dgm:pt>
    <dgm:pt modelId="{1A4F3F1C-1815-41BC-BA6D-C8E7C955267C}" type="sibTrans" cxnId="{68426914-66F5-493E-AD85-F960ACFDD6EF}">
      <dgm:prSet/>
      <dgm:spPr/>
      <dgm:t>
        <a:bodyPr/>
        <a:lstStyle/>
        <a:p>
          <a:endParaRPr lang="fr-FR"/>
        </a:p>
      </dgm:t>
    </dgm:pt>
    <dgm:pt modelId="{C0BA2C16-9C32-47B5-9CB4-0A5602092947}">
      <dgm:prSet phldrT="[Texte]" custT="1"/>
      <dgm:spPr/>
      <dgm:t>
        <a:bodyPr/>
        <a:lstStyle/>
        <a:p>
          <a:endParaRPr lang="fr-FR" sz="1600" dirty="0" smtClean="0">
            <a:hlinkClick xmlns:r="http://schemas.openxmlformats.org/officeDocument/2006/relationships" r:id="rId2"/>
          </a:endParaRPr>
        </a:p>
        <a:p>
          <a:r>
            <a:rPr lang="fr-FR" sz="1600" dirty="0" smtClean="0">
              <a:hlinkClick xmlns:r="http://schemas.openxmlformats.org/officeDocument/2006/relationships" r:id="rId2"/>
            </a:rPr>
            <a:t>Collecte et visualisation de données</a:t>
          </a:r>
          <a:endParaRPr lang="fr-FR" sz="1600" dirty="0"/>
        </a:p>
      </dgm:t>
    </dgm:pt>
    <dgm:pt modelId="{4D20169D-9481-4507-BC60-FB06D9191538}" type="parTrans" cxnId="{0F31EB9A-FCFE-4E5E-A48C-2718AF78E973}">
      <dgm:prSet/>
      <dgm:spPr/>
      <dgm:t>
        <a:bodyPr/>
        <a:lstStyle/>
        <a:p>
          <a:endParaRPr lang="fr-FR"/>
        </a:p>
      </dgm:t>
    </dgm:pt>
    <dgm:pt modelId="{34B159FF-B226-4736-B9F3-7923B91A8D18}" type="sibTrans" cxnId="{0F31EB9A-FCFE-4E5E-A48C-2718AF78E973}">
      <dgm:prSet/>
      <dgm:spPr/>
      <dgm:t>
        <a:bodyPr/>
        <a:lstStyle/>
        <a:p>
          <a:endParaRPr lang="fr-FR"/>
        </a:p>
      </dgm:t>
    </dgm:pt>
    <dgm:pt modelId="{0DD6180B-F680-49C5-92BD-5EC1B8B272F0}">
      <dgm:prSet phldrT="[Texte]"/>
      <dgm:spPr/>
      <dgm:t>
        <a:bodyPr/>
        <a:lstStyle/>
        <a:p>
          <a:r>
            <a:rPr lang="fr-FR" dirty="0" smtClean="0"/>
            <a:t>3 - Prioriser</a:t>
          </a:r>
          <a:endParaRPr lang="fr-FR" dirty="0"/>
        </a:p>
      </dgm:t>
    </dgm:pt>
    <dgm:pt modelId="{8569E075-DA0D-47C3-B067-9E09656E23A0}" type="parTrans" cxnId="{64DF1B5D-9905-4F4A-802D-A2391F245027}">
      <dgm:prSet/>
      <dgm:spPr/>
      <dgm:t>
        <a:bodyPr/>
        <a:lstStyle/>
        <a:p>
          <a:endParaRPr lang="fr-FR"/>
        </a:p>
      </dgm:t>
    </dgm:pt>
    <dgm:pt modelId="{A55DD358-183A-4BFB-A920-4F4B5F68FBFA}" type="sibTrans" cxnId="{64DF1B5D-9905-4F4A-802D-A2391F245027}">
      <dgm:prSet/>
      <dgm:spPr/>
      <dgm:t>
        <a:bodyPr/>
        <a:lstStyle/>
        <a:p>
          <a:endParaRPr lang="fr-FR"/>
        </a:p>
      </dgm:t>
    </dgm:pt>
    <dgm:pt modelId="{4902CDE0-3293-4743-8F0C-6EE91A29F060}">
      <dgm:prSet phldrT="[Texte]" custT="1"/>
      <dgm:spPr/>
      <dgm:t>
        <a:bodyPr/>
        <a:lstStyle/>
        <a:p>
          <a:r>
            <a:rPr lang="fr-FR" sz="1600" dirty="0" smtClean="0">
              <a:hlinkClick xmlns:r="http://schemas.openxmlformats.org/officeDocument/2006/relationships" r:id="rId3"/>
            </a:rPr>
            <a:t>Diagramme de Pareto</a:t>
          </a:r>
          <a:endParaRPr lang="fr-FR" sz="1600" dirty="0"/>
        </a:p>
      </dgm:t>
    </dgm:pt>
    <dgm:pt modelId="{560708F6-F204-4C6B-A931-8E0542195B60}" type="parTrans" cxnId="{07F6BB48-2CE5-4056-9505-17B2C5012B89}">
      <dgm:prSet/>
      <dgm:spPr/>
      <dgm:t>
        <a:bodyPr/>
        <a:lstStyle/>
        <a:p>
          <a:endParaRPr lang="fr-FR"/>
        </a:p>
      </dgm:t>
    </dgm:pt>
    <dgm:pt modelId="{C0721FB9-49BC-4C75-8BE6-A0461BF90BFE}" type="sibTrans" cxnId="{07F6BB48-2CE5-4056-9505-17B2C5012B89}">
      <dgm:prSet/>
      <dgm:spPr/>
      <dgm:t>
        <a:bodyPr/>
        <a:lstStyle/>
        <a:p>
          <a:endParaRPr lang="fr-FR"/>
        </a:p>
      </dgm:t>
    </dgm:pt>
    <dgm:pt modelId="{BF86AD82-6A12-4849-971D-EB6F82918930}">
      <dgm:prSet phldrT="[Texte]"/>
      <dgm:spPr/>
      <dgm:t>
        <a:bodyPr/>
        <a:lstStyle/>
        <a:p>
          <a:r>
            <a:rPr lang="fr-FR" dirty="0" smtClean="0"/>
            <a:t>4 - Plan de travail</a:t>
          </a:r>
          <a:endParaRPr lang="fr-FR" dirty="0"/>
        </a:p>
      </dgm:t>
    </dgm:pt>
    <dgm:pt modelId="{098637E6-94E1-491A-9036-EA36371B8190}" type="parTrans" cxnId="{52156D08-B26C-4CE9-9ED1-F0FA9005B0F1}">
      <dgm:prSet/>
      <dgm:spPr/>
      <dgm:t>
        <a:bodyPr/>
        <a:lstStyle/>
        <a:p>
          <a:endParaRPr lang="fr-FR"/>
        </a:p>
      </dgm:t>
    </dgm:pt>
    <dgm:pt modelId="{528DDD14-C0D7-4258-9E6F-07462ED97E38}" type="sibTrans" cxnId="{52156D08-B26C-4CE9-9ED1-F0FA9005B0F1}">
      <dgm:prSet/>
      <dgm:spPr/>
      <dgm:t>
        <a:bodyPr/>
        <a:lstStyle/>
        <a:p>
          <a:endParaRPr lang="fr-FR"/>
        </a:p>
      </dgm:t>
    </dgm:pt>
    <dgm:pt modelId="{6E6B3A1E-503E-446B-A6BE-4F0D7C1573FE}">
      <dgm:prSet phldrT="[Texte]" custT="1"/>
      <dgm:spPr/>
      <dgm:t>
        <a:bodyPr/>
        <a:lstStyle/>
        <a:p>
          <a:r>
            <a:rPr lang="fr-FR" sz="1600" dirty="0" smtClean="0"/>
            <a:t>QQOCCP</a:t>
          </a:r>
          <a:endParaRPr lang="fr-FR" sz="1600" dirty="0"/>
        </a:p>
      </dgm:t>
    </dgm:pt>
    <dgm:pt modelId="{69D5C7EF-1E49-4558-84CA-04141DA52780}" type="parTrans" cxnId="{2F7502A7-8108-449D-A76D-30DCB55925E9}">
      <dgm:prSet/>
      <dgm:spPr/>
      <dgm:t>
        <a:bodyPr/>
        <a:lstStyle/>
        <a:p>
          <a:endParaRPr lang="fr-FR"/>
        </a:p>
      </dgm:t>
    </dgm:pt>
    <dgm:pt modelId="{D673DDF7-6F28-4F2E-944D-37D722209807}" type="sibTrans" cxnId="{2F7502A7-8108-449D-A76D-30DCB55925E9}">
      <dgm:prSet/>
      <dgm:spPr/>
      <dgm:t>
        <a:bodyPr/>
        <a:lstStyle/>
        <a:p>
          <a:endParaRPr lang="fr-FR"/>
        </a:p>
      </dgm:t>
    </dgm:pt>
    <dgm:pt modelId="{2D818D92-05D5-4425-A77D-3FFC8EC45198}">
      <dgm:prSet phldrT="[Texte]" custT="1"/>
      <dgm:spPr/>
      <dgm:t>
        <a:bodyPr/>
        <a:lstStyle/>
        <a:p>
          <a:r>
            <a:rPr lang="fr-FR" sz="1600" dirty="0" smtClean="0"/>
            <a:t>Objectif &amp; budget</a:t>
          </a:r>
          <a:endParaRPr lang="fr-FR" sz="1600" dirty="0"/>
        </a:p>
      </dgm:t>
    </dgm:pt>
    <dgm:pt modelId="{AA0F9DEA-8CB1-4AE4-9EC9-F1A7913D2B95}" type="parTrans" cxnId="{3A5EB999-57D3-40E8-8B00-6EB9A3962781}">
      <dgm:prSet/>
      <dgm:spPr/>
      <dgm:t>
        <a:bodyPr/>
        <a:lstStyle/>
        <a:p>
          <a:endParaRPr lang="fr-FR"/>
        </a:p>
      </dgm:t>
    </dgm:pt>
    <dgm:pt modelId="{F32F804B-0A04-4DE3-ACFD-216B089C35D5}" type="sibTrans" cxnId="{3A5EB999-57D3-40E8-8B00-6EB9A3962781}">
      <dgm:prSet/>
      <dgm:spPr/>
      <dgm:t>
        <a:bodyPr/>
        <a:lstStyle/>
        <a:p>
          <a:endParaRPr lang="fr-FR"/>
        </a:p>
      </dgm:t>
    </dgm:pt>
    <dgm:pt modelId="{22C6EBC3-A2A7-4588-B8E4-82034CAF8AE7}" type="pres">
      <dgm:prSet presAssocID="{93C7B0A1-AF9A-4C4D-ADE8-1C8EC4EC526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CAD1E41-387D-4E9A-AC92-7CC9D73215E2}" type="pres">
      <dgm:prSet presAssocID="{3711832B-57BF-4910-9E81-C69A15F207CF}" presName="root" presStyleCnt="0">
        <dgm:presLayoutVars>
          <dgm:chMax/>
          <dgm:chPref/>
        </dgm:presLayoutVars>
      </dgm:prSet>
      <dgm:spPr/>
    </dgm:pt>
    <dgm:pt modelId="{C49014AF-298F-424B-8950-45F22B9385BF}" type="pres">
      <dgm:prSet presAssocID="{3711832B-57BF-4910-9E81-C69A15F207CF}" presName="rootComposite" presStyleCnt="0">
        <dgm:presLayoutVars/>
      </dgm:prSet>
      <dgm:spPr/>
    </dgm:pt>
    <dgm:pt modelId="{80609EB4-364F-4A84-8A2C-29A87AB4166B}" type="pres">
      <dgm:prSet presAssocID="{3711832B-57BF-4910-9E81-C69A15F207CF}" presName="ParentAccent" presStyleLbl="alignNode1" presStyleIdx="0" presStyleCnt="4"/>
      <dgm:spPr>
        <a:prstGeom prst="rect">
          <a:avLst/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F60F635F-94E5-4F32-A918-2118D7DE2043}" type="pres">
      <dgm:prSet presAssocID="{3711832B-57BF-4910-9E81-C69A15F207CF}" presName="ParentSmallAccent" presStyleLbl="fgAcc1" presStyleIdx="0" presStyleCnt="4"/>
      <dgm:spPr/>
    </dgm:pt>
    <dgm:pt modelId="{402E3A97-9049-4B9F-917C-A7BC3DB37643}" type="pres">
      <dgm:prSet presAssocID="{3711832B-57BF-4910-9E81-C69A15F207CF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1D1A3-7CDE-4675-9286-B55B89C6DB82}" type="pres">
      <dgm:prSet presAssocID="{3711832B-57BF-4910-9E81-C69A15F207CF}" presName="childShape" presStyleCnt="0">
        <dgm:presLayoutVars>
          <dgm:chMax val="0"/>
          <dgm:chPref val="0"/>
        </dgm:presLayoutVars>
      </dgm:prSet>
      <dgm:spPr/>
    </dgm:pt>
    <dgm:pt modelId="{D192C7E2-2A6A-4E94-B563-0F5DD404F2A6}" type="pres">
      <dgm:prSet presAssocID="{48C2EC3E-DBA6-4FD5-A3CA-65F7E4E0A064}" presName="childComposite" presStyleCnt="0">
        <dgm:presLayoutVars>
          <dgm:chMax val="0"/>
          <dgm:chPref val="0"/>
        </dgm:presLayoutVars>
      </dgm:prSet>
      <dgm:spPr/>
    </dgm:pt>
    <dgm:pt modelId="{8985DF40-C073-428B-8A90-477AEBF5E0C3}" type="pres">
      <dgm:prSet presAssocID="{48C2EC3E-DBA6-4FD5-A3CA-65F7E4E0A064}" presName="ChildAccent" presStyleLbl="solidFgAcc1" presStyleIdx="0" presStyleCnt="5"/>
      <dgm:spPr/>
    </dgm:pt>
    <dgm:pt modelId="{DD4862CC-EE43-4E9B-B490-07573003B61B}" type="pres">
      <dgm:prSet presAssocID="{48C2EC3E-DBA6-4FD5-A3CA-65F7E4E0A064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90EF4A-D468-48F8-B845-79317ABC5024}" type="pres">
      <dgm:prSet presAssocID="{F264D677-FA44-492B-AC80-DF7FE5F02865}" presName="root" presStyleCnt="0">
        <dgm:presLayoutVars>
          <dgm:chMax/>
          <dgm:chPref/>
        </dgm:presLayoutVars>
      </dgm:prSet>
      <dgm:spPr/>
    </dgm:pt>
    <dgm:pt modelId="{FC439149-37B9-430A-92EF-1966CFCAF406}" type="pres">
      <dgm:prSet presAssocID="{F264D677-FA44-492B-AC80-DF7FE5F02865}" presName="rootComposite" presStyleCnt="0">
        <dgm:presLayoutVars/>
      </dgm:prSet>
      <dgm:spPr/>
    </dgm:pt>
    <dgm:pt modelId="{FA14DDB3-4144-454B-8BC6-8AF58CE4F05A}" type="pres">
      <dgm:prSet presAssocID="{F264D677-FA44-492B-AC80-DF7FE5F02865}" presName="ParentAccent" presStyleLbl="alignNode1" presStyleIdx="1" presStyleCnt="4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E0026678-843C-47FF-8933-FAAD00A154FC}" type="pres">
      <dgm:prSet presAssocID="{F264D677-FA44-492B-AC80-DF7FE5F02865}" presName="ParentSmallAccent" presStyleLbl="fgAcc1" presStyleIdx="1" presStyleCnt="4"/>
      <dgm:spPr/>
    </dgm:pt>
    <dgm:pt modelId="{BF3F6F98-B406-477E-860F-615DA9BE4E01}" type="pres">
      <dgm:prSet presAssocID="{F264D677-FA44-492B-AC80-DF7FE5F02865}" presName="Parent" presStyleLbl="revTx" presStyleIdx="2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0F2598-D94D-404E-BE7D-5673B6724BC7}" type="pres">
      <dgm:prSet presAssocID="{F264D677-FA44-492B-AC80-DF7FE5F02865}" presName="childShape" presStyleCnt="0">
        <dgm:presLayoutVars>
          <dgm:chMax val="0"/>
          <dgm:chPref val="0"/>
        </dgm:presLayoutVars>
      </dgm:prSet>
      <dgm:spPr/>
    </dgm:pt>
    <dgm:pt modelId="{3C76E889-0D8E-4E31-BD7B-0E402AE4776D}" type="pres">
      <dgm:prSet presAssocID="{C0BA2C16-9C32-47B5-9CB4-0A5602092947}" presName="childComposite" presStyleCnt="0">
        <dgm:presLayoutVars>
          <dgm:chMax val="0"/>
          <dgm:chPref val="0"/>
        </dgm:presLayoutVars>
      </dgm:prSet>
      <dgm:spPr/>
    </dgm:pt>
    <dgm:pt modelId="{57038F4B-C8CD-4D60-8FB0-B4FE0CD6AC10}" type="pres">
      <dgm:prSet presAssocID="{C0BA2C16-9C32-47B5-9CB4-0A5602092947}" presName="ChildAccent" presStyleLbl="solidFgAcc1" presStyleIdx="1" presStyleCnt="5"/>
      <dgm:spPr/>
    </dgm:pt>
    <dgm:pt modelId="{F4E0D490-E5BE-4286-A0C2-028F7FA704C0}" type="pres">
      <dgm:prSet presAssocID="{C0BA2C16-9C32-47B5-9CB4-0A5602092947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1CF9F-C44B-47B6-A920-7BC3EE83DE88}" type="pres">
      <dgm:prSet presAssocID="{0DD6180B-F680-49C5-92BD-5EC1B8B272F0}" presName="root" presStyleCnt="0">
        <dgm:presLayoutVars>
          <dgm:chMax/>
          <dgm:chPref/>
        </dgm:presLayoutVars>
      </dgm:prSet>
      <dgm:spPr/>
    </dgm:pt>
    <dgm:pt modelId="{FECAE02D-1A61-4F62-B98B-FDCB231FCB89}" type="pres">
      <dgm:prSet presAssocID="{0DD6180B-F680-49C5-92BD-5EC1B8B272F0}" presName="rootComposite" presStyleCnt="0">
        <dgm:presLayoutVars/>
      </dgm:prSet>
      <dgm:spPr/>
    </dgm:pt>
    <dgm:pt modelId="{E44E5257-AB8B-440A-B4CF-3EDEC78E5853}" type="pres">
      <dgm:prSet presAssocID="{0DD6180B-F680-49C5-92BD-5EC1B8B272F0}" presName="ParentAccent" presStyleLbl="alignNode1" presStyleIdx="2" presStyleCnt="4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ABFF64D-0EAB-4A23-8AE0-13D2466DA37C}" type="pres">
      <dgm:prSet presAssocID="{0DD6180B-F680-49C5-92BD-5EC1B8B272F0}" presName="ParentSmallAccent" presStyleLbl="fgAcc1" presStyleIdx="2" presStyleCnt="4"/>
      <dgm:spPr/>
    </dgm:pt>
    <dgm:pt modelId="{F2865583-976A-4576-AF19-15B4BC5116ED}" type="pres">
      <dgm:prSet presAssocID="{0DD6180B-F680-49C5-92BD-5EC1B8B272F0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216E76-13B9-47AB-AD8A-146ECBDA5216}" type="pres">
      <dgm:prSet presAssocID="{0DD6180B-F680-49C5-92BD-5EC1B8B272F0}" presName="childShape" presStyleCnt="0">
        <dgm:presLayoutVars>
          <dgm:chMax val="0"/>
          <dgm:chPref val="0"/>
        </dgm:presLayoutVars>
      </dgm:prSet>
      <dgm:spPr/>
    </dgm:pt>
    <dgm:pt modelId="{55523D53-4527-4885-8F4C-81D23B06EAC6}" type="pres">
      <dgm:prSet presAssocID="{4902CDE0-3293-4743-8F0C-6EE91A29F060}" presName="childComposite" presStyleCnt="0">
        <dgm:presLayoutVars>
          <dgm:chMax val="0"/>
          <dgm:chPref val="0"/>
        </dgm:presLayoutVars>
      </dgm:prSet>
      <dgm:spPr/>
    </dgm:pt>
    <dgm:pt modelId="{1B5A0238-638E-47AD-A31D-0D30D9A73598}" type="pres">
      <dgm:prSet presAssocID="{4902CDE0-3293-4743-8F0C-6EE91A29F060}" presName="ChildAccent" presStyleLbl="solidFgAcc1" presStyleIdx="2" presStyleCnt="5"/>
      <dgm:spPr/>
    </dgm:pt>
    <dgm:pt modelId="{54440A01-5DDE-41D8-A4CC-0D492681BF8A}" type="pres">
      <dgm:prSet presAssocID="{4902CDE0-3293-4743-8F0C-6EE91A29F060}" presName="Child" presStyleLbl="revTx" presStyleIdx="5" presStyleCnt="9" custScaleY="166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D49FA7-F064-40CA-94CC-6F4BAFC168C4}" type="pres">
      <dgm:prSet presAssocID="{BF86AD82-6A12-4849-971D-EB6F82918930}" presName="root" presStyleCnt="0">
        <dgm:presLayoutVars>
          <dgm:chMax/>
          <dgm:chPref/>
        </dgm:presLayoutVars>
      </dgm:prSet>
      <dgm:spPr/>
    </dgm:pt>
    <dgm:pt modelId="{41774398-C34F-41EC-B87E-9575CA985486}" type="pres">
      <dgm:prSet presAssocID="{BF86AD82-6A12-4849-971D-EB6F82918930}" presName="rootComposite" presStyleCnt="0">
        <dgm:presLayoutVars/>
      </dgm:prSet>
      <dgm:spPr/>
    </dgm:pt>
    <dgm:pt modelId="{31F9BB0B-8F49-409C-B17E-76113CFBE7FC}" type="pres">
      <dgm:prSet presAssocID="{BF86AD82-6A12-4849-971D-EB6F82918930}" presName="ParentAccent" presStyleLbl="alignNode1" presStyleIdx="3" presStyleCnt="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29A669D8-B12E-4458-BB8D-D15FC23704D9}" type="pres">
      <dgm:prSet presAssocID="{BF86AD82-6A12-4849-971D-EB6F82918930}" presName="ParentSmallAccent" presStyleLbl="fgAcc1" presStyleIdx="3" presStyleCnt="4"/>
      <dgm:spPr/>
    </dgm:pt>
    <dgm:pt modelId="{F8FDA06C-F3D4-4E25-BD2A-7797937CAFA5}" type="pres">
      <dgm:prSet presAssocID="{BF86AD82-6A12-4849-971D-EB6F82918930}" presName="Parent" presStyleLbl="revTx" presStyleIdx="6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F336FE-048D-4DA7-8985-C6919CECC914}" type="pres">
      <dgm:prSet presAssocID="{BF86AD82-6A12-4849-971D-EB6F82918930}" presName="childShape" presStyleCnt="0">
        <dgm:presLayoutVars>
          <dgm:chMax val="0"/>
          <dgm:chPref val="0"/>
        </dgm:presLayoutVars>
      </dgm:prSet>
      <dgm:spPr/>
    </dgm:pt>
    <dgm:pt modelId="{1309C658-DACA-4407-9F9D-3CEDB82A3DFB}" type="pres">
      <dgm:prSet presAssocID="{6E6B3A1E-503E-446B-A6BE-4F0D7C1573FE}" presName="childComposite" presStyleCnt="0">
        <dgm:presLayoutVars>
          <dgm:chMax val="0"/>
          <dgm:chPref val="0"/>
        </dgm:presLayoutVars>
      </dgm:prSet>
      <dgm:spPr/>
    </dgm:pt>
    <dgm:pt modelId="{CA3B4A3B-4562-4718-B5C1-530546F5B6F5}" type="pres">
      <dgm:prSet presAssocID="{6E6B3A1E-503E-446B-A6BE-4F0D7C1573FE}" presName="ChildAccent" presStyleLbl="solidFgAcc1" presStyleIdx="3" presStyleCnt="5"/>
      <dgm:spPr/>
    </dgm:pt>
    <dgm:pt modelId="{F1AF616C-588D-4F3A-93F5-F9BD3A8063EE}" type="pres">
      <dgm:prSet presAssocID="{6E6B3A1E-503E-446B-A6BE-4F0D7C1573FE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63AD8C-66F3-4582-99B1-92FA339FAE99}" type="pres">
      <dgm:prSet presAssocID="{2D818D92-05D5-4425-A77D-3FFC8EC45198}" presName="childComposite" presStyleCnt="0">
        <dgm:presLayoutVars>
          <dgm:chMax val="0"/>
          <dgm:chPref val="0"/>
        </dgm:presLayoutVars>
      </dgm:prSet>
      <dgm:spPr/>
    </dgm:pt>
    <dgm:pt modelId="{D8BEDA1D-90BD-408C-98D1-F65A854552DD}" type="pres">
      <dgm:prSet presAssocID="{2D818D92-05D5-4425-A77D-3FFC8EC45198}" presName="ChildAccent" presStyleLbl="solidFgAcc1" presStyleIdx="4" presStyleCnt="5"/>
      <dgm:spPr/>
    </dgm:pt>
    <dgm:pt modelId="{F9EC59E9-BE7E-44BA-8EDF-52C91A4C2033}" type="pres">
      <dgm:prSet presAssocID="{2D818D92-05D5-4425-A77D-3FFC8EC45198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156D08-B26C-4CE9-9ED1-F0FA9005B0F1}" srcId="{93C7B0A1-AF9A-4C4D-ADE8-1C8EC4EC526D}" destId="{BF86AD82-6A12-4849-971D-EB6F82918930}" srcOrd="3" destOrd="0" parTransId="{098637E6-94E1-491A-9036-EA36371B8190}" sibTransId="{528DDD14-C0D7-4258-9E6F-07462ED97E38}"/>
    <dgm:cxn modelId="{A5A81832-1677-4DBB-AB66-5B4460EB2A47}" type="presOf" srcId="{3711832B-57BF-4910-9E81-C69A15F207CF}" destId="{402E3A97-9049-4B9F-917C-A7BC3DB37643}" srcOrd="0" destOrd="0" presId="urn:microsoft.com/office/officeart/2008/layout/SquareAccentList"/>
    <dgm:cxn modelId="{EF5B665B-4B5E-4E7F-BDE7-F9716C2001EA}" type="presOf" srcId="{93C7B0A1-AF9A-4C4D-ADE8-1C8EC4EC526D}" destId="{22C6EBC3-A2A7-4588-B8E4-82034CAF8AE7}" srcOrd="0" destOrd="0" presId="urn:microsoft.com/office/officeart/2008/layout/SquareAccentList"/>
    <dgm:cxn modelId="{5D70943B-CBF1-4BEC-B653-88F3B6893018}" srcId="{3711832B-57BF-4910-9E81-C69A15F207CF}" destId="{48C2EC3E-DBA6-4FD5-A3CA-65F7E4E0A064}" srcOrd="0" destOrd="0" parTransId="{ECF5F16B-C978-4387-BAA5-ACD36E37A09F}" sibTransId="{2FE12017-44B4-4347-9EEE-B64D07D1F18E}"/>
    <dgm:cxn modelId="{39DABAC6-F38F-4A4B-A76E-3C50F476267A}" srcId="{93C7B0A1-AF9A-4C4D-ADE8-1C8EC4EC526D}" destId="{3711832B-57BF-4910-9E81-C69A15F207CF}" srcOrd="0" destOrd="0" parTransId="{1D6D7E44-2838-4379-8BEA-0CAAE402C69B}" sibTransId="{F697F1DB-EC62-40D4-BAD1-2AAE2D1CB1DD}"/>
    <dgm:cxn modelId="{5743A13C-9BBA-4F21-90AB-7149C81FCBB6}" type="presOf" srcId="{2D818D92-05D5-4425-A77D-3FFC8EC45198}" destId="{F9EC59E9-BE7E-44BA-8EDF-52C91A4C2033}" srcOrd="0" destOrd="0" presId="urn:microsoft.com/office/officeart/2008/layout/SquareAccentList"/>
    <dgm:cxn modelId="{07F6BB48-2CE5-4056-9505-17B2C5012B89}" srcId="{0DD6180B-F680-49C5-92BD-5EC1B8B272F0}" destId="{4902CDE0-3293-4743-8F0C-6EE91A29F060}" srcOrd="0" destOrd="0" parTransId="{560708F6-F204-4C6B-A931-8E0542195B60}" sibTransId="{C0721FB9-49BC-4C75-8BE6-A0461BF90BFE}"/>
    <dgm:cxn modelId="{3A5EB999-57D3-40E8-8B00-6EB9A3962781}" srcId="{BF86AD82-6A12-4849-971D-EB6F82918930}" destId="{2D818D92-05D5-4425-A77D-3FFC8EC45198}" srcOrd="1" destOrd="0" parTransId="{AA0F9DEA-8CB1-4AE4-9EC9-F1A7913D2B95}" sibTransId="{F32F804B-0A04-4DE3-ACFD-216B089C35D5}"/>
    <dgm:cxn modelId="{CB3A8D3F-4C23-49D4-AFD3-895309D52318}" type="presOf" srcId="{F264D677-FA44-492B-AC80-DF7FE5F02865}" destId="{BF3F6F98-B406-477E-860F-615DA9BE4E01}" srcOrd="0" destOrd="0" presId="urn:microsoft.com/office/officeart/2008/layout/SquareAccentList"/>
    <dgm:cxn modelId="{2EEBC7FC-FEC8-48A3-B9D8-BFF870585794}" type="presOf" srcId="{C0BA2C16-9C32-47B5-9CB4-0A5602092947}" destId="{F4E0D490-E5BE-4286-A0C2-028F7FA704C0}" srcOrd="0" destOrd="0" presId="urn:microsoft.com/office/officeart/2008/layout/SquareAccentList"/>
    <dgm:cxn modelId="{68426914-66F5-493E-AD85-F960ACFDD6EF}" srcId="{93C7B0A1-AF9A-4C4D-ADE8-1C8EC4EC526D}" destId="{F264D677-FA44-492B-AC80-DF7FE5F02865}" srcOrd="1" destOrd="0" parTransId="{2F78CE58-2631-4B6F-842B-941DD353AAAE}" sibTransId="{1A4F3F1C-1815-41BC-BA6D-C8E7C955267C}"/>
    <dgm:cxn modelId="{606ECE3D-0CFF-4EE8-8884-EFA5F8C83F89}" type="presOf" srcId="{6E6B3A1E-503E-446B-A6BE-4F0D7C1573FE}" destId="{F1AF616C-588D-4F3A-93F5-F9BD3A8063EE}" srcOrd="0" destOrd="0" presId="urn:microsoft.com/office/officeart/2008/layout/SquareAccentList"/>
    <dgm:cxn modelId="{A361289D-FFAB-451C-8925-75B31BCCF2E5}" type="presOf" srcId="{48C2EC3E-DBA6-4FD5-A3CA-65F7E4E0A064}" destId="{DD4862CC-EE43-4E9B-B490-07573003B61B}" srcOrd="0" destOrd="0" presId="urn:microsoft.com/office/officeart/2008/layout/SquareAccentList"/>
    <dgm:cxn modelId="{64DF1B5D-9905-4F4A-802D-A2391F245027}" srcId="{93C7B0A1-AF9A-4C4D-ADE8-1C8EC4EC526D}" destId="{0DD6180B-F680-49C5-92BD-5EC1B8B272F0}" srcOrd="2" destOrd="0" parTransId="{8569E075-DA0D-47C3-B067-9E09656E23A0}" sibTransId="{A55DD358-183A-4BFB-A920-4F4B5F68FBFA}"/>
    <dgm:cxn modelId="{0F31EB9A-FCFE-4E5E-A48C-2718AF78E973}" srcId="{F264D677-FA44-492B-AC80-DF7FE5F02865}" destId="{C0BA2C16-9C32-47B5-9CB4-0A5602092947}" srcOrd="0" destOrd="0" parTransId="{4D20169D-9481-4507-BC60-FB06D9191538}" sibTransId="{34B159FF-B226-4736-B9F3-7923B91A8D18}"/>
    <dgm:cxn modelId="{B239AB20-3C93-48DF-A97C-C3118F2789AA}" type="presOf" srcId="{BF86AD82-6A12-4849-971D-EB6F82918930}" destId="{F8FDA06C-F3D4-4E25-BD2A-7797937CAFA5}" srcOrd="0" destOrd="0" presId="urn:microsoft.com/office/officeart/2008/layout/SquareAccentList"/>
    <dgm:cxn modelId="{846A1113-3FE4-45C1-B945-ED1422370529}" type="presOf" srcId="{4902CDE0-3293-4743-8F0C-6EE91A29F060}" destId="{54440A01-5DDE-41D8-A4CC-0D492681BF8A}" srcOrd="0" destOrd="0" presId="urn:microsoft.com/office/officeart/2008/layout/SquareAccentList"/>
    <dgm:cxn modelId="{2F7502A7-8108-449D-A76D-30DCB55925E9}" srcId="{BF86AD82-6A12-4849-971D-EB6F82918930}" destId="{6E6B3A1E-503E-446B-A6BE-4F0D7C1573FE}" srcOrd="0" destOrd="0" parTransId="{69D5C7EF-1E49-4558-84CA-04141DA52780}" sibTransId="{D673DDF7-6F28-4F2E-944D-37D722209807}"/>
    <dgm:cxn modelId="{56B94509-B830-4159-9492-AB057316E9CD}" type="presOf" srcId="{0DD6180B-F680-49C5-92BD-5EC1B8B272F0}" destId="{F2865583-976A-4576-AF19-15B4BC5116ED}" srcOrd="0" destOrd="0" presId="urn:microsoft.com/office/officeart/2008/layout/SquareAccentList"/>
    <dgm:cxn modelId="{5FC13104-ADA4-4DD1-9EC1-2086228C2332}" type="presParOf" srcId="{22C6EBC3-A2A7-4588-B8E4-82034CAF8AE7}" destId="{9CAD1E41-387D-4E9A-AC92-7CC9D73215E2}" srcOrd="0" destOrd="0" presId="urn:microsoft.com/office/officeart/2008/layout/SquareAccentList"/>
    <dgm:cxn modelId="{42AB6A4D-E9CB-4255-8769-C0944C41DC29}" type="presParOf" srcId="{9CAD1E41-387D-4E9A-AC92-7CC9D73215E2}" destId="{C49014AF-298F-424B-8950-45F22B9385BF}" srcOrd="0" destOrd="0" presId="urn:microsoft.com/office/officeart/2008/layout/SquareAccentList"/>
    <dgm:cxn modelId="{55C8300A-5AF8-4B17-B231-4A8E63A005A0}" type="presParOf" srcId="{C49014AF-298F-424B-8950-45F22B9385BF}" destId="{80609EB4-364F-4A84-8A2C-29A87AB4166B}" srcOrd="0" destOrd="0" presId="urn:microsoft.com/office/officeart/2008/layout/SquareAccentList"/>
    <dgm:cxn modelId="{8C063DC2-1A0A-4D3E-A95E-7B7B82331A5B}" type="presParOf" srcId="{C49014AF-298F-424B-8950-45F22B9385BF}" destId="{F60F635F-94E5-4F32-A918-2118D7DE2043}" srcOrd="1" destOrd="0" presId="urn:microsoft.com/office/officeart/2008/layout/SquareAccentList"/>
    <dgm:cxn modelId="{71BFF85F-58BD-4F87-9C0C-66D8E9C27D49}" type="presParOf" srcId="{C49014AF-298F-424B-8950-45F22B9385BF}" destId="{402E3A97-9049-4B9F-917C-A7BC3DB37643}" srcOrd="2" destOrd="0" presId="urn:microsoft.com/office/officeart/2008/layout/SquareAccentList"/>
    <dgm:cxn modelId="{ECF9F5A1-FB59-433E-AE70-F08BF00EF054}" type="presParOf" srcId="{9CAD1E41-387D-4E9A-AC92-7CC9D73215E2}" destId="{1661D1A3-7CDE-4675-9286-B55B89C6DB82}" srcOrd="1" destOrd="0" presId="urn:microsoft.com/office/officeart/2008/layout/SquareAccentList"/>
    <dgm:cxn modelId="{295EC71B-0D92-4CA1-8F2E-1F94C0A5E27C}" type="presParOf" srcId="{1661D1A3-7CDE-4675-9286-B55B89C6DB82}" destId="{D192C7E2-2A6A-4E94-B563-0F5DD404F2A6}" srcOrd="0" destOrd="0" presId="urn:microsoft.com/office/officeart/2008/layout/SquareAccentList"/>
    <dgm:cxn modelId="{15958476-1FD8-496E-971E-3273434451CE}" type="presParOf" srcId="{D192C7E2-2A6A-4E94-B563-0F5DD404F2A6}" destId="{8985DF40-C073-428B-8A90-477AEBF5E0C3}" srcOrd="0" destOrd="0" presId="urn:microsoft.com/office/officeart/2008/layout/SquareAccentList"/>
    <dgm:cxn modelId="{EC8F1D89-EEC4-44D1-8CFB-682FC8B22D1A}" type="presParOf" srcId="{D192C7E2-2A6A-4E94-B563-0F5DD404F2A6}" destId="{DD4862CC-EE43-4E9B-B490-07573003B61B}" srcOrd="1" destOrd="0" presId="urn:microsoft.com/office/officeart/2008/layout/SquareAccentList"/>
    <dgm:cxn modelId="{163A3DAA-2091-431C-BAFB-9DF3E1B944D0}" type="presParOf" srcId="{22C6EBC3-A2A7-4588-B8E4-82034CAF8AE7}" destId="{2090EF4A-D468-48F8-B845-79317ABC5024}" srcOrd="1" destOrd="0" presId="urn:microsoft.com/office/officeart/2008/layout/SquareAccentList"/>
    <dgm:cxn modelId="{7BE46A3E-F82F-4C06-A3D8-514CD6B30491}" type="presParOf" srcId="{2090EF4A-D468-48F8-B845-79317ABC5024}" destId="{FC439149-37B9-430A-92EF-1966CFCAF406}" srcOrd="0" destOrd="0" presId="urn:microsoft.com/office/officeart/2008/layout/SquareAccentList"/>
    <dgm:cxn modelId="{70962D7C-6C7F-452F-8486-BDACFE299659}" type="presParOf" srcId="{FC439149-37B9-430A-92EF-1966CFCAF406}" destId="{FA14DDB3-4144-454B-8BC6-8AF58CE4F05A}" srcOrd="0" destOrd="0" presId="urn:microsoft.com/office/officeart/2008/layout/SquareAccentList"/>
    <dgm:cxn modelId="{575B165F-A21F-49E6-9AF6-AD2317D41AA0}" type="presParOf" srcId="{FC439149-37B9-430A-92EF-1966CFCAF406}" destId="{E0026678-843C-47FF-8933-FAAD00A154FC}" srcOrd="1" destOrd="0" presId="urn:microsoft.com/office/officeart/2008/layout/SquareAccentList"/>
    <dgm:cxn modelId="{0CCD6AFB-D3CF-4E4C-9A49-6E448D729D44}" type="presParOf" srcId="{FC439149-37B9-430A-92EF-1966CFCAF406}" destId="{BF3F6F98-B406-477E-860F-615DA9BE4E01}" srcOrd="2" destOrd="0" presId="urn:microsoft.com/office/officeart/2008/layout/SquareAccentList"/>
    <dgm:cxn modelId="{76531C70-0A8D-474E-B4FF-BAC277E6D195}" type="presParOf" srcId="{2090EF4A-D468-48F8-B845-79317ABC5024}" destId="{BC0F2598-D94D-404E-BE7D-5673B6724BC7}" srcOrd="1" destOrd="0" presId="urn:microsoft.com/office/officeart/2008/layout/SquareAccentList"/>
    <dgm:cxn modelId="{0E308ACD-8AD7-4C73-BDB1-FD903FB260F3}" type="presParOf" srcId="{BC0F2598-D94D-404E-BE7D-5673B6724BC7}" destId="{3C76E889-0D8E-4E31-BD7B-0E402AE4776D}" srcOrd="0" destOrd="0" presId="urn:microsoft.com/office/officeart/2008/layout/SquareAccentList"/>
    <dgm:cxn modelId="{097DF16D-84FD-4266-9247-1D5038A47DDA}" type="presParOf" srcId="{3C76E889-0D8E-4E31-BD7B-0E402AE4776D}" destId="{57038F4B-C8CD-4D60-8FB0-B4FE0CD6AC10}" srcOrd="0" destOrd="0" presId="urn:microsoft.com/office/officeart/2008/layout/SquareAccentList"/>
    <dgm:cxn modelId="{2A088F87-7769-49F5-ACBE-83436304C416}" type="presParOf" srcId="{3C76E889-0D8E-4E31-BD7B-0E402AE4776D}" destId="{F4E0D490-E5BE-4286-A0C2-028F7FA704C0}" srcOrd="1" destOrd="0" presId="urn:microsoft.com/office/officeart/2008/layout/SquareAccentList"/>
    <dgm:cxn modelId="{2794BC33-A3DE-41A6-8C02-00C58BA9C034}" type="presParOf" srcId="{22C6EBC3-A2A7-4588-B8E4-82034CAF8AE7}" destId="{C6C1CF9F-C44B-47B6-A920-7BC3EE83DE88}" srcOrd="2" destOrd="0" presId="urn:microsoft.com/office/officeart/2008/layout/SquareAccentList"/>
    <dgm:cxn modelId="{089731B1-C078-443E-9B6D-9E96194CB818}" type="presParOf" srcId="{C6C1CF9F-C44B-47B6-A920-7BC3EE83DE88}" destId="{FECAE02D-1A61-4F62-B98B-FDCB231FCB89}" srcOrd="0" destOrd="0" presId="urn:microsoft.com/office/officeart/2008/layout/SquareAccentList"/>
    <dgm:cxn modelId="{CDD6DCA6-5687-4B9B-B26B-856682764DC3}" type="presParOf" srcId="{FECAE02D-1A61-4F62-B98B-FDCB231FCB89}" destId="{E44E5257-AB8B-440A-B4CF-3EDEC78E5853}" srcOrd="0" destOrd="0" presId="urn:microsoft.com/office/officeart/2008/layout/SquareAccentList"/>
    <dgm:cxn modelId="{5E268CEC-9BF5-461A-AA39-1B08AB8A75CF}" type="presParOf" srcId="{FECAE02D-1A61-4F62-B98B-FDCB231FCB89}" destId="{FABFF64D-0EAB-4A23-8AE0-13D2466DA37C}" srcOrd="1" destOrd="0" presId="urn:microsoft.com/office/officeart/2008/layout/SquareAccentList"/>
    <dgm:cxn modelId="{68DF252F-938A-4D1D-8958-62EDD6B6B5B8}" type="presParOf" srcId="{FECAE02D-1A61-4F62-B98B-FDCB231FCB89}" destId="{F2865583-976A-4576-AF19-15B4BC5116ED}" srcOrd="2" destOrd="0" presId="urn:microsoft.com/office/officeart/2008/layout/SquareAccentList"/>
    <dgm:cxn modelId="{918C132E-52E9-457F-82BE-1E0AA2B70467}" type="presParOf" srcId="{C6C1CF9F-C44B-47B6-A920-7BC3EE83DE88}" destId="{E6216E76-13B9-47AB-AD8A-146ECBDA5216}" srcOrd="1" destOrd="0" presId="urn:microsoft.com/office/officeart/2008/layout/SquareAccentList"/>
    <dgm:cxn modelId="{513E9459-0A4E-440F-8144-0257B88D7714}" type="presParOf" srcId="{E6216E76-13B9-47AB-AD8A-146ECBDA5216}" destId="{55523D53-4527-4885-8F4C-81D23B06EAC6}" srcOrd="0" destOrd="0" presId="urn:microsoft.com/office/officeart/2008/layout/SquareAccentList"/>
    <dgm:cxn modelId="{50F39F2F-19B8-416A-AF3E-1585FED35636}" type="presParOf" srcId="{55523D53-4527-4885-8F4C-81D23B06EAC6}" destId="{1B5A0238-638E-47AD-A31D-0D30D9A73598}" srcOrd="0" destOrd="0" presId="urn:microsoft.com/office/officeart/2008/layout/SquareAccentList"/>
    <dgm:cxn modelId="{59A15CCD-6C29-48FD-A366-7876D2DFCD8B}" type="presParOf" srcId="{55523D53-4527-4885-8F4C-81D23B06EAC6}" destId="{54440A01-5DDE-41D8-A4CC-0D492681BF8A}" srcOrd="1" destOrd="0" presId="urn:microsoft.com/office/officeart/2008/layout/SquareAccentList"/>
    <dgm:cxn modelId="{41D3B6BA-4961-4EC1-B9B6-20C76F033C64}" type="presParOf" srcId="{22C6EBC3-A2A7-4588-B8E4-82034CAF8AE7}" destId="{D2D49FA7-F064-40CA-94CC-6F4BAFC168C4}" srcOrd="3" destOrd="0" presId="urn:microsoft.com/office/officeart/2008/layout/SquareAccentList"/>
    <dgm:cxn modelId="{6D319446-5CAB-4289-8F5B-155D15664603}" type="presParOf" srcId="{D2D49FA7-F064-40CA-94CC-6F4BAFC168C4}" destId="{41774398-C34F-41EC-B87E-9575CA985486}" srcOrd="0" destOrd="0" presId="urn:microsoft.com/office/officeart/2008/layout/SquareAccentList"/>
    <dgm:cxn modelId="{DF59EB11-EC30-4AFE-9138-D1BB87D61B61}" type="presParOf" srcId="{41774398-C34F-41EC-B87E-9575CA985486}" destId="{31F9BB0B-8F49-409C-B17E-76113CFBE7FC}" srcOrd="0" destOrd="0" presId="urn:microsoft.com/office/officeart/2008/layout/SquareAccentList"/>
    <dgm:cxn modelId="{B416E24B-0E44-4C7A-8C88-C8A40B43B206}" type="presParOf" srcId="{41774398-C34F-41EC-B87E-9575CA985486}" destId="{29A669D8-B12E-4458-BB8D-D15FC23704D9}" srcOrd="1" destOrd="0" presId="urn:microsoft.com/office/officeart/2008/layout/SquareAccentList"/>
    <dgm:cxn modelId="{010AAAE9-71FF-4723-9437-DA8BB3835CE6}" type="presParOf" srcId="{41774398-C34F-41EC-B87E-9575CA985486}" destId="{F8FDA06C-F3D4-4E25-BD2A-7797937CAFA5}" srcOrd="2" destOrd="0" presId="urn:microsoft.com/office/officeart/2008/layout/SquareAccentList"/>
    <dgm:cxn modelId="{00650164-2700-44AA-BE67-F53C926AB10B}" type="presParOf" srcId="{D2D49FA7-F064-40CA-94CC-6F4BAFC168C4}" destId="{26F336FE-048D-4DA7-8985-C6919CECC914}" srcOrd="1" destOrd="0" presId="urn:microsoft.com/office/officeart/2008/layout/SquareAccentList"/>
    <dgm:cxn modelId="{38A8F2FB-FCCE-4073-AF70-C36C39CE0ECF}" type="presParOf" srcId="{26F336FE-048D-4DA7-8985-C6919CECC914}" destId="{1309C658-DACA-4407-9F9D-3CEDB82A3DFB}" srcOrd="0" destOrd="0" presId="urn:microsoft.com/office/officeart/2008/layout/SquareAccentList"/>
    <dgm:cxn modelId="{EE22DE23-5131-4A3F-BC15-B2EAC26293AC}" type="presParOf" srcId="{1309C658-DACA-4407-9F9D-3CEDB82A3DFB}" destId="{CA3B4A3B-4562-4718-B5C1-530546F5B6F5}" srcOrd="0" destOrd="0" presId="urn:microsoft.com/office/officeart/2008/layout/SquareAccentList"/>
    <dgm:cxn modelId="{4B948346-36A5-4449-98D3-C340F4F3D7A4}" type="presParOf" srcId="{1309C658-DACA-4407-9F9D-3CEDB82A3DFB}" destId="{F1AF616C-588D-4F3A-93F5-F9BD3A8063EE}" srcOrd="1" destOrd="0" presId="urn:microsoft.com/office/officeart/2008/layout/SquareAccentList"/>
    <dgm:cxn modelId="{16A00702-C4E8-42B5-910B-4FB65D3B8ACA}" type="presParOf" srcId="{26F336FE-048D-4DA7-8985-C6919CECC914}" destId="{5C63AD8C-66F3-4582-99B1-92FA339FAE99}" srcOrd="1" destOrd="0" presId="urn:microsoft.com/office/officeart/2008/layout/SquareAccentList"/>
    <dgm:cxn modelId="{D4BD3E3C-9FC5-4907-94CC-2401658BFB1C}" type="presParOf" srcId="{5C63AD8C-66F3-4582-99B1-92FA339FAE99}" destId="{D8BEDA1D-90BD-408C-98D1-F65A854552DD}" srcOrd="0" destOrd="0" presId="urn:microsoft.com/office/officeart/2008/layout/SquareAccentList"/>
    <dgm:cxn modelId="{A4FD9249-D25F-4DB3-BBD8-5BE8797A189E}" type="presParOf" srcId="{5C63AD8C-66F3-4582-99B1-92FA339FAE99}" destId="{F9EC59E9-BE7E-44BA-8EDF-52C91A4C20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873E4A-B977-44C6-8137-15FAD4D52DB6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B1D9F19-EA4D-436E-A4A4-B4CBAAC98983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Synthèse</a:t>
          </a:r>
          <a:endParaRPr lang="fr-FR" b="1" dirty="0">
            <a:solidFill>
              <a:schemeClr val="tx1"/>
            </a:solidFill>
          </a:endParaRPr>
        </a:p>
      </dgm:t>
    </dgm:pt>
    <dgm:pt modelId="{B6793464-076C-425A-93F8-27A81EB0FB8B}" type="parTrans" cxnId="{81E59703-8B83-48E0-A106-AB55C157C239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7A0FA73B-D93E-4A4D-B34D-B1C4F44768E8}" type="sibTrans" cxnId="{81E59703-8B83-48E0-A106-AB55C157C239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E7277BE-D9E8-4BDF-A3D2-2DBBFB4051ED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Objectifs</a:t>
          </a:r>
          <a:endParaRPr lang="fr-FR" b="1" dirty="0">
            <a:solidFill>
              <a:schemeClr val="tx1"/>
            </a:solidFill>
          </a:endParaRPr>
        </a:p>
      </dgm:t>
    </dgm:pt>
    <dgm:pt modelId="{C27CEE73-9347-4DA7-AAFF-AA211ACB19F0}" type="parTrans" cxnId="{E1665935-7EE1-44C4-8D15-3BD1ACD441A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92FAFA1A-B2DD-49E7-82CC-301D0C2FFA82}" type="sibTrans" cxnId="{E1665935-7EE1-44C4-8D15-3BD1ACD441AF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AEDF671-4192-4C6A-AAFE-8BC10CF09180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8FCE4A"/>
        </a:solidFill>
      </dgm:spPr>
      <dgm:t>
        <a:bodyPr/>
        <a:lstStyle/>
        <a:p>
          <a:r>
            <a:rPr lang="fr-FR" b="1" smtClean="0">
              <a:solidFill>
                <a:schemeClr val="tx1"/>
              </a:solidFill>
            </a:rPr>
            <a:t> Indicateurs</a:t>
          </a:r>
        </a:p>
        <a:p>
          <a:r>
            <a:rPr lang="fr-FR" b="1" smtClean="0">
              <a:solidFill>
                <a:schemeClr val="tx1"/>
              </a:solidFill>
            </a:rPr>
            <a:t>mesurables</a:t>
          </a:r>
          <a:endParaRPr lang="fr-FR" b="1" dirty="0">
            <a:solidFill>
              <a:schemeClr val="tx1"/>
            </a:solidFill>
          </a:endParaRPr>
        </a:p>
      </dgm:t>
    </dgm:pt>
    <dgm:pt modelId="{B99C134F-A522-41CE-93DD-76316BA74799}" type="parTrans" cxnId="{8EAEEE4B-E704-46C9-97C6-378D2B33EB8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61A14FB3-C173-4F8D-A175-695C1469DF4B}" type="sibTrans" cxnId="{8EAEEE4B-E704-46C9-97C6-378D2B33EB8D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2213FE-E2F5-44B7-A308-40682F6D187B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5534EFE8-977A-436D-ACD0-DFDF7E2E0836}" type="parTrans" cxnId="{0CDDAF7F-0883-4F03-A861-4EF64942E17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9BE2D6AD-4078-4D93-ACBA-BC3E8AFAE77A}" type="sibTrans" cxnId="{0CDDAF7F-0883-4F03-A861-4EF64942E17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2F71C7B-152B-495A-A15B-8E822B396975}" type="pres">
      <dgm:prSet presAssocID="{91873E4A-B977-44C6-8137-15FAD4D52D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8FB484-CF0C-44D6-9614-EAC9ED91802A}" type="pres">
      <dgm:prSet presAssocID="{3B1D9F19-EA4D-436E-A4A4-B4CBAAC98983}" presName="centerShape" presStyleLbl="node0" presStyleIdx="0" presStyleCnt="1" custScaleX="61927" custScaleY="60040" custLinFactNeighborX="-328" custLinFactNeighborY="-11947"/>
      <dgm:spPr/>
      <dgm:t>
        <a:bodyPr/>
        <a:lstStyle/>
        <a:p>
          <a:endParaRPr lang="fr-FR"/>
        </a:p>
      </dgm:t>
    </dgm:pt>
    <dgm:pt modelId="{AAC9BFDC-4A94-4198-82BD-968EC7E40D23}" type="pres">
      <dgm:prSet presAssocID="{C27CEE73-9347-4DA7-AAFF-AA211ACB19F0}" presName="parTrans" presStyleLbl="bgSibTrans2D1" presStyleIdx="0" presStyleCnt="2"/>
      <dgm:spPr/>
      <dgm:t>
        <a:bodyPr/>
        <a:lstStyle/>
        <a:p>
          <a:endParaRPr lang="fr-FR"/>
        </a:p>
      </dgm:t>
    </dgm:pt>
    <dgm:pt modelId="{994672C6-874C-4823-AC07-D23E3C6504F6}" type="pres">
      <dgm:prSet presAssocID="{0E7277BE-D9E8-4BDF-A3D2-2DBBFB4051ED}" presName="node" presStyleLbl="node1" presStyleIdx="0" presStyleCnt="2" custScaleX="87044" custScaleY="88558" custRadScaleRad="98771" custRadScaleInc="170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3D326E-EC65-4B81-9F84-CB491F2EBA57}" type="pres">
      <dgm:prSet presAssocID="{B99C134F-A522-41CE-93DD-76316BA74799}" presName="parTrans" presStyleLbl="bgSibTrans2D1" presStyleIdx="1" presStyleCnt="2"/>
      <dgm:spPr/>
      <dgm:t>
        <a:bodyPr/>
        <a:lstStyle/>
        <a:p>
          <a:endParaRPr lang="fr-FR"/>
        </a:p>
      </dgm:t>
    </dgm:pt>
    <dgm:pt modelId="{C70420E1-8784-4122-8EFC-A3A6104E8D08}" type="pres">
      <dgm:prSet presAssocID="{EAEDF671-4192-4C6A-AAFE-8BC10CF09180}" presName="node" presStyleLbl="node1" presStyleIdx="1" presStyleCnt="2" custScaleX="82581" custScaleY="79843" custRadScaleRad="75910" custRadScaleInc="471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DDAF7F-0883-4F03-A861-4EF64942E175}" srcId="{91873E4A-B977-44C6-8137-15FAD4D52DB6}" destId="{F02213FE-E2F5-44B7-A308-40682F6D187B}" srcOrd="1" destOrd="0" parTransId="{5534EFE8-977A-436D-ACD0-DFDF7E2E0836}" sibTransId="{9BE2D6AD-4078-4D93-ACBA-BC3E8AFAE77A}"/>
    <dgm:cxn modelId="{B6513F55-9B0F-4281-90CD-603117CFE3B3}" type="presOf" srcId="{C27CEE73-9347-4DA7-AAFF-AA211ACB19F0}" destId="{AAC9BFDC-4A94-4198-82BD-968EC7E40D23}" srcOrd="0" destOrd="0" presId="urn:microsoft.com/office/officeart/2005/8/layout/radial4"/>
    <dgm:cxn modelId="{81E59703-8B83-48E0-A106-AB55C157C239}" srcId="{91873E4A-B977-44C6-8137-15FAD4D52DB6}" destId="{3B1D9F19-EA4D-436E-A4A4-B4CBAAC98983}" srcOrd="0" destOrd="0" parTransId="{B6793464-076C-425A-93F8-27A81EB0FB8B}" sibTransId="{7A0FA73B-D93E-4A4D-B34D-B1C4F44768E8}"/>
    <dgm:cxn modelId="{8EAEEE4B-E704-46C9-97C6-378D2B33EB8D}" srcId="{3B1D9F19-EA4D-436E-A4A4-B4CBAAC98983}" destId="{EAEDF671-4192-4C6A-AAFE-8BC10CF09180}" srcOrd="1" destOrd="0" parTransId="{B99C134F-A522-41CE-93DD-76316BA74799}" sibTransId="{61A14FB3-C173-4F8D-A175-695C1469DF4B}"/>
    <dgm:cxn modelId="{66AFC28A-0BB1-4242-9339-347E9D759BCE}" type="presOf" srcId="{3B1D9F19-EA4D-436E-A4A4-B4CBAAC98983}" destId="{248FB484-CF0C-44D6-9614-EAC9ED91802A}" srcOrd="0" destOrd="0" presId="urn:microsoft.com/office/officeart/2005/8/layout/radial4"/>
    <dgm:cxn modelId="{AB75765B-1E1E-44A7-8D79-BAEAFE0A579A}" type="presOf" srcId="{0E7277BE-D9E8-4BDF-A3D2-2DBBFB4051ED}" destId="{994672C6-874C-4823-AC07-D23E3C6504F6}" srcOrd="0" destOrd="0" presId="urn:microsoft.com/office/officeart/2005/8/layout/radial4"/>
    <dgm:cxn modelId="{E1665935-7EE1-44C4-8D15-3BD1ACD441AF}" srcId="{3B1D9F19-EA4D-436E-A4A4-B4CBAAC98983}" destId="{0E7277BE-D9E8-4BDF-A3D2-2DBBFB4051ED}" srcOrd="0" destOrd="0" parTransId="{C27CEE73-9347-4DA7-AAFF-AA211ACB19F0}" sibTransId="{92FAFA1A-B2DD-49E7-82CC-301D0C2FFA82}"/>
    <dgm:cxn modelId="{86947969-F448-44B0-A1E4-AE23EEBBFE56}" type="presOf" srcId="{91873E4A-B977-44C6-8137-15FAD4D52DB6}" destId="{E2F71C7B-152B-495A-A15B-8E822B396975}" srcOrd="0" destOrd="0" presId="urn:microsoft.com/office/officeart/2005/8/layout/radial4"/>
    <dgm:cxn modelId="{99DC8ABD-3332-474E-8200-4C917AA0082A}" type="presOf" srcId="{B99C134F-A522-41CE-93DD-76316BA74799}" destId="{6C3D326E-EC65-4B81-9F84-CB491F2EBA57}" srcOrd="0" destOrd="0" presId="urn:microsoft.com/office/officeart/2005/8/layout/radial4"/>
    <dgm:cxn modelId="{EE70B4B5-C91C-4255-AC60-3291760D48EE}" type="presOf" srcId="{EAEDF671-4192-4C6A-AAFE-8BC10CF09180}" destId="{C70420E1-8784-4122-8EFC-A3A6104E8D08}" srcOrd="0" destOrd="0" presId="urn:microsoft.com/office/officeart/2005/8/layout/radial4"/>
    <dgm:cxn modelId="{BA9E61E5-DBB1-4634-85B2-9F60C36BA394}" type="presParOf" srcId="{E2F71C7B-152B-495A-A15B-8E822B396975}" destId="{248FB484-CF0C-44D6-9614-EAC9ED91802A}" srcOrd="0" destOrd="0" presId="urn:microsoft.com/office/officeart/2005/8/layout/radial4"/>
    <dgm:cxn modelId="{EBCA7DC8-20A4-43F2-B5D5-A486CB9A80C7}" type="presParOf" srcId="{E2F71C7B-152B-495A-A15B-8E822B396975}" destId="{AAC9BFDC-4A94-4198-82BD-968EC7E40D23}" srcOrd="1" destOrd="0" presId="urn:microsoft.com/office/officeart/2005/8/layout/radial4"/>
    <dgm:cxn modelId="{8A2F64D6-3B62-45A9-A1B5-9F36D81C277A}" type="presParOf" srcId="{E2F71C7B-152B-495A-A15B-8E822B396975}" destId="{994672C6-874C-4823-AC07-D23E3C6504F6}" srcOrd="2" destOrd="0" presId="urn:microsoft.com/office/officeart/2005/8/layout/radial4"/>
    <dgm:cxn modelId="{01118B14-D914-480E-A0D1-EA8C4D99D4D2}" type="presParOf" srcId="{E2F71C7B-152B-495A-A15B-8E822B396975}" destId="{6C3D326E-EC65-4B81-9F84-CB491F2EBA57}" srcOrd="3" destOrd="0" presId="urn:microsoft.com/office/officeart/2005/8/layout/radial4"/>
    <dgm:cxn modelId="{C50DBF3F-60A7-4EE2-AA18-E85E28A14169}" type="presParOf" srcId="{E2F71C7B-152B-495A-A15B-8E822B396975}" destId="{C70420E1-8784-4122-8EFC-A3A6104E8D0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3C6E19-19F0-4A23-A402-182F14A5A0C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CEEF6DD-3730-49F3-91C5-97E9DB75AE4F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CAMERA</a:t>
          </a:r>
          <a:endParaRPr lang="fr-FR" b="1" dirty="0">
            <a:solidFill>
              <a:schemeClr val="tx1"/>
            </a:solidFill>
          </a:endParaRPr>
        </a:p>
      </dgm:t>
    </dgm:pt>
    <dgm:pt modelId="{4ED177FA-0966-41DF-ADB5-F93EE5741952}" type="parTrans" cxnId="{2CF58795-922C-4E9E-9051-D342C69978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FE1519A-3CE4-4034-BCE4-C3FF1E89E779}" type="sibTrans" cxnId="{2CF58795-922C-4E9E-9051-D342C69978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8EAD05C-EB20-4B43-B696-04D1F5513265}">
      <dgm:prSet phldrT="[Texte]" custT="1"/>
      <dgm:spPr/>
      <dgm:t>
        <a:bodyPr/>
        <a:lstStyle/>
        <a:p>
          <a:pPr algn="ctr"/>
          <a:r>
            <a:rPr lang="fr-FR" sz="900" b="1" smtClean="0">
              <a:solidFill>
                <a:schemeClr val="tx1"/>
              </a:solidFill>
            </a:rPr>
            <a:t>C</a:t>
          </a:r>
          <a:r>
            <a:rPr lang="fr-FR" sz="900" smtClean="0">
              <a:solidFill>
                <a:schemeClr val="tx1"/>
              </a:solidFill>
            </a:rPr>
            <a:t>adré</a:t>
          </a:r>
          <a:endParaRPr lang="fr-FR" sz="900" dirty="0">
            <a:solidFill>
              <a:schemeClr val="tx1"/>
            </a:solidFill>
          </a:endParaRPr>
        </a:p>
      </dgm:t>
    </dgm:pt>
    <dgm:pt modelId="{A77B7060-172F-4384-BF82-58E9BE917AAC}" type="parTrans" cxnId="{36E3AD3A-01DA-4BBB-8356-3E5290116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86D56AE-6BCB-41C7-9D38-CC54BE89F3FC}" type="sibTrans" cxnId="{36E3AD3A-01DA-4BBB-8356-3E5290116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8044D6D-1825-4453-AB75-C19C2C529E44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pprouvé</a:t>
          </a:r>
          <a:endParaRPr lang="fr-FR" dirty="0">
            <a:solidFill>
              <a:schemeClr val="tx1"/>
            </a:solidFill>
          </a:endParaRPr>
        </a:p>
      </dgm:t>
    </dgm:pt>
    <dgm:pt modelId="{DBA6CCD7-F25D-4A6C-BBD8-B3F5282344C2}" type="parTrans" cxnId="{B6BEB4F4-B45C-4AF3-AF77-304447F400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1B52415-7A5E-43EB-98BA-B3FB35BEBDD8}" type="sibTrans" cxnId="{B6BEB4F4-B45C-4AF3-AF77-304447F400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B7115E-FFCA-47C1-9B7E-B2BA920D6CB6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M</a:t>
          </a:r>
          <a:r>
            <a:rPr lang="fr-FR" smtClean="0">
              <a:solidFill>
                <a:schemeClr val="tx1"/>
              </a:solidFill>
            </a:rPr>
            <a:t>esurable</a:t>
          </a:r>
          <a:endParaRPr lang="fr-FR" dirty="0">
            <a:solidFill>
              <a:schemeClr val="tx1"/>
            </a:solidFill>
          </a:endParaRPr>
        </a:p>
      </dgm:t>
    </dgm:pt>
    <dgm:pt modelId="{3E900F34-AD01-4929-A811-3882691EE578}" type="parTrans" cxnId="{4048B301-8100-447B-98F6-1145C2ECF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7B74892-34B8-4D70-BB6A-AEB18638A336}" type="sibTrans" cxnId="{4048B301-8100-447B-98F6-1145C2ECF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FF22C40-1D7F-4466-B5E5-4CBBDB9FB1F3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É</a:t>
          </a:r>
          <a:r>
            <a:rPr lang="fr-FR" smtClean="0">
              <a:solidFill>
                <a:schemeClr val="tx1"/>
              </a:solidFill>
            </a:rPr>
            <a:t>chéance</a:t>
          </a:r>
          <a:endParaRPr lang="fr-FR" dirty="0">
            <a:solidFill>
              <a:schemeClr val="tx1"/>
            </a:solidFill>
          </a:endParaRPr>
        </a:p>
      </dgm:t>
    </dgm:pt>
    <dgm:pt modelId="{131DF1DA-33BB-4484-9896-CBA91B3E8D5E}" type="parTrans" cxnId="{CB8FBCE9-EB31-4198-89BD-465BE30CA6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D9BEC6A-3D95-4776-ADC0-2F2EBD97ACA9}" type="sibTrans" cxnId="{CB8FBCE9-EB31-4198-89BD-465BE30CA6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D450DD6-A876-4191-81C1-A1EE6313526B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R</a:t>
          </a:r>
          <a:r>
            <a:rPr lang="fr-FR" dirty="0" smtClean="0">
              <a:solidFill>
                <a:schemeClr val="tx1"/>
              </a:solidFill>
            </a:rPr>
            <a:t>éaliste</a:t>
          </a:r>
          <a:endParaRPr lang="fr-FR" dirty="0">
            <a:solidFill>
              <a:schemeClr val="tx1"/>
            </a:solidFill>
          </a:endParaRPr>
        </a:p>
      </dgm:t>
    </dgm:pt>
    <dgm:pt modelId="{0D0179F6-7FB8-4633-BEFB-F5380D88761C}" type="parTrans" cxnId="{00BDA4B1-C374-4609-AF46-F3663C95E1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09E8E80-8423-4C20-9DC0-65BB3B3939E1}" type="sibTrans" cxnId="{00BDA4B1-C374-4609-AF46-F3663C95E1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3ECAF3D-B811-41C3-8FB4-AA6A337F28A4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… mais </a:t>
          </a:r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mbitieux</a:t>
          </a:r>
          <a:endParaRPr lang="fr-FR" dirty="0">
            <a:solidFill>
              <a:schemeClr val="tx1"/>
            </a:solidFill>
          </a:endParaRPr>
        </a:p>
      </dgm:t>
    </dgm:pt>
    <dgm:pt modelId="{59039EC0-BDD4-407C-82A4-618A201CBC35}" type="parTrans" cxnId="{A60CB10E-25B9-4EB7-B19C-A26E2B7F9B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D60EE1-FB50-4AA2-88DC-C2898F19F4FE}" type="sibTrans" cxnId="{A60CB10E-25B9-4EB7-B19C-A26E2B7F9B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FDE460F-FB41-4B81-A839-4CFB38951C52}" type="pres">
      <dgm:prSet presAssocID="{4D3C6E19-19F0-4A23-A402-182F14A5A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53AFF2-1D15-4D74-8C9E-5DE0EE55B96B}" type="pres">
      <dgm:prSet presAssocID="{2CEEF6DD-3730-49F3-91C5-97E9DB75AE4F}" presName="root1" presStyleCnt="0"/>
      <dgm:spPr/>
    </dgm:pt>
    <dgm:pt modelId="{77827E86-0ADE-474B-90AF-ADBA5CEE0EDF}" type="pres">
      <dgm:prSet presAssocID="{2CEEF6DD-3730-49F3-91C5-97E9DB75AE4F}" presName="LevelOneTextNode" presStyleLbl="node0" presStyleIdx="0" presStyleCnt="1" custLinFactNeighborX="-2599" custLinFactNeighborY="-4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5F2104-39CF-401E-9301-FD40D83F9DBC}" type="pres">
      <dgm:prSet presAssocID="{2CEEF6DD-3730-49F3-91C5-97E9DB75AE4F}" presName="level2hierChild" presStyleCnt="0"/>
      <dgm:spPr/>
    </dgm:pt>
    <dgm:pt modelId="{FD8FAEC3-2BB1-4669-B7D9-124554321F4C}" type="pres">
      <dgm:prSet presAssocID="{A77B7060-172F-4384-BF82-58E9BE917AAC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7DD47057-41EE-4412-89B4-5EB157BF4C4C}" type="pres">
      <dgm:prSet presAssocID="{A77B7060-172F-4384-BF82-58E9BE917AAC}" presName="connTx" presStyleLbl="parChTrans1D2" presStyleIdx="0" presStyleCnt="6"/>
      <dgm:spPr/>
      <dgm:t>
        <a:bodyPr/>
        <a:lstStyle/>
        <a:p>
          <a:endParaRPr lang="fr-FR"/>
        </a:p>
      </dgm:t>
    </dgm:pt>
    <dgm:pt modelId="{30171303-F4DD-4C78-B586-08FD27BC7A6A}" type="pres">
      <dgm:prSet presAssocID="{28EAD05C-EB20-4B43-B696-04D1F5513265}" presName="root2" presStyleCnt="0"/>
      <dgm:spPr/>
    </dgm:pt>
    <dgm:pt modelId="{9D8840F3-EAEF-4B00-BAF9-85F2BF8F1FA9}" type="pres">
      <dgm:prSet presAssocID="{28EAD05C-EB20-4B43-B696-04D1F551326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55BB7-9F62-4127-A735-86F6B2EA2E67}" type="pres">
      <dgm:prSet presAssocID="{28EAD05C-EB20-4B43-B696-04D1F5513265}" presName="level3hierChild" presStyleCnt="0"/>
      <dgm:spPr/>
    </dgm:pt>
    <dgm:pt modelId="{975F4998-85A8-4E44-B50A-76E923048F16}" type="pres">
      <dgm:prSet presAssocID="{DBA6CCD7-F25D-4A6C-BBD8-B3F5282344C2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97152617-7883-4199-A3E2-AA0EE3339148}" type="pres">
      <dgm:prSet presAssocID="{DBA6CCD7-F25D-4A6C-BBD8-B3F5282344C2}" presName="connTx" presStyleLbl="parChTrans1D2" presStyleIdx="1" presStyleCnt="6"/>
      <dgm:spPr/>
      <dgm:t>
        <a:bodyPr/>
        <a:lstStyle/>
        <a:p>
          <a:endParaRPr lang="fr-FR"/>
        </a:p>
      </dgm:t>
    </dgm:pt>
    <dgm:pt modelId="{02496A61-BC39-446C-B4FD-6330C76812AC}" type="pres">
      <dgm:prSet presAssocID="{F8044D6D-1825-4453-AB75-C19C2C529E44}" presName="root2" presStyleCnt="0"/>
      <dgm:spPr/>
    </dgm:pt>
    <dgm:pt modelId="{B5EA2601-4DC2-427C-86E5-AA1D0E1D764D}" type="pres">
      <dgm:prSet presAssocID="{F8044D6D-1825-4453-AB75-C19C2C529E4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09984D-43BF-4328-9E9E-515EC1AAFDDE}" type="pres">
      <dgm:prSet presAssocID="{F8044D6D-1825-4453-AB75-C19C2C529E44}" presName="level3hierChild" presStyleCnt="0"/>
      <dgm:spPr/>
    </dgm:pt>
    <dgm:pt modelId="{00D8DD7C-73E5-4E63-B1F8-CAA3BDB33C82}" type="pres">
      <dgm:prSet presAssocID="{3E900F34-AD01-4929-A811-3882691EE578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18C2C6B6-3146-4E3F-A61D-68001CF15E84}" type="pres">
      <dgm:prSet presAssocID="{3E900F34-AD01-4929-A811-3882691EE578}" presName="connTx" presStyleLbl="parChTrans1D2" presStyleIdx="2" presStyleCnt="6"/>
      <dgm:spPr/>
      <dgm:t>
        <a:bodyPr/>
        <a:lstStyle/>
        <a:p>
          <a:endParaRPr lang="fr-FR"/>
        </a:p>
      </dgm:t>
    </dgm:pt>
    <dgm:pt modelId="{07E88F82-C5B1-4A5B-98CC-648576464C94}" type="pres">
      <dgm:prSet presAssocID="{8FB7115E-FFCA-47C1-9B7E-B2BA920D6CB6}" presName="root2" presStyleCnt="0"/>
      <dgm:spPr/>
    </dgm:pt>
    <dgm:pt modelId="{9402C972-9818-4F44-9621-809D049B9FDC}" type="pres">
      <dgm:prSet presAssocID="{8FB7115E-FFCA-47C1-9B7E-B2BA920D6CB6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2F859A-26C4-4A4C-A136-521E4A5F4A5F}" type="pres">
      <dgm:prSet presAssocID="{8FB7115E-FFCA-47C1-9B7E-B2BA920D6CB6}" presName="level3hierChild" presStyleCnt="0"/>
      <dgm:spPr/>
    </dgm:pt>
    <dgm:pt modelId="{2F60C5EE-2E54-419F-ACA9-25909F50CEC6}" type="pres">
      <dgm:prSet presAssocID="{131DF1DA-33BB-4484-9896-CBA91B3E8D5E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04DDBC4C-60FE-46C0-A30F-4806D26AD0EF}" type="pres">
      <dgm:prSet presAssocID="{131DF1DA-33BB-4484-9896-CBA91B3E8D5E}" presName="connTx" presStyleLbl="parChTrans1D2" presStyleIdx="3" presStyleCnt="6"/>
      <dgm:spPr/>
      <dgm:t>
        <a:bodyPr/>
        <a:lstStyle/>
        <a:p>
          <a:endParaRPr lang="fr-FR"/>
        </a:p>
      </dgm:t>
    </dgm:pt>
    <dgm:pt modelId="{CC4B31C2-7F28-4B2C-A1B2-D4D28B33ECAB}" type="pres">
      <dgm:prSet presAssocID="{7FF22C40-1D7F-4466-B5E5-4CBBDB9FB1F3}" presName="root2" presStyleCnt="0"/>
      <dgm:spPr/>
    </dgm:pt>
    <dgm:pt modelId="{F54BDE3B-4BE3-4923-8E13-A756D323682D}" type="pres">
      <dgm:prSet presAssocID="{7FF22C40-1D7F-4466-B5E5-4CBBDB9FB1F3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0067CB-1D65-4954-9DB9-5680379D0694}" type="pres">
      <dgm:prSet presAssocID="{7FF22C40-1D7F-4466-B5E5-4CBBDB9FB1F3}" presName="level3hierChild" presStyleCnt="0"/>
      <dgm:spPr/>
    </dgm:pt>
    <dgm:pt modelId="{382D0B10-507A-4C78-8FF7-0C263A8BACAB}" type="pres">
      <dgm:prSet presAssocID="{0D0179F6-7FB8-4633-BEFB-F5380D88761C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C21237D1-31AA-435C-97D4-6308C904DE8F}" type="pres">
      <dgm:prSet presAssocID="{0D0179F6-7FB8-4633-BEFB-F5380D88761C}" presName="connTx" presStyleLbl="parChTrans1D2" presStyleIdx="4" presStyleCnt="6"/>
      <dgm:spPr/>
      <dgm:t>
        <a:bodyPr/>
        <a:lstStyle/>
        <a:p>
          <a:endParaRPr lang="fr-FR"/>
        </a:p>
      </dgm:t>
    </dgm:pt>
    <dgm:pt modelId="{D1A44C34-3CA5-40C8-9AA7-91740F2C717D}" type="pres">
      <dgm:prSet presAssocID="{9D450DD6-A876-4191-81C1-A1EE6313526B}" presName="root2" presStyleCnt="0"/>
      <dgm:spPr/>
    </dgm:pt>
    <dgm:pt modelId="{F1B4C6BF-3578-41F4-884B-6DA80682DC54}" type="pres">
      <dgm:prSet presAssocID="{9D450DD6-A876-4191-81C1-A1EE6313526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E67A9B-B0C5-46B8-8AED-341AA2BA54C8}" type="pres">
      <dgm:prSet presAssocID="{9D450DD6-A876-4191-81C1-A1EE6313526B}" presName="level3hierChild" presStyleCnt="0"/>
      <dgm:spPr/>
    </dgm:pt>
    <dgm:pt modelId="{8C5BCF05-CF83-4DC7-9FE5-C6909CE5D230}" type="pres">
      <dgm:prSet presAssocID="{59039EC0-BDD4-407C-82A4-618A201CBC35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FA7678D6-0893-44A4-AAA1-496978429F37}" type="pres">
      <dgm:prSet presAssocID="{59039EC0-BDD4-407C-82A4-618A201CBC35}" presName="connTx" presStyleLbl="parChTrans1D2" presStyleIdx="5" presStyleCnt="6"/>
      <dgm:spPr/>
      <dgm:t>
        <a:bodyPr/>
        <a:lstStyle/>
        <a:p>
          <a:endParaRPr lang="fr-FR"/>
        </a:p>
      </dgm:t>
    </dgm:pt>
    <dgm:pt modelId="{9CA0E72F-B031-4F09-994D-E9B8CCB4B8B1}" type="pres">
      <dgm:prSet presAssocID="{C3ECAF3D-B811-41C3-8FB4-AA6A337F28A4}" presName="root2" presStyleCnt="0"/>
      <dgm:spPr/>
    </dgm:pt>
    <dgm:pt modelId="{89C08C1D-15F3-4D34-A41A-3365D7CD4AE1}" type="pres">
      <dgm:prSet presAssocID="{C3ECAF3D-B811-41C3-8FB4-AA6A337F28A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91614-E00A-403D-932E-DECD5DD53022}" type="pres">
      <dgm:prSet presAssocID="{C3ECAF3D-B811-41C3-8FB4-AA6A337F28A4}" presName="level3hierChild" presStyleCnt="0"/>
      <dgm:spPr/>
    </dgm:pt>
  </dgm:ptLst>
  <dgm:cxnLst>
    <dgm:cxn modelId="{CB8FBCE9-EB31-4198-89BD-465BE30CA64B}" srcId="{2CEEF6DD-3730-49F3-91C5-97E9DB75AE4F}" destId="{7FF22C40-1D7F-4466-B5E5-4CBBDB9FB1F3}" srcOrd="3" destOrd="0" parTransId="{131DF1DA-33BB-4484-9896-CBA91B3E8D5E}" sibTransId="{7D9BEC6A-3D95-4776-ADC0-2F2EBD97ACA9}"/>
    <dgm:cxn modelId="{74A64EDB-A90E-4FCB-902A-2B42EABBF252}" type="presOf" srcId="{131DF1DA-33BB-4484-9896-CBA91B3E8D5E}" destId="{04DDBC4C-60FE-46C0-A30F-4806D26AD0EF}" srcOrd="1" destOrd="0" presId="urn:microsoft.com/office/officeart/2008/layout/HorizontalMultiLevelHierarchy"/>
    <dgm:cxn modelId="{B6BEB4F4-B45C-4AF3-AF77-304447F40027}" srcId="{2CEEF6DD-3730-49F3-91C5-97E9DB75AE4F}" destId="{F8044D6D-1825-4453-AB75-C19C2C529E44}" srcOrd="1" destOrd="0" parTransId="{DBA6CCD7-F25D-4A6C-BBD8-B3F5282344C2}" sibTransId="{E1B52415-7A5E-43EB-98BA-B3FB35BEBDD8}"/>
    <dgm:cxn modelId="{2CF58795-922C-4E9E-9051-D342C69978B5}" srcId="{4D3C6E19-19F0-4A23-A402-182F14A5A0CF}" destId="{2CEEF6DD-3730-49F3-91C5-97E9DB75AE4F}" srcOrd="0" destOrd="0" parTransId="{4ED177FA-0966-41DF-ADB5-F93EE5741952}" sibTransId="{2FE1519A-3CE4-4034-BCE4-C3FF1E89E779}"/>
    <dgm:cxn modelId="{29010FB5-D3BA-486A-B2B0-E6CC5E516DBC}" type="presOf" srcId="{4D3C6E19-19F0-4A23-A402-182F14A5A0CF}" destId="{BFDE460F-FB41-4B81-A839-4CFB38951C52}" srcOrd="0" destOrd="0" presId="urn:microsoft.com/office/officeart/2008/layout/HorizontalMultiLevelHierarchy"/>
    <dgm:cxn modelId="{17546FBF-F891-445E-9CF3-9660B3D25795}" type="presOf" srcId="{59039EC0-BDD4-407C-82A4-618A201CBC35}" destId="{FA7678D6-0893-44A4-AAA1-496978429F37}" srcOrd="1" destOrd="0" presId="urn:microsoft.com/office/officeart/2008/layout/HorizontalMultiLevelHierarchy"/>
    <dgm:cxn modelId="{36E3AD3A-01DA-4BBB-8356-3E529011624B}" srcId="{2CEEF6DD-3730-49F3-91C5-97E9DB75AE4F}" destId="{28EAD05C-EB20-4B43-B696-04D1F5513265}" srcOrd="0" destOrd="0" parTransId="{A77B7060-172F-4384-BF82-58E9BE917AAC}" sibTransId="{986D56AE-6BCB-41C7-9D38-CC54BE89F3FC}"/>
    <dgm:cxn modelId="{24A52C5B-9554-48F2-A4B0-781199EE6B05}" type="presOf" srcId="{F8044D6D-1825-4453-AB75-C19C2C529E44}" destId="{B5EA2601-4DC2-427C-86E5-AA1D0E1D764D}" srcOrd="0" destOrd="0" presId="urn:microsoft.com/office/officeart/2008/layout/HorizontalMultiLevelHierarchy"/>
    <dgm:cxn modelId="{2D112217-AD13-432C-A57A-C2290428861D}" type="presOf" srcId="{3E900F34-AD01-4929-A811-3882691EE578}" destId="{18C2C6B6-3146-4E3F-A61D-68001CF15E84}" srcOrd="1" destOrd="0" presId="urn:microsoft.com/office/officeart/2008/layout/HorizontalMultiLevelHierarchy"/>
    <dgm:cxn modelId="{D02658BB-1327-49C7-9A4C-87434809BD85}" type="presOf" srcId="{7FF22C40-1D7F-4466-B5E5-4CBBDB9FB1F3}" destId="{F54BDE3B-4BE3-4923-8E13-A756D323682D}" srcOrd="0" destOrd="0" presId="urn:microsoft.com/office/officeart/2008/layout/HorizontalMultiLevelHierarchy"/>
    <dgm:cxn modelId="{BD9D4D39-F8DF-4512-9364-26B4C1F44E1A}" type="presOf" srcId="{131DF1DA-33BB-4484-9896-CBA91B3E8D5E}" destId="{2F60C5EE-2E54-419F-ACA9-25909F50CEC6}" srcOrd="0" destOrd="0" presId="urn:microsoft.com/office/officeart/2008/layout/HorizontalMultiLevelHierarchy"/>
    <dgm:cxn modelId="{A60CB10E-25B9-4EB7-B19C-A26E2B7F9B1B}" srcId="{2CEEF6DD-3730-49F3-91C5-97E9DB75AE4F}" destId="{C3ECAF3D-B811-41C3-8FB4-AA6A337F28A4}" srcOrd="5" destOrd="0" parTransId="{59039EC0-BDD4-407C-82A4-618A201CBC35}" sibTransId="{16D60EE1-FB50-4AA2-88DC-C2898F19F4FE}"/>
    <dgm:cxn modelId="{E907FAB0-B76F-4ACF-8A33-CAE47BE44FF8}" type="presOf" srcId="{0D0179F6-7FB8-4633-BEFB-F5380D88761C}" destId="{382D0B10-507A-4C78-8FF7-0C263A8BACAB}" srcOrd="0" destOrd="0" presId="urn:microsoft.com/office/officeart/2008/layout/HorizontalMultiLevelHierarchy"/>
    <dgm:cxn modelId="{F575AC18-6DB9-4EFD-A8EF-D3F877B8758F}" type="presOf" srcId="{59039EC0-BDD4-407C-82A4-618A201CBC35}" destId="{8C5BCF05-CF83-4DC7-9FE5-C6909CE5D230}" srcOrd="0" destOrd="0" presId="urn:microsoft.com/office/officeart/2008/layout/HorizontalMultiLevelHierarchy"/>
    <dgm:cxn modelId="{D0B75713-0ABA-49AD-990E-FDAE67C198E6}" type="presOf" srcId="{DBA6CCD7-F25D-4A6C-BBD8-B3F5282344C2}" destId="{97152617-7883-4199-A3E2-AA0EE3339148}" srcOrd="1" destOrd="0" presId="urn:microsoft.com/office/officeart/2008/layout/HorizontalMultiLevelHierarchy"/>
    <dgm:cxn modelId="{18BBE3C2-FE27-447B-A6B5-7CBCBFA13C41}" type="presOf" srcId="{3E900F34-AD01-4929-A811-3882691EE578}" destId="{00D8DD7C-73E5-4E63-B1F8-CAA3BDB33C82}" srcOrd="0" destOrd="0" presId="urn:microsoft.com/office/officeart/2008/layout/HorizontalMultiLevelHierarchy"/>
    <dgm:cxn modelId="{4048B301-8100-447B-98F6-1145C2ECF24B}" srcId="{2CEEF6DD-3730-49F3-91C5-97E9DB75AE4F}" destId="{8FB7115E-FFCA-47C1-9B7E-B2BA920D6CB6}" srcOrd="2" destOrd="0" parTransId="{3E900F34-AD01-4929-A811-3882691EE578}" sibTransId="{67B74892-34B8-4D70-BB6A-AEB18638A336}"/>
    <dgm:cxn modelId="{EE9BF8B8-4E69-4560-B02F-4EC5AF959AFF}" type="presOf" srcId="{0D0179F6-7FB8-4633-BEFB-F5380D88761C}" destId="{C21237D1-31AA-435C-97D4-6308C904DE8F}" srcOrd="1" destOrd="0" presId="urn:microsoft.com/office/officeart/2008/layout/HorizontalMultiLevelHierarchy"/>
    <dgm:cxn modelId="{07F879A2-BADB-4131-ADD5-6F61C423DE94}" type="presOf" srcId="{A77B7060-172F-4384-BF82-58E9BE917AAC}" destId="{FD8FAEC3-2BB1-4669-B7D9-124554321F4C}" srcOrd="0" destOrd="0" presId="urn:microsoft.com/office/officeart/2008/layout/HorizontalMultiLevelHierarchy"/>
    <dgm:cxn modelId="{E039FB1A-AB33-4BFD-9D80-2658F9AD054C}" type="presOf" srcId="{A77B7060-172F-4384-BF82-58E9BE917AAC}" destId="{7DD47057-41EE-4412-89B4-5EB157BF4C4C}" srcOrd="1" destOrd="0" presId="urn:microsoft.com/office/officeart/2008/layout/HorizontalMultiLevelHierarchy"/>
    <dgm:cxn modelId="{0D82A9A5-FF2A-4163-A1B9-5DFDE7847A93}" type="presOf" srcId="{2CEEF6DD-3730-49F3-91C5-97E9DB75AE4F}" destId="{77827E86-0ADE-474B-90AF-ADBA5CEE0EDF}" srcOrd="0" destOrd="0" presId="urn:microsoft.com/office/officeart/2008/layout/HorizontalMultiLevelHierarchy"/>
    <dgm:cxn modelId="{9CBC4A71-41E3-4351-85C0-0771BE2E08B4}" type="presOf" srcId="{DBA6CCD7-F25D-4A6C-BBD8-B3F5282344C2}" destId="{975F4998-85A8-4E44-B50A-76E923048F16}" srcOrd="0" destOrd="0" presId="urn:microsoft.com/office/officeart/2008/layout/HorizontalMultiLevelHierarchy"/>
    <dgm:cxn modelId="{00BDA4B1-C374-4609-AF46-F3663C95E1AE}" srcId="{2CEEF6DD-3730-49F3-91C5-97E9DB75AE4F}" destId="{9D450DD6-A876-4191-81C1-A1EE6313526B}" srcOrd="4" destOrd="0" parTransId="{0D0179F6-7FB8-4633-BEFB-F5380D88761C}" sibTransId="{D09E8E80-8423-4C20-9DC0-65BB3B3939E1}"/>
    <dgm:cxn modelId="{8FA3C846-D1CB-4C8C-9A22-5B3984DFD6A2}" type="presOf" srcId="{9D450DD6-A876-4191-81C1-A1EE6313526B}" destId="{F1B4C6BF-3578-41F4-884B-6DA80682DC54}" srcOrd="0" destOrd="0" presId="urn:microsoft.com/office/officeart/2008/layout/HorizontalMultiLevelHierarchy"/>
    <dgm:cxn modelId="{5CC2752C-9F96-4758-8455-E2A1C94296B2}" type="presOf" srcId="{C3ECAF3D-B811-41C3-8FB4-AA6A337F28A4}" destId="{89C08C1D-15F3-4D34-A41A-3365D7CD4AE1}" srcOrd="0" destOrd="0" presId="urn:microsoft.com/office/officeart/2008/layout/HorizontalMultiLevelHierarchy"/>
    <dgm:cxn modelId="{FC787C83-5605-4916-9DD7-EFD7D6D903CB}" type="presOf" srcId="{28EAD05C-EB20-4B43-B696-04D1F5513265}" destId="{9D8840F3-EAEF-4B00-BAF9-85F2BF8F1FA9}" srcOrd="0" destOrd="0" presId="urn:microsoft.com/office/officeart/2008/layout/HorizontalMultiLevelHierarchy"/>
    <dgm:cxn modelId="{4B2EF7DA-DB60-4225-9CDE-B2DCF002BC75}" type="presOf" srcId="{8FB7115E-FFCA-47C1-9B7E-B2BA920D6CB6}" destId="{9402C972-9818-4F44-9621-809D049B9FDC}" srcOrd="0" destOrd="0" presId="urn:microsoft.com/office/officeart/2008/layout/HorizontalMultiLevelHierarchy"/>
    <dgm:cxn modelId="{73E10088-1887-48DD-ADAF-54AA153140D5}" type="presParOf" srcId="{BFDE460F-FB41-4B81-A839-4CFB38951C52}" destId="{7F53AFF2-1D15-4D74-8C9E-5DE0EE55B96B}" srcOrd="0" destOrd="0" presId="urn:microsoft.com/office/officeart/2008/layout/HorizontalMultiLevelHierarchy"/>
    <dgm:cxn modelId="{32422166-D6B8-4E55-84C9-05E93DE15023}" type="presParOf" srcId="{7F53AFF2-1D15-4D74-8C9E-5DE0EE55B96B}" destId="{77827E86-0ADE-474B-90AF-ADBA5CEE0EDF}" srcOrd="0" destOrd="0" presId="urn:microsoft.com/office/officeart/2008/layout/HorizontalMultiLevelHierarchy"/>
    <dgm:cxn modelId="{C5AE5FD2-BEEC-4B5C-AB47-7633E2CC748B}" type="presParOf" srcId="{7F53AFF2-1D15-4D74-8C9E-5DE0EE55B96B}" destId="{B85F2104-39CF-401E-9301-FD40D83F9DBC}" srcOrd="1" destOrd="0" presId="urn:microsoft.com/office/officeart/2008/layout/HorizontalMultiLevelHierarchy"/>
    <dgm:cxn modelId="{82DEB449-EF4E-420F-AFD8-70325AD6BC33}" type="presParOf" srcId="{B85F2104-39CF-401E-9301-FD40D83F9DBC}" destId="{FD8FAEC3-2BB1-4669-B7D9-124554321F4C}" srcOrd="0" destOrd="0" presId="urn:microsoft.com/office/officeart/2008/layout/HorizontalMultiLevelHierarchy"/>
    <dgm:cxn modelId="{C2B78ABA-100D-43D5-B719-4DEFB757D4BF}" type="presParOf" srcId="{FD8FAEC3-2BB1-4669-B7D9-124554321F4C}" destId="{7DD47057-41EE-4412-89B4-5EB157BF4C4C}" srcOrd="0" destOrd="0" presId="urn:microsoft.com/office/officeart/2008/layout/HorizontalMultiLevelHierarchy"/>
    <dgm:cxn modelId="{58D73B4A-0C64-4D2F-8E12-AA23064628A9}" type="presParOf" srcId="{B85F2104-39CF-401E-9301-FD40D83F9DBC}" destId="{30171303-F4DD-4C78-B586-08FD27BC7A6A}" srcOrd="1" destOrd="0" presId="urn:microsoft.com/office/officeart/2008/layout/HorizontalMultiLevelHierarchy"/>
    <dgm:cxn modelId="{F4EE9A04-F0BE-4DBA-BC0C-A1D608978227}" type="presParOf" srcId="{30171303-F4DD-4C78-B586-08FD27BC7A6A}" destId="{9D8840F3-EAEF-4B00-BAF9-85F2BF8F1FA9}" srcOrd="0" destOrd="0" presId="urn:microsoft.com/office/officeart/2008/layout/HorizontalMultiLevelHierarchy"/>
    <dgm:cxn modelId="{D724C411-860D-456F-AB40-B018204515E2}" type="presParOf" srcId="{30171303-F4DD-4C78-B586-08FD27BC7A6A}" destId="{59955BB7-9F62-4127-A735-86F6B2EA2E67}" srcOrd="1" destOrd="0" presId="urn:microsoft.com/office/officeart/2008/layout/HorizontalMultiLevelHierarchy"/>
    <dgm:cxn modelId="{6CA4BB96-74BD-4A98-AEDB-DF1C581E7A1B}" type="presParOf" srcId="{B85F2104-39CF-401E-9301-FD40D83F9DBC}" destId="{975F4998-85A8-4E44-B50A-76E923048F16}" srcOrd="2" destOrd="0" presId="urn:microsoft.com/office/officeart/2008/layout/HorizontalMultiLevelHierarchy"/>
    <dgm:cxn modelId="{8C131345-B35D-4733-9122-467E20CF0BFC}" type="presParOf" srcId="{975F4998-85A8-4E44-B50A-76E923048F16}" destId="{97152617-7883-4199-A3E2-AA0EE3339148}" srcOrd="0" destOrd="0" presId="urn:microsoft.com/office/officeart/2008/layout/HorizontalMultiLevelHierarchy"/>
    <dgm:cxn modelId="{1DD21A4C-3EC9-423B-A8A2-E9C002B4155F}" type="presParOf" srcId="{B85F2104-39CF-401E-9301-FD40D83F9DBC}" destId="{02496A61-BC39-446C-B4FD-6330C76812AC}" srcOrd="3" destOrd="0" presId="urn:microsoft.com/office/officeart/2008/layout/HorizontalMultiLevelHierarchy"/>
    <dgm:cxn modelId="{4C0D2985-B555-4FB7-B086-0A2F94B25E94}" type="presParOf" srcId="{02496A61-BC39-446C-B4FD-6330C76812AC}" destId="{B5EA2601-4DC2-427C-86E5-AA1D0E1D764D}" srcOrd="0" destOrd="0" presId="urn:microsoft.com/office/officeart/2008/layout/HorizontalMultiLevelHierarchy"/>
    <dgm:cxn modelId="{9A33451E-A5D2-49BB-B930-48F5F64E1F8A}" type="presParOf" srcId="{02496A61-BC39-446C-B4FD-6330C76812AC}" destId="{DA09984D-43BF-4328-9E9E-515EC1AAFDDE}" srcOrd="1" destOrd="0" presId="urn:microsoft.com/office/officeart/2008/layout/HorizontalMultiLevelHierarchy"/>
    <dgm:cxn modelId="{2DB1F22A-3F03-4F75-9491-17735A8243FE}" type="presParOf" srcId="{B85F2104-39CF-401E-9301-FD40D83F9DBC}" destId="{00D8DD7C-73E5-4E63-B1F8-CAA3BDB33C82}" srcOrd="4" destOrd="0" presId="urn:microsoft.com/office/officeart/2008/layout/HorizontalMultiLevelHierarchy"/>
    <dgm:cxn modelId="{5DDDC66C-F292-41A9-ADF5-21143C1707B4}" type="presParOf" srcId="{00D8DD7C-73E5-4E63-B1F8-CAA3BDB33C82}" destId="{18C2C6B6-3146-4E3F-A61D-68001CF15E84}" srcOrd="0" destOrd="0" presId="urn:microsoft.com/office/officeart/2008/layout/HorizontalMultiLevelHierarchy"/>
    <dgm:cxn modelId="{0031F80B-3D85-4DB1-94BA-30F2468F77D9}" type="presParOf" srcId="{B85F2104-39CF-401E-9301-FD40D83F9DBC}" destId="{07E88F82-C5B1-4A5B-98CC-648576464C94}" srcOrd="5" destOrd="0" presId="urn:microsoft.com/office/officeart/2008/layout/HorizontalMultiLevelHierarchy"/>
    <dgm:cxn modelId="{BB08FC6B-752A-4605-8D2E-F874C968BD69}" type="presParOf" srcId="{07E88F82-C5B1-4A5B-98CC-648576464C94}" destId="{9402C972-9818-4F44-9621-809D049B9FDC}" srcOrd="0" destOrd="0" presId="urn:microsoft.com/office/officeart/2008/layout/HorizontalMultiLevelHierarchy"/>
    <dgm:cxn modelId="{5300B3CB-623B-46A3-80B5-FF845A883D0C}" type="presParOf" srcId="{07E88F82-C5B1-4A5B-98CC-648576464C94}" destId="{B22F859A-26C4-4A4C-A136-521E4A5F4A5F}" srcOrd="1" destOrd="0" presId="urn:microsoft.com/office/officeart/2008/layout/HorizontalMultiLevelHierarchy"/>
    <dgm:cxn modelId="{4159D7A8-7E60-4963-9BFB-442F774DA489}" type="presParOf" srcId="{B85F2104-39CF-401E-9301-FD40D83F9DBC}" destId="{2F60C5EE-2E54-419F-ACA9-25909F50CEC6}" srcOrd="6" destOrd="0" presId="urn:microsoft.com/office/officeart/2008/layout/HorizontalMultiLevelHierarchy"/>
    <dgm:cxn modelId="{FB474C2E-ED0A-435D-A61C-FE11FD42241E}" type="presParOf" srcId="{2F60C5EE-2E54-419F-ACA9-25909F50CEC6}" destId="{04DDBC4C-60FE-46C0-A30F-4806D26AD0EF}" srcOrd="0" destOrd="0" presId="urn:microsoft.com/office/officeart/2008/layout/HorizontalMultiLevelHierarchy"/>
    <dgm:cxn modelId="{2D0C80FC-0BC0-43BD-BB9C-EC87ED616BDE}" type="presParOf" srcId="{B85F2104-39CF-401E-9301-FD40D83F9DBC}" destId="{CC4B31C2-7F28-4B2C-A1B2-D4D28B33ECAB}" srcOrd="7" destOrd="0" presId="urn:microsoft.com/office/officeart/2008/layout/HorizontalMultiLevelHierarchy"/>
    <dgm:cxn modelId="{16B27A02-B40A-4860-96AA-DA3B7F9096B5}" type="presParOf" srcId="{CC4B31C2-7F28-4B2C-A1B2-D4D28B33ECAB}" destId="{F54BDE3B-4BE3-4923-8E13-A756D323682D}" srcOrd="0" destOrd="0" presId="urn:microsoft.com/office/officeart/2008/layout/HorizontalMultiLevelHierarchy"/>
    <dgm:cxn modelId="{3B93AE25-0898-496E-A8F9-E8C147605945}" type="presParOf" srcId="{CC4B31C2-7F28-4B2C-A1B2-D4D28B33ECAB}" destId="{C40067CB-1D65-4954-9DB9-5680379D0694}" srcOrd="1" destOrd="0" presId="urn:microsoft.com/office/officeart/2008/layout/HorizontalMultiLevelHierarchy"/>
    <dgm:cxn modelId="{722A8537-A0ED-449E-87D6-2937D032DC43}" type="presParOf" srcId="{B85F2104-39CF-401E-9301-FD40D83F9DBC}" destId="{382D0B10-507A-4C78-8FF7-0C263A8BACAB}" srcOrd="8" destOrd="0" presId="urn:microsoft.com/office/officeart/2008/layout/HorizontalMultiLevelHierarchy"/>
    <dgm:cxn modelId="{862149D8-489B-4633-98AD-73005D65347B}" type="presParOf" srcId="{382D0B10-507A-4C78-8FF7-0C263A8BACAB}" destId="{C21237D1-31AA-435C-97D4-6308C904DE8F}" srcOrd="0" destOrd="0" presId="urn:microsoft.com/office/officeart/2008/layout/HorizontalMultiLevelHierarchy"/>
    <dgm:cxn modelId="{4777C9CB-8049-494B-9B11-91B32BFF9C6A}" type="presParOf" srcId="{B85F2104-39CF-401E-9301-FD40D83F9DBC}" destId="{D1A44C34-3CA5-40C8-9AA7-91740F2C717D}" srcOrd="9" destOrd="0" presId="urn:microsoft.com/office/officeart/2008/layout/HorizontalMultiLevelHierarchy"/>
    <dgm:cxn modelId="{A363D2F3-CE65-4550-956E-2794EDDCC515}" type="presParOf" srcId="{D1A44C34-3CA5-40C8-9AA7-91740F2C717D}" destId="{F1B4C6BF-3578-41F4-884B-6DA80682DC54}" srcOrd="0" destOrd="0" presId="urn:microsoft.com/office/officeart/2008/layout/HorizontalMultiLevelHierarchy"/>
    <dgm:cxn modelId="{73607B87-F8EF-41F7-8CA0-C6A7FA738C91}" type="presParOf" srcId="{D1A44C34-3CA5-40C8-9AA7-91740F2C717D}" destId="{30E67A9B-B0C5-46B8-8AED-341AA2BA54C8}" srcOrd="1" destOrd="0" presId="urn:microsoft.com/office/officeart/2008/layout/HorizontalMultiLevelHierarchy"/>
    <dgm:cxn modelId="{1A7CF710-06DB-4406-8CDD-3F14DD5D82E4}" type="presParOf" srcId="{B85F2104-39CF-401E-9301-FD40D83F9DBC}" destId="{8C5BCF05-CF83-4DC7-9FE5-C6909CE5D230}" srcOrd="10" destOrd="0" presId="urn:microsoft.com/office/officeart/2008/layout/HorizontalMultiLevelHierarchy"/>
    <dgm:cxn modelId="{156F4C5C-2597-4E60-A157-07D878893027}" type="presParOf" srcId="{8C5BCF05-CF83-4DC7-9FE5-C6909CE5D230}" destId="{FA7678D6-0893-44A4-AAA1-496978429F37}" srcOrd="0" destOrd="0" presId="urn:microsoft.com/office/officeart/2008/layout/HorizontalMultiLevelHierarchy"/>
    <dgm:cxn modelId="{DE8EC442-8C7D-45F5-B309-1239B1493DF4}" type="presParOf" srcId="{B85F2104-39CF-401E-9301-FD40D83F9DBC}" destId="{9CA0E72F-B031-4F09-994D-E9B8CCB4B8B1}" srcOrd="11" destOrd="0" presId="urn:microsoft.com/office/officeart/2008/layout/HorizontalMultiLevelHierarchy"/>
    <dgm:cxn modelId="{3DCCC03F-099D-4A3C-807F-04BF8B4C5F8A}" type="presParOf" srcId="{9CA0E72F-B031-4F09-994D-E9B8CCB4B8B1}" destId="{89C08C1D-15F3-4D34-A41A-3365D7CD4AE1}" srcOrd="0" destOrd="0" presId="urn:microsoft.com/office/officeart/2008/layout/HorizontalMultiLevelHierarchy"/>
    <dgm:cxn modelId="{59548E58-98BB-43D2-A339-69A482EDB9A0}" type="presParOf" srcId="{9CA0E72F-B031-4F09-994D-E9B8CCB4B8B1}" destId="{06791614-E00A-403D-932E-DECD5DD530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3C6E19-19F0-4A23-A402-182F14A5A0C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CEEF6DD-3730-49F3-91C5-97E9DB75AE4F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CAMERA</a:t>
          </a:r>
          <a:endParaRPr lang="fr-FR" b="1" dirty="0">
            <a:solidFill>
              <a:schemeClr val="tx1"/>
            </a:solidFill>
          </a:endParaRPr>
        </a:p>
      </dgm:t>
    </dgm:pt>
    <dgm:pt modelId="{4ED177FA-0966-41DF-ADB5-F93EE5741952}" type="parTrans" cxnId="{2CF58795-922C-4E9E-9051-D342C69978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FE1519A-3CE4-4034-BCE4-C3FF1E89E779}" type="sibTrans" cxnId="{2CF58795-922C-4E9E-9051-D342C69978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8EAD05C-EB20-4B43-B696-04D1F5513265}">
      <dgm:prSet phldrT="[Texte]" custT="1"/>
      <dgm:spPr/>
      <dgm:t>
        <a:bodyPr/>
        <a:lstStyle/>
        <a:p>
          <a:pPr algn="ctr"/>
          <a:r>
            <a:rPr lang="fr-FR" sz="1100" b="1" smtClean="0">
              <a:solidFill>
                <a:schemeClr val="tx1"/>
              </a:solidFill>
            </a:rPr>
            <a:t>C</a:t>
          </a:r>
          <a:r>
            <a:rPr lang="fr-FR" sz="1100" smtClean="0">
              <a:solidFill>
                <a:schemeClr val="tx1"/>
              </a:solidFill>
            </a:rPr>
            <a:t>adré</a:t>
          </a:r>
          <a:endParaRPr lang="fr-FR" sz="1100" dirty="0">
            <a:solidFill>
              <a:schemeClr val="tx1"/>
            </a:solidFill>
          </a:endParaRPr>
        </a:p>
      </dgm:t>
    </dgm:pt>
    <dgm:pt modelId="{A77B7060-172F-4384-BF82-58E9BE917AAC}" type="parTrans" cxnId="{36E3AD3A-01DA-4BBB-8356-3E5290116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86D56AE-6BCB-41C7-9D38-CC54BE89F3FC}" type="sibTrans" cxnId="{36E3AD3A-01DA-4BBB-8356-3E5290116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8044D6D-1825-4453-AB75-C19C2C529E44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pprouvé</a:t>
          </a:r>
          <a:endParaRPr lang="fr-FR" dirty="0">
            <a:solidFill>
              <a:schemeClr val="tx1"/>
            </a:solidFill>
          </a:endParaRPr>
        </a:p>
      </dgm:t>
    </dgm:pt>
    <dgm:pt modelId="{DBA6CCD7-F25D-4A6C-BBD8-B3F5282344C2}" type="parTrans" cxnId="{B6BEB4F4-B45C-4AF3-AF77-304447F400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1B52415-7A5E-43EB-98BA-B3FB35BEBDD8}" type="sibTrans" cxnId="{B6BEB4F4-B45C-4AF3-AF77-304447F4002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B7115E-FFCA-47C1-9B7E-B2BA920D6CB6}">
      <dgm:prSet phldrT="[Texte]" custT="1"/>
      <dgm:spPr/>
      <dgm:t>
        <a:bodyPr/>
        <a:lstStyle/>
        <a:p>
          <a:r>
            <a:rPr lang="fr-FR" sz="2400" b="1" smtClean="0">
              <a:solidFill>
                <a:schemeClr val="tx1"/>
              </a:solidFill>
            </a:rPr>
            <a:t>M</a:t>
          </a:r>
          <a:r>
            <a:rPr lang="fr-FR" sz="2400" smtClean="0">
              <a:solidFill>
                <a:schemeClr val="tx1"/>
              </a:solidFill>
            </a:rPr>
            <a:t>esurable</a:t>
          </a:r>
          <a:endParaRPr lang="fr-FR" sz="2400" dirty="0">
            <a:solidFill>
              <a:schemeClr val="tx1"/>
            </a:solidFill>
          </a:endParaRPr>
        </a:p>
      </dgm:t>
    </dgm:pt>
    <dgm:pt modelId="{3E900F34-AD01-4929-A811-3882691EE578}" type="parTrans" cxnId="{4048B301-8100-447B-98F6-1145C2ECF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7B74892-34B8-4D70-BB6A-AEB18638A336}" type="sibTrans" cxnId="{4048B301-8100-447B-98F6-1145C2ECF2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FF22C40-1D7F-4466-B5E5-4CBBDB9FB1F3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É</a:t>
          </a:r>
          <a:r>
            <a:rPr lang="fr-FR" smtClean="0">
              <a:solidFill>
                <a:schemeClr val="tx1"/>
              </a:solidFill>
            </a:rPr>
            <a:t>chéance</a:t>
          </a:r>
          <a:endParaRPr lang="fr-FR" dirty="0">
            <a:solidFill>
              <a:schemeClr val="tx1"/>
            </a:solidFill>
          </a:endParaRPr>
        </a:p>
      </dgm:t>
    </dgm:pt>
    <dgm:pt modelId="{131DF1DA-33BB-4484-9896-CBA91B3E8D5E}" type="parTrans" cxnId="{CB8FBCE9-EB31-4198-89BD-465BE30CA6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D9BEC6A-3D95-4776-ADC0-2F2EBD97ACA9}" type="sibTrans" cxnId="{CB8FBCE9-EB31-4198-89BD-465BE30CA64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D450DD6-A876-4191-81C1-A1EE6313526B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R</a:t>
          </a:r>
          <a:r>
            <a:rPr lang="fr-FR" smtClean="0">
              <a:solidFill>
                <a:schemeClr val="tx1"/>
              </a:solidFill>
            </a:rPr>
            <a:t>éaliste</a:t>
          </a:r>
          <a:endParaRPr lang="fr-FR" dirty="0">
            <a:solidFill>
              <a:schemeClr val="tx1"/>
            </a:solidFill>
          </a:endParaRPr>
        </a:p>
      </dgm:t>
    </dgm:pt>
    <dgm:pt modelId="{0D0179F6-7FB8-4633-BEFB-F5380D88761C}" type="parTrans" cxnId="{00BDA4B1-C374-4609-AF46-F3663C95E1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09E8E80-8423-4C20-9DC0-65BB3B3939E1}" type="sibTrans" cxnId="{00BDA4B1-C374-4609-AF46-F3663C95E1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3ECAF3D-B811-41C3-8FB4-AA6A337F28A4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… mais </a:t>
          </a:r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mbitieux</a:t>
          </a:r>
          <a:endParaRPr lang="fr-FR" dirty="0">
            <a:solidFill>
              <a:schemeClr val="tx1"/>
            </a:solidFill>
          </a:endParaRPr>
        </a:p>
      </dgm:t>
    </dgm:pt>
    <dgm:pt modelId="{59039EC0-BDD4-407C-82A4-618A201CBC35}" type="parTrans" cxnId="{A60CB10E-25B9-4EB7-B19C-A26E2B7F9B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D60EE1-FB50-4AA2-88DC-C2898F19F4FE}" type="sibTrans" cxnId="{A60CB10E-25B9-4EB7-B19C-A26E2B7F9B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FDE460F-FB41-4B81-A839-4CFB38951C52}" type="pres">
      <dgm:prSet presAssocID="{4D3C6E19-19F0-4A23-A402-182F14A5A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53AFF2-1D15-4D74-8C9E-5DE0EE55B96B}" type="pres">
      <dgm:prSet presAssocID="{2CEEF6DD-3730-49F3-91C5-97E9DB75AE4F}" presName="root1" presStyleCnt="0"/>
      <dgm:spPr/>
      <dgm:t>
        <a:bodyPr/>
        <a:lstStyle/>
        <a:p>
          <a:endParaRPr lang="fr-FR"/>
        </a:p>
      </dgm:t>
    </dgm:pt>
    <dgm:pt modelId="{77827E86-0ADE-474B-90AF-ADBA5CEE0EDF}" type="pres">
      <dgm:prSet presAssocID="{2CEEF6DD-3730-49F3-91C5-97E9DB75AE4F}" presName="LevelOneTextNode" presStyleLbl="node0" presStyleIdx="0" presStyleCnt="1" custLinFactNeighborX="-2599" custLinFactNeighborY="-4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5F2104-39CF-401E-9301-FD40D83F9DBC}" type="pres">
      <dgm:prSet presAssocID="{2CEEF6DD-3730-49F3-91C5-97E9DB75AE4F}" presName="level2hierChild" presStyleCnt="0"/>
      <dgm:spPr/>
      <dgm:t>
        <a:bodyPr/>
        <a:lstStyle/>
        <a:p>
          <a:endParaRPr lang="fr-FR"/>
        </a:p>
      </dgm:t>
    </dgm:pt>
    <dgm:pt modelId="{FD8FAEC3-2BB1-4669-B7D9-124554321F4C}" type="pres">
      <dgm:prSet presAssocID="{A77B7060-172F-4384-BF82-58E9BE917AAC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7DD47057-41EE-4412-89B4-5EB157BF4C4C}" type="pres">
      <dgm:prSet presAssocID="{A77B7060-172F-4384-BF82-58E9BE917AAC}" presName="connTx" presStyleLbl="parChTrans1D2" presStyleIdx="0" presStyleCnt="6"/>
      <dgm:spPr/>
      <dgm:t>
        <a:bodyPr/>
        <a:lstStyle/>
        <a:p>
          <a:endParaRPr lang="fr-FR"/>
        </a:p>
      </dgm:t>
    </dgm:pt>
    <dgm:pt modelId="{30171303-F4DD-4C78-B586-08FD27BC7A6A}" type="pres">
      <dgm:prSet presAssocID="{28EAD05C-EB20-4B43-B696-04D1F5513265}" presName="root2" presStyleCnt="0"/>
      <dgm:spPr/>
      <dgm:t>
        <a:bodyPr/>
        <a:lstStyle/>
        <a:p>
          <a:endParaRPr lang="fr-FR"/>
        </a:p>
      </dgm:t>
    </dgm:pt>
    <dgm:pt modelId="{9D8840F3-EAEF-4B00-BAF9-85F2BF8F1FA9}" type="pres">
      <dgm:prSet presAssocID="{28EAD05C-EB20-4B43-B696-04D1F551326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55BB7-9F62-4127-A735-86F6B2EA2E67}" type="pres">
      <dgm:prSet presAssocID="{28EAD05C-EB20-4B43-B696-04D1F5513265}" presName="level3hierChild" presStyleCnt="0"/>
      <dgm:spPr/>
      <dgm:t>
        <a:bodyPr/>
        <a:lstStyle/>
        <a:p>
          <a:endParaRPr lang="fr-FR"/>
        </a:p>
      </dgm:t>
    </dgm:pt>
    <dgm:pt modelId="{975F4998-85A8-4E44-B50A-76E923048F16}" type="pres">
      <dgm:prSet presAssocID="{DBA6CCD7-F25D-4A6C-BBD8-B3F5282344C2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97152617-7883-4199-A3E2-AA0EE3339148}" type="pres">
      <dgm:prSet presAssocID="{DBA6CCD7-F25D-4A6C-BBD8-B3F5282344C2}" presName="connTx" presStyleLbl="parChTrans1D2" presStyleIdx="1" presStyleCnt="6"/>
      <dgm:spPr/>
      <dgm:t>
        <a:bodyPr/>
        <a:lstStyle/>
        <a:p>
          <a:endParaRPr lang="fr-FR"/>
        </a:p>
      </dgm:t>
    </dgm:pt>
    <dgm:pt modelId="{02496A61-BC39-446C-B4FD-6330C76812AC}" type="pres">
      <dgm:prSet presAssocID="{F8044D6D-1825-4453-AB75-C19C2C529E44}" presName="root2" presStyleCnt="0"/>
      <dgm:spPr/>
      <dgm:t>
        <a:bodyPr/>
        <a:lstStyle/>
        <a:p>
          <a:endParaRPr lang="fr-FR"/>
        </a:p>
      </dgm:t>
    </dgm:pt>
    <dgm:pt modelId="{B5EA2601-4DC2-427C-86E5-AA1D0E1D764D}" type="pres">
      <dgm:prSet presAssocID="{F8044D6D-1825-4453-AB75-C19C2C529E4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09984D-43BF-4328-9E9E-515EC1AAFDDE}" type="pres">
      <dgm:prSet presAssocID="{F8044D6D-1825-4453-AB75-C19C2C529E44}" presName="level3hierChild" presStyleCnt="0"/>
      <dgm:spPr/>
      <dgm:t>
        <a:bodyPr/>
        <a:lstStyle/>
        <a:p>
          <a:endParaRPr lang="fr-FR"/>
        </a:p>
      </dgm:t>
    </dgm:pt>
    <dgm:pt modelId="{00D8DD7C-73E5-4E63-B1F8-CAA3BDB33C82}" type="pres">
      <dgm:prSet presAssocID="{3E900F34-AD01-4929-A811-3882691EE578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18C2C6B6-3146-4E3F-A61D-68001CF15E84}" type="pres">
      <dgm:prSet presAssocID="{3E900F34-AD01-4929-A811-3882691EE578}" presName="connTx" presStyleLbl="parChTrans1D2" presStyleIdx="2" presStyleCnt="6"/>
      <dgm:spPr/>
      <dgm:t>
        <a:bodyPr/>
        <a:lstStyle/>
        <a:p>
          <a:endParaRPr lang="fr-FR"/>
        </a:p>
      </dgm:t>
    </dgm:pt>
    <dgm:pt modelId="{07E88F82-C5B1-4A5B-98CC-648576464C94}" type="pres">
      <dgm:prSet presAssocID="{8FB7115E-FFCA-47C1-9B7E-B2BA920D6CB6}" presName="root2" presStyleCnt="0"/>
      <dgm:spPr/>
      <dgm:t>
        <a:bodyPr/>
        <a:lstStyle/>
        <a:p>
          <a:endParaRPr lang="fr-FR"/>
        </a:p>
      </dgm:t>
    </dgm:pt>
    <dgm:pt modelId="{9402C972-9818-4F44-9621-809D049B9FDC}" type="pres">
      <dgm:prSet presAssocID="{8FB7115E-FFCA-47C1-9B7E-B2BA920D6CB6}" presName="LevelTwoTextNode" presStyleLbl="node2" presStyleIdx="2" presStyleCnt="6" custScaleX="190193" custScaleY="2374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2F859A-26C4-4A4C-A136-521E4A5F4A5F}" type="pres">
      <dgm:prSet presAssocID="{8FB7115E-FFCA-47C1-9B7E-B2BA920D6CB6}" presName="level3hierChild" presStyleCnt="0"/>
      <dgm:spPr/>
      <dgm:t>
        <a:bodyPr/>
        <a:lstStyle/>
        <a:p>
          <a:endParaRPr lang="fr-FR"/>
        </a:p>
      </dgm:t>
    </dgm:pt>
    <dgm:pt modelId="{2F60C5EE-2E54-419F-ACA9-25909F50CEC6}" type="pres">
      <dgm:prSet presAssocID="{131DF1DA-33BB-4484-9896-CBA91B3E8D5E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04DDBC4C-60FE-46C0-A30F-4806D26AD0EF}" type="pres">
      <dgm:prSet presAssocID="{131DF1DA-33BB-4484-9896-CBA91B3E8D5E}" presName="connTx" presStyleLbl="parChTrans1D2" presStyleIdx="3" presStyleCnt="6"/>
      <dgm:spPr/>
      <dgm:t>
        <a:bodyPr/>
        <a:lstStyle/>
        <a:p>
          <a:endParaRPr lang="fr-FR"/>
        </a:p>
      </dgm:t>
    </dgm:pt>
    <dgm:pt modelId="{CC4B31C2-7F28-4B2C-A1B2-D4D28B33ECAB}" type="pres">
      <dgm:prSet presAssocID="{7FF22C40-1D7F-4466-B5E5-4CBBDB9FB1F3}" presName="root2" presStyleCnt="0"/>
      <dgm:spPr/>
      <dgm:t>
        <a:bodyPr/>
        <a:lstStyle/>
        <a:p>
          <a:endParaRPr lang="fr-FR"/>
        </a:p>
      </dgm:t>
    </dgm:pt>
    <dgm:pt modelId="{F54BDE3B-4BE3-4923-8E13-A756D323682D}" type="pres">
      <dgm:prSet presAssocID="{7FF22C40-1D7F-4466-B5E5-4CBBDB9FB1F3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0067CB-1D65-4954-9DB9-5680379D0694}" type="pres">
      <dgm:prSet presAssocID="{7FF22C40-1D7F-4466-B5E5-4CBBDB9FB1F3}" presName="level3hierChild" presStyleCnt="0"/>
      <dgm:spPr/>
      <dgm:t>
        <a:bodyPr/>
        <a:lstStyle/>
        <a:p>
          <a:endParaRPr lang="fr-FR"/>
        </a:p>
      </dgm:t>
    </dgm:pt>
    <dgm:pt modelId="{382D0B10-507A-4C78-8FF7-0C263A8BACAB}" type="pres">
      <dgm:prSet presAssocID="{0D0179F6-7FB8-4633-BEFB-F5380D88761C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C21237D1-31AA-435C-97D4-6308C904DE8F}" type="pres">
      <dgm:prSet presAssocID="{0D0179F6-7FB8-4633-BEFB-F5380D88761C}" presName="connTx" presStyleLbl="parChTrans1D2" presStyleIdx="4" presStyleCnt="6"/>
      <dgm:spPr/>
      <dgm:t>
        <a:bodyPr/>
        <a:lstStyle/>
        <a:p>
          <a:endParaRPr lang="fr-FR"/>
        </a:p>
      </dgm:t>
    </dgm:pt>
    <dgm:pt modelId="{D1A44C34-3CA5-40C8-9AA7-91740F2C717D}" type="pres">
      <dgm:prSet presAssocID="{9D450DD6-A876-4191-81C1-A1EE6313526B}" presName="root2" presStyleCnt="0"/>
      <dgm:spPr/>
      <dgm:t>
        <a:bodyPr/>
        <a:lstStyle/>
        <a:p>
          <a:endParaRPr lang="fr-FR"/>
        </a:p>
      </dgm:t>
    </dgm:pt>
    <dgm:pt modelId="{F1B4C6BF-3578-41F4-884B-6DA80682DC54}" type="pres">
      <dgm:prSet presAssocID="{9D450DD6-A876-4191-81C1-A1EE6313526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E67A9B-B0C5-46B8-8AED-341AA2BA54C8}" type="pres">
      <dgm:prSet presAssocID="{9D450DD6-A876-4191-81C1-A1EE6313526B}" presName="level3hierChild" presStyleCnt="0"/>
      <dgm:spPr/>
      <dgm:t>
        <a:bodyPr/>
        <a:lstStyle/>
        <a:p>
          <a:endParaRPr lang="fr-FR"/>
        </a:p>
      </dgm:t>
    </dgm:pt>
    <dgm:pt modelId="{8C5BCF05-CF83-4DC7-9FE5-C6909CE5D230}" type="pres">
      <dgm:prSet presAssocID="{59039EC0-BDD4-407C-82A4-618A201CBC35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FA7678D6-0893-44A4-AAA1-496978429F37}" type="pres">
      <dgm:prSet presAssocID="{59039EC0-BDD4-407C-82A4-618A201CBC35}" presName="connTx" presStyleLbl="parChTrans1D2" presStyleIdx="5" presStyleCnt="6"/>
      <dgm:spPr/>
      <dgm:t>
        <a:bodyPr/>
        <a:lstStyle/>
        <a:p>
          <a:endParaRPr lang="fr-FR"/>
        </a:p>
      </dgm:t>
    </dgm:pt>
    <dgm:pt modelId="{9CA0E72F-B031-4F09-994D-E9B8CCB4B8B1}" type="pres">
      <dgm:prSet presAssocID="{C3ECAF3D-B811-41C3-8FB4-AA6A337F28A4}" presName="root2" presStyleCnt="0"/>
      <dgm:spPr/>
      <dgm:t>
        <a:bodyPr/>
        <a:lstStyle/>
        <a:p>
          <a:endParaRPr lang="fr-FR"/>
        </a:p>
      </dgm:t>
    </dgm:pt>
    <dgm:pt modelId="{89C08C1D-15F3-4D34-A41A-3365D7CD4AE1}" type="pres">
      <dgm:prSet presAssocID="{C3ECAF3D-B811-41C3-8FB4-AA6A337F28A4}" presName="LevelTwoTextNode" presStyleLbl="node2" presStyleIdx="5" presStyleCnt="6" custLinFactNeighborY="-36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91614-E00A-403D-932E-DECD5DD53022}" type="pres">
      <dgm:prSet presAssocID="{C3ECAF3D-B811-41C3-8FB4-AA6A337F28A4}" presName="level3hierChild" presStyleCnt="0"/>
      <dgm:spPr/>
      <dgm:t>
        <a:bodyPr/>
        <a:lstStyle/>
        <a:p>
          <a:endParaRPr lang="fr-FR"/>
        </a:p>
      </dgm:t>
    </dgm:pt>
  </dgm:ptLst>
  <dgm:cxnLst>
    <dgm:cxn modelId="{CB8FBCE9-EB31-4198-89BD-465BE30CA64B}" srcId="{2CEEF6DD-3730-49F3-91C5-97E9DB75AE4F}" destId="{7FF22C40-1D7F-4466-B5E5-4CBBDB9FB1F3}" srcOrd="3" destOrd="0" parTransId="{131DF1DA-33BB-4484-9896-CBA91B3E8D5E}" sibTransId="{7D9BEC6A-3D95-4776-ADC0-2F2EBD97ACA9}"/>
    <dgm:cxn modelId="{581165E6-BA7D-41A6-9FBE-43083EE7466E}" type="presOf" srcId="{4D3C6E19-19F0-4A23-A402-182F14A5A0CF}" destId="{BFDE460F-FB41-4B81-A839-4CFB38951C52}" srcOrd="0" destOrd="0" presId="urn:microsoft.com/office/officeart/2008/layout/HorizontalMultiLevelHierarchy"/>
    <dgm:cxn modelId="{B6BEB4F4-B45C-4AF3-AF77-304447F40027}" srcId="{2CEEF6DD-3730-49F3-91C5-97E9DB75AE4F}" destId="{F8044D6D-1825-4453-AB75-C19C2C529E44}" srcOrd="1" destOrd="0" parTransId="{DBA6CCD7-F25D-4A6C-BBD8-B3F5282344C2}" sibTransId="{E1B52415-7A5E-43EB-98BA-B3FB35BEBDD8}"/>
    <dgm:cxn modelId="{2CF58795-922C-4E9E-9051-D342C69978B5}" srcId="{4D3C6E19-19F0-4A23-A402-182F14A5A0CF}" destId="{2CEEF6DD-3730-49F3-91C5-97E9DB75AE4F}" srcOrd="0" destOrd="0" parTransId="{4ED177FA-0966-41DF-ADB5-F93EE5741952}" sibTransId="{2FE1519A-3CE4-4034-BCE4-C3FF1E89E779}"/>
    <dgm:cxn modelId="{13FAD23F-3F29-48CD-B70F-05F026E93214}" type="presOf" srcId="{3E900F34-AD01-4929-A811-3882691EE578}" destId="{18C2C6B6-3146-4E3F-A61D-68001CF15E84}" srcOrd="1" destOrd="0" presId="urn:microsoft.com/office/officeart/2008/layout/HorizontalMultiLevelHierarchy"/>
    <dgm:cxn modelId="{50F3C982-52A0-436B-AF52-C4042C81323D}" type="presOf" srcId="{3E900F34-AD01-4929-A811-3882691EE578}" destId="{00D8DD7C-73E5-4E63-B1F8-CAA3BDB33C82}" srcOrd="0" destOrd="0" presId="urn:microsoft.com/office/officeart/2008/layout/HorizontalMultiLevelHierarchy"/>
    <dgm:cxn modelId="{146E6783-68F5-46B2-A006-01E7A64FE5B4}" type="presOf" srcId="{28EAD05C-EB20-4B43-B696-04D1F5513265}" destId="{9D8840F3-EAEF-4B00-BAF9-85F2BF8F1FA9}" srcOrd="0" destOrd="0" presId="urn:microsoft.com/office/officeart/2008/layout/HorizontalMultiLevelHierarchy"/>
    <dgm:cxn modelId="{36E3AD3A-01DA-4BBB-8356-3E529011624B}" srcId="{2CEEF6DD-3730-49F3-91C5-97E9DB75AE4F}" destId="{28EAD05C-EB20-4B43-B696-04D1F5513265}" srcOrd="0" destOrd="0" parTransId="{A77B7060-172F-4384-BF82-58E9BE917AAC}" sibTransId="{986D56AE-6BCB-41C7-9D38-CC54BE89F3FC}"/>
    <dgm:cxn modelId="{4827E436-3324-420D-9419-106942B29FD8}" type="presOf" srcId="{A77B7060-172F-4384-BF82-58E9BE917AAC}" destId="{FD8FAEC3-2BB1-4669-B7D9-124554321F4C}" srcOrd="0" destOrd="0" presId="urn:microsoft.com/office/officeart/2008/layout/HorizontalMultiLevelHierarchy"/>
    <dgm:cxn modelId="{04FDCF4A-2FEE-4D53-A731-41537E4F5B6C}" type="presOf" srcId="{131DF1DA-33BB-4484-9896-CBA91B3E8D5E}" destId="{2F60C5EE-2E54-419F-ACA9-25909F50CEC6}" srcOrd="0" destOrd="0" presId="urn:microsoft.com/office/officeart/2008/layout/HorizontalMultiLevelHierarchy"/>
    <dgm:cxn modelId="{C922D4EF-DC85-4817-B347-06019CFA489A}" type="presOf" srcId="{59039EC0-BDD4-407C-82A4-618A201CBC35}" destId="{8C5BCF05-CF83-4DC7-9FE5-C6909CE5D230}" srcOrd="0" destOrd="0" presId="urn:microsoft.com/office/officeart/2008/layout/HorizontalMultiLevelHierarchy"/>
    <dgm:cxn modelId="{A60CB10E-25B9-4EB7-B19C-A26E2B7F9B1B}" srcId="{2CEEF6DD-3730-49F3-91C5-97E9DB75AE4F}" destId="{C3ECAF3D-B811-41C3-8FB4-AA6A337F28A4}" srcOrd="5" destOrd="0" parTransId="{59039EC0-BDD4-407C-82A4-618A201CBC35}" sibTransId="{16D60EE1-FB50-4AA2-88DC-C2898F19F4FE}"/>
    <dgm:cxn modelId="{5BA084B2-5D51-45FD-943D-756CCF2768DD}" type="presOf" srcId="{9D450DD6-A876-4191-81C1-A1EE6313526B}" destId="{F1B4C6BF-3578-41F4-884B-6DA80682DC54}" srcOrd="0" destOrd="0" presId="urn:microsoft.com/office/officeart/2008/layout/HorizontalMultiLevelHierarchy"/>
    <dgm:cxn modelId="{50FBF3F3-B5C3-49A1-B467-54867D296FD6}" type="presOf" srcId="{8FB7115E-FFCA-47C1-9B7E-B2BA920D6CB6}" destId="{9402C972-9818-4F44-9621-809D049B9FDC}" srcOrd="0" destOrd="0" presId="urn:microsoft.com/office/officeart/2008/layout/HorizontalMultiLevelHierarchy"/>
    <dgm:cxn modelId="{B01A791D-0E2C-40BD-84BA-88C35B179A1F}" type="presOf" srcId="{59039EC0-BDD4-407C-82A4-618A201CBC35}" destId="{FA7678D6-0893-44A4-AAA1-496978429F37}" srcOrd="1" destOrd="0" presId="urn:microsoft.com/office/officeart/2008/layout/HorizontalMultiLevelHierarchy"/>
    <dgm:cxn modelId="{C727DE88-91EC-4564-9000-2576C62C2CA8}" type="presOf" srcId="{C3ECAF3D-B811-41C3-8FB4-AA6A337F28A4}" destId="{89C08C1D-15F3-4D34-A41A-3365D7CD4AE1}" srcOrd="0" destOrd="0" presId="urn:microsoft.com/office/officeart/2008/layout/HorizontalMultiLevelHierarchy"/>
    <dgm:cxn modelId="{F90B6A25-EFB3-46A9-B9A3-FBBBDAFB1DD4}" type="presOf" srcId="{7FF22C40-1D7F-4466-B5E5-4CBBDB9FB1F3}" destId="{F54BDE3B-4BE3-4923-8E13-A756D323682D}" srcOrd="0" destOrd="0" presId="urn:microsoft.com/office/officeart/2008/layout/HorizontalMultiLevelHierarchy"/>
    <dgm:cxn modelId="{35E9BEF5-2298-4CBC-A2BB-F0E8CA83738C}" type="presOf" srcId="{0D0179F6-7FB8-4633-BEFB-F5380D88761C}" destId="{C21237D1-31AA-435C-97D4-6308C904DE8F}" srcOrd="1" destOrd="0" presId="urn:microsoft.com/office/officeart/2008/layout/HorizontalMultiLevelHierarchy"/>
    <dgm:cxn modelId="{1C0B00A7-5C89-474B-813F-0DE8E016921C}" type="presOf" srcId="{A77B7060-172F-4384-BF82-58E9BE917AAC}" destId="{7DD47057-41EE-4412-89B4-5EB157BF4C4C}" srcOrd="1" destOrd="0" presId="urn:microsoft.com/office/officeart/2008/layout/HorizontalMultiLevelHierarchy"/>
    <dgm:cxn modelId="{4048B301-8100-447B-98F6-1145C2ECF24B}" srcId="{2CEEF6DD-3730-49F3-91C5-97E9DB75AE4F}" destId="{8FB7115E-FFCA-47C1-9B7E-B2BA920D6CB6}" srcOrd="2" destOrd="0" parTransId="{3E900F34-AD01-4929-A811-3882691EE578}" sibTransId="{67B74892-34B8-4D70-BB6A-AEB18638A336}"/>
    <dgm:cxn modelId="{4CA0BA13-E233-4922-9552-366D024EED66}" type="presOf" srcId="{0D0179F6-7FB8-4633-BEFB-F5380D88761C}" destId="{382D0B10-507A-4C78-8FF7-0C263A8BACAB}" srcOrd="0" destOrd="0" presId="urn:microsoft.com/office/officeart/2008/layout/HorizontalMultiLevelHierarchy"/>
    <dgm:cxn modelId="{F7627002-DFC0-4D4B-B828-86B0FB5D7D83}" type="presOf" srcId="{2CEEF6DD-3730-49F3-91C5-97E9DB75AE4F}" destId="{77827E86-0ADE-474B-90AF-ADBA5CEE0EDF}" srcOrd="0" destOrd="0" presId="urn:microsoft.com/office/officeart/2008/layout/HorizontalMultiLevelHierarchy"/>
    <dgm:cxn modelId="{A13B4899-55BE-406F-B424-0FF346D67357}" type="presOf" srcId="{DBA6CCD7-F25D-4A6C-BBD8-B3F5282344C2}" destId="{97152617-7883-4199-A3E2-AA0EE3339148}" srcOrd="1" destOrd="0" presId="urn:microsoft.com/office/officeart/2008/layout/HorizontalMultiLevelHierarchy"/>
    <dgm:cxn modelId="{00BDA4B1-C374-4609-AF46-F3663C95E1AE}" srcId="{2CEEF6DD-3730-49F3-91C5-97E9DB75AE4F}" destId="{9D450DD6-A876-4191-81C1-A1EE6313526B}" srcOrd="4" destOrd="0" parTransId="{0D0179F6-7FB8-4633-BEFB-F5380D88761C}" sibTransId="{D09E8E80-8423-4C20-9DC0-65BB3B3939E1}"/>
    <dgm:cxn modelId="{DCB51154-F47D-4BFC-A9FB-58296495D2E1}" type="presOf" srcId="{131DF1DA-33BB-4484-9896-CBA91B3E8D5E}" destId="{04DDBC4C-60FE-46C0-A30F-4806D26AD0EF}" srcOrd="1" destOrd="0" presId="urn:microsoft.com/office/officeart/2008/layout/HorizontalMultiLevelHierarchy"/>
    <dgm:cxn modelId="{5E13EB02-E81C-4029-BF4E-A8B3A76A0241}" type="presOf" srcId="{F8044D6D-1825-4453-AB75-C19C2C529E44}" destId="{B5EA2601-4DC2-427C-86E5-AA1D0E1D764D}" srcOrd="0" destOrd="0" presId="urn:microsoft.com/office/officeart/2008/layout/HorizontalMultiLevelHierarchy"/>
    <dgm:cxn modelId="{5662DCA4-A248-46B0-BD97-0D9D22CE2B4E}" type="presOf" srcId="{DBA6CCD7-F25D-4A6C-BBD8-B3F5282344C2}" destId="{975F4998-85A8-4E44-B50A-76E923048F16}" srcOrd="0" destOrd="0" presId="urn:microsoft.com/office/officeart/2008/layout/HorizontalMultiLevelHierarchy"/>
    <dgm:cxn modelId="{B55CA1B7-5DAE-45F2-AB2B-CF25CDC1A620}" type="presParOf" srcId="{BFDE460F-FB41-4B81-A839-4CFB38951C52}" destId="{7F53AFF2-1D15-4D74-8C9E-5DE0EE55B96B}" srcOrd="0" destOrd="0" presId="urn:microsoft.com/office/officeart/2008/layout/HorizontalMultiLevelHierarchy"/>
    <dgm:cxn modelId="{7DFF76C7-A88F-4A0D-9702-826D19FCFF63}" type="presParOf" srcId="{7F53AFF2-1D15-4D74-8C9E-5DE0EE55B96B}" destId="{77827E86-0ADE-474B-90AF-ADBA5CEE0EDF}" srcOrd="0" destOrd="0" presId="urn:microsoft.com/office/officeart/2008/layout/HorizontalMultiLevelHierarchy"/>
    <dgm:cxn modelId="{F4DC5340-394C-4246-A517-E2489E561BA5}" type="presParOf" srcId="{7F53AFF2-1D15-4D74-8C9E-5DE0EE55B96B}" destId="{B85F2104-39CF-401E-9301-FD40D83F9DBC}" srcOrd="1" destOrd="0" presId="urn:microsoft.com/office/officeart/2008/layout/HorizontalMultiLevelHierarchy"/>
    <dgm:cxn modelId="{99E6B697-96A8-4D3D-BD6C-C631D3029D54}" type="presParOf" srcId="{B85F2104-39CF-401E-9301-FD40D83F9DBC}" destId="{FD8FAEC3-2BB1-4669-B7D9-124554321F4C}" srcOrd="0" destOrd="0" presId="urn:microsoft.com/office/officeart/2008/layout/HorizontalMultiLevelHierarchy"/>
    <dgm:cxn modelId="{D6EBA55E-48BD-4A46-A3AE-2FC53E6852A8}" type="presParOf" srcId="{FD8FAEC3-2BB1-4669-B7D9-124554321F4C}" destId="{7DD47057-41EE-4412-89B4-5EB157BF4C4C}" srcOrd="0" destOrd="0" presId="urn:microsoft.com/office/officeart/2008/layout/HorizontalMultiLevelHierarchy"/>
    <dgm:cxn modelId="{428E3800-AA0F-4627-93A2-857F46386DC7}" type="presParOf" srcId="{B85F2104-39CF-401E-9301-FD40D83F9DBC}" destId="{30171303-F4DD-4C78-B586-08FD27BC7A6A}" srcOrd="1" destOrd="0" presId="urn:microsoft.com/office/officeart/2008/layout/HorizontalMultiLevelHierarchy"/>
    <dgm:cxn modelId="{D81E9EAC-2A79-4E35-B105-E125BA723CA2}" type="presParOf" srcId="{30171303-F4DD-4C78-B586-08FD27BC7A6A}" destId="{9D8840F3-EAEF-4B00-BAF9-85F2BF8F1FA9}" srcOrd="0" destOrd="0" presId="urn:microsoft.com/office/officeart/2008/layout/HorizontalMultiLevelHierarchy"/>
    <dgm:cxn modelId="{EB12CC92-4F35-47BA-9EBF-DCA3181784E7}" type="presParOf" srcId="{30171303-F4DD-4C78-B586-08FD27BC7A6A}" destId="{59955BB7-9F62-4127-A735-86F6B2EA2E67}" srcOrd="1" destOrd="0" presId="urn:microsoft.com/office/officeart/2008/layout/HorizontalMultiLevelHierarchy"/>
    <dgm:cxn modelId="{AC8A8623-03D6-4A7A-A42C-8A3BB44D099D}" type="presParOf" srcId="{B85F2104-39CF-401E-9301-FD40D83F9DBC}" destId="{975F4998-85A8-4E44-B50A-76E923048F16}" srcOrd="2" destOrd="0" presId="urn:microsoft.com/office/officeart/2008/layout/HorizontalMultiLevelHierarchy"/>
    <dgm:cxn modelId="{7005A718-8E8C-4A13-AF15-38FF00ECE0E3}" type="presParOf" srcId="{975F4998-85A8-4E44-B50A-76E923048F16}" destId="{97152617-7883-4199-A3E2-AA0EE3339148}" srcOrd="0" destOrd="0" presId="urn:microsoft.com/office/officeart/2008/layout/HorizontalMultiLevelHierarchy"/>
    <dgm:cxn modelId="{851399AF-A72A-4999-BF99-8A9B4613FDA9}" type="presParOf" srcId="{B85F2104-39CF-401E-9301-FD40D83F9DBC}" destId="{02496A61-BC39-446C-B4FD-6330C76812AC}" srcOrd="3" destOrd="0" presId="urn:microsoft.com/office/officeart/2008/layout/HorizontalMultiLevelHierarchy"/>
    <dgm:cxn modelId="{245A4509-CFBA-4F71-8B4A-88BAE2449EA7}" type="presParOf" srcId="{02496A61-BC39-446C-B4FD-6330C76812AC}" destId="{B5EA2601-4DC2-427C-86E5-AA1D0E1D764D}" srcOrd="0" destOrd="0" presId="urn:microsoft.com/office/officeart/2008/layout/HorizontalMultiLevelHierarchy"/>
    <dgm:cxn modelId="{676A75F4-BB78-4021-B222-E8618DFFCFFF}" type="presParOf" srcId="{02496A61-BC39-446C-B4FD-6330C76812AC}" destId="{DA09984D-43BF-4328-9E9E-515EC1AAFDDE}" srcOrd="1" destOrd="0" presId="urn:microsoft.com/office/officeart/2008/layout/HorizontalMultiLevelHierarchy"/>
    <dgm:cxn modelId="{72206F44-D151-4677-A168-3593BD77E6A2}" type="presParOf" srcId="{B85F2104-39CF-401E-9301-FD40D83F9DBC}" destId="{00D8DD7C-73E5-4E63-B1F8-CAA3BDB33C82}" srcOrd="4" destOrd="0" presId="urn:microsoft.com/office/officeart/2008/layout/HorizontalMultiLevelHierarchy"/>
    <dgm:cxn modelId="{B3FF851B-60C1-4A3B-840A-4A63C859185E}" type="presParOf" srcId="{00D8DD7C-73E5-4E63-B1F8-CAA3BDB33C82}" destId="{18C2C6B6-3146-4E3F-A61D-68001CF15E84}" srcOrd="0" destOrd="0" presId="urn:microsoft.com/office/officeart/2008/layout/HorizontalMultiLevelHierarchy"/>
    <dgm:cxn modelId="{00E55744-FE3E-4B44-8FBA-99E23691FF51}" type="presParOf" srcId="{B85F2104-39CF-401E-9301-FD40D83F9DBC}" destId="{07E88F82-C5B1-4A5B-98CC-648576464C94}" srcOrd="5" destOrd="0" presId="urn:microsoft.com/office/officeart/2008/layout/HorizontalMultiLevelHierarchy"/>
    <dgm:cxn modelId="{A5357E59-1067-4223-B76A-83AE4DB8C3ED}" type="presParOf" srcId="{07E88F82-C5B1-4A5B-98CC-648576464C94}" destId="{9402C972-9818-4F44-9621-809D049B9FDC}" srcOrd="0" destOrd="0" presId="urn:microsoft.com/office/officeart/2008/layout/HorizontalMultiLevelHierarchy"/>
    <dgm:cxn modelId="{8F07C3C6-8831-44ED-B03D-726C3149AD70}" type="presParOf" srcId="{07E88F82-C5B1-4A5B-98CC-648576464C94}" destId="{B22F859A-26C4-4A4C-A136-521E4A5F4A5F}" srcOrd="1" destOrd="0" presId="urn:microsoft.com/office/officeart/2008/layout/HorizontalMultiLevelHierarchy"/>
    <dgm:cxn modelId="{9A95157B-B06B-48D3-94D5-1E94086B5EE0}" type="presParOf" srcId="{B85F2104-39CF-401E-9301-FD40D83F9DBC}" destId="{2F60C5EE-2E54-419F-ACA9-25909F50CEC6}" srcOrd="6" destOrd="0" presId="urn:microsoft.com/office/officeart/2008/layout/HorizontalMultiLevelHierarchy"/>
    <dgm:cxn modelId="{6DB4528F-9ED3-4E31-9E8B-F699F46F5E69}" type="presParOf" srcId="{2F60C5EE-2E54-419F-ACA9-25909F50CEC6}" destId="{04DDBC4C-60FE-46C0-A30F-4806D26AD0EF}" srcOrd="0" destOrd="0" presId="urn:microsoft.com/office/officeart/2008/layout/HorizontalMultiLevelHierarchy"/>
    <dgm:cxn modelId="{61746BDA-5FAF-4036-9A02-30E135BE38E4}" type="presParOf" srcId="{B85F2104-39CF-401E-9301-FD40D83F9DBC}" destId="{CC4B31C2-7F28-4B2C-A1B2-D4D28B33ECAB}" srcOrd="7" destOrd="0" presId="urn:microsoft.com/office/officeart/2008/layout/HorizontalMultiLevelHierarchy"/>
    <dgm:cxn modelId="{451FC4F8-8DA8-4FB9-B7AA-58BC339F443C}" type="presParOf" srcId="{CC4B31C2-7F28-4B2C-A1B2-D4D28B33ECAB}" destId="{F54BDE3B-4BE3-4923-8E13-A756D323682D}" srcOrd="0" destOrd="0" presId="urn:microsoft.com/office/officeart/2008/layout/HorizontalMultiLevelHierarchy"/>
    <dgm:cxn modelId="{E06C7FA1-1108-4A2E-9307-26D99AF4A0D8}" type="presParOf" srcId="{CC4B31C2-7F28-4B2C-A1B2-D4D28B33ECAB}" destId="{C40067CB-1D65-4954-9DB9-5680379D0694}" srcOrd="1" destOrd="0" presId="urn:microsoft.com/office/officeart/2008/layout/HorizontalMultiLevelHierarchy"/>
    <dgm:cxn modelId="{4AB9BF51-95AD-4DB0-950B-4234CA131230}" type="presParOf" srcId="{B85F2104-39CF-401E-9301-FD40D83F9DBC}" destId="{382D0B10-507A-4C78-8FF7-0C263A8BACAB}" srcOrd="8" destOrd="0" presId="urn:microsoft.com/office/officeart/2008/layout/HorizontalMultiLevelHierarchy"/>
    <dgm:cxn modelId="{CD450ADC-2B75-4D9D-8A45-BC53A10FE370}" type="presParOf" srcId="{382D0B10-507A-4C78-8FF7-0C263A8BACAB}" destId="{C21237D1-31AA-435C-97D4-6308C904DE8F}" srcOrd="0" destOrd="0" presId="urn:microsoft.com/office/officeart/2008/layout/HorizontalMultiLevelHierarchy"/>
    <dgm:cxn modelId="{A1B569D8-92DD-4726-925E-DDD92F77679A}" type="presParOf" srcId="{B85F2104-39CF-401E-9301-FD40D83F9DBC}" destId="{D1A44C34-3CA5-40C8-9AA7-91740F2C717D}" srcOrd="9" destOrd="0" presId="urn:microsoft.com/office/officeart/2008/layout/HorizontalMultiLevelHierarchy"/>
    <dgm:cxn modelId="{AEE4D708-6D81-45A9-BF1A-28702DCCCA53}" type="presParOf" srcId="{D1A44C34-3CA5-40C8-9AA7-91740F2C717D}" destId="{F1B4C6BF-3578-41F4-884B-6DA80682DC54}" srcOrd="0" destOrd="0" presId="urn:microsoft.com/office/officeart/2008/layout/HorizontalMultiLevelHierarchy"/>
    <dgm:cxn modelId="{30EBC957-F208-44AF-9482-3D0E73822085}" type="presParOf" srcId="{D1A44C34-3CA5-40C8-9AA7-91740F2C717D}" destId="{30E67A9B-B0C5-46B8-8AED-341AA2BA54C8}" srcOrd="1" destOrd="0" presId="urn:microsoft.com/office/officeart/2008/layout/HorizontalMultiLevelHierarchy"/>
    <dgm:cxn modelId="{95C95609-D185-467B-B268-CE991A0BBA63}" type="presParOf" srcId="{B85F2104-39CF-401E-9301-FD40D83F9DBC}" destId="{8C5BCF05-CF83-4DC7-9FE5-C6909CE5D230}" srcOrd="10" destOrd="0" presId="urn:microsoft.com/office/officeart/2008/layout/HorizontalMultiLevelHierarchy"/>
    <dgm:cxn modelId="{86D5978A-E6C0-4219-8DF3-C42F56F71841}" type="presParOf" srcId="{8C5BCF05-CF83-4DC7-9FE5-C6909CE5D230}" destId="{FA7678D6-0893-44A4-AAA1-496978429F37}" srcOrd="0" destOrd="0" presId="urn:microsoft.com/office/officeart/2008/layout/HorizontalMultiLevelHierarchy"/>
    <dgm:cxn modelId="{41D869C8-6B68-4093-B0F3-128109310292}" type="presParOf" srcId="{B85F2104-39CF-401E-9301-FD40D83F9DBC}" destId="{9CA0E72F-B031-4F09-994D-E9B8CCB4B8B1}" srcOrd="11" destOrd="0" presId="urn:microsoft.com/office/officeart/2008/layout/HorizontalMultiLevelHierarchy"/>
    <dgm:cxn modelId="{918ED1C3-0817-41F9-9C8F-1AB9A86BE089}" type="presParOf" srcId="{9CA0E72F-B031-4F09-994D-E9B8CCB4B8B1}" destId="{89C08C1D-15F3-4D34-A41A-3365D7CD4AE1}" srcOrd="0" destOrd="0" presId="urn:microsoft.com/office/officeart/2008/layout/HorizontalMultiLevelHierarchy"/>
    <dgm:cxn modelId="{8DA7AE2F-7A55-4E92-9146-1C22A99ABC8E}" type="presParOf" srcId="{9CA0E72F-B031-4F09-994D-E9B8CCB4B8B1}" destId="{06791614-E00A-403D-932E-DECD5DD530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9848FD-5959-4585-8CCA-FE4E05AB5F19}" type="doc">
      <dgm:prSet loTypeId="urn:microsoft.com/office/officeart/2005/8/layout/cycle4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6C4D920-FB24-4947-99F3-9FC465D821CB}">
      <dgm:prSet phldrT="[Texte]" custT="1"/>
      <dgm:spPr>
        <a:gradFill flip="none" rotWithShape="1">
          <a:gsLst>
            <a:gs pos="0">
              <a:srgbClr val="FFFF00"/>
            </a:gs>
            <a:gs pos="84000">
              <a:srgbClr val="FFFF00">
                <a:tint val="44500"/>
                <a:satMod val="160000"/>
                <a:lumMod val="79000"/>
                <a:lumOff val="21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  <a:ln w="28575"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</dgm:spPr>
      <dgm:t>
        <a:bodyPr>
          <a:sp3d extrusionH="57150">
            <a:bevelT w="38100" h="38100"/>
          </a:sp3d>
        </a:bodyPr>
        <a:lstStyle/>
        <a:p>
          <a:r>
            <a:rPr lang="fr-FR" sz="1600" b="1" dirty="0" smtClean="0">
              <a:solidFill>
                <a:schemeClr val="tx1"/>
              </a:solidFill>
            </a:rPr>
            <a:t> </a:t>
          </a:r>
          <a:r>
            <a:rPr lang="fr-FR" sz="1300" b="1" dirty="0" smtClean="0">
              <a:solidFill>
                <a:schemeClr val="tx1"/>
              </a:solidFill>
            </a:rPr>
            <a:t>Cadrage</a:t>
          </a:r>
          <a:endParaRPr lang="fr-FR" sz="1300" b="1" dirty="0">
            <a:solidFill>
              <a:schemeClr val="tx1"/>
            </a:solidFill>
          </a:endParaRPr>
        </a:p>
      </dgm:t>
    </dgm:pt>
    <dgm:pt modelId="{4F9565C2-CE8F-4DE2-AAF6-DB74CAEE3B88}" type="parTrans" cxnId="{F9ACA9AC-425E-43B0-9C22-44BCD9E05501}">
      <dgm:prSet/>
      <dgm:spPr/>
      <dgm:t>
        <a:bodyPr/>
        <a:lstStyle/>
        <a:p>
          <a:endParaRPr lang="fr-FR"/>
        </a:p>
      </dgm:t>
    </dgm:pt>
    <dgm:pt modelId="{9F5AB75A-DE0E-4A65-A96E-CB3B9410CB01}" type="sibTrans" cxnId="{F9ACA9AC-425E-43B0-9C22-44BCD9E05501}">
      <dgm:prSet/>
      <dgm:spPr/>
      <dgm:t>
        <a:bodyPr/>
        <a:lstStyle/>
        <a:p>
          <a:endParaRPr lang="fr-FR"/>
        </a:p>
      </dgm:t>
    </dgm:pt>
    <dgm:pt modelId="{F2CB097B-1C1C-4376-BD18-28E4F1115DBE}">
      <dgm:prSet phldrT="[Texte]"/>
      <dgm:spPr>
        <a:noFill/>
        <a:ln w="9525"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</dgm:spPr>
      <dgm:t>
        <a:bodyPr>
          <a:sp3d extrusionH="57150">
            <a:bevelT w="38100" h="38100"/>
          </a:sp3d>
        </a:bodyPr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2/ Analyse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0F10840-C9A2-473F-BA81-1E4F199C48BA}" type="parTrans" cxnId="{1D3A1F4E-3DC9-4C14-9392-D3AD5D5D2E96}">
      <dgm:prSet/>
      <dgm:spPr/>
      <dgm:t>
        <a:bodyPr/>
        <a:lstStyle/>
        <a:p>
          <a:endParaRPr lang="fr-FR"/>
        </a:p>
      </dgm:t>
    </dgm:pt>
    <dgm:pt modelId="{8411299E-5E7C-4EB2-A043-8C92415CEA54}" type="sibTrans" cxnId="{1D3A1F4E-3DC9-4C14-9392-D3AD5D5D2E96}">
      <dgm:prSet/>
      <dgm:spPr/>
      <dgm:t>
        <a:bodyPr/>
        <a:lstStyle/>
        <a:p>
          <a:endParaRPr lang="fr-FR"/>
        </a:p>
      </dgm:t>
    </dgm:pt>
    <dgm:pt modelId="{B0DE0E2E-31BF-47F0-B1C1-C9F856A07CF7}">
      <dgm:prSet phldrT="[Texte]"/>
      <dgm:spPr>
        <a:noFill/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</dgm:spPr>
      <dgm:t>
        <a:bodyPr>
          <a:sp3d extrusionH="57150">
            <a:bevelT w="38100" h="38100"/>
          </a:sp3d>
        </a:bodyPr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3/ Solution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A3B307D1-625D-4442-9295-3353540D44C5}" type="parTrans" cxnId="{DFFE7D8F-9AFA-40C0-8E71-A9F499C5D27C}">
      <dgm:prSet/>
      <dgm:spPr/>
      <dgm:t>
        <a:bodyPr/>
        <a:lstStyle/>
        <a:p>
          <a:endParaRPr lang="fr-FR"/>
        </a:p>
      </dgm:t>
    </dgm:pt>
    <dgm:pt modelId="{D5356DFD-B6CC-4057-8013-9DEEA1C7494A}" type="sibTrans" cxnId="{DFFE7D8F-9AFA-40C0-8E71-A9F499C5D27C}">
      <dgm:prSet/>
      <dgm:spPr/>
      <dgm:t>
        <a:bodyPr/>
        <a:lstStyle/>
        <a:p>
          <a:endParaRPr lang="fr-FR"/>
        </a:p>
      </dgm:t>
    </dgm:pt>
    <dgm:pt modelId="{C1B4313F-9EDF-46D3-865D-ED7D1B3ED70F}">
      <dgm:prSet phldrT="[Texte]"/>
      <dgm:spPr>
        <a:noFill/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</dgm:spPr>
      <dgm:t>
        <a:bodyPr>
          <a:sp3d extrusionH="57150">
            <a:bevelT w="38100" h="38100"/>
          </a:sp3d>
        </a:bodyPr>
        <a:lstStyle/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4/ </a:t>
          </a:r>
        </a:p>
        <a:p>
          <a:r>
            <a:rPr lang="fr-FR" b="0" dirty="0" smtClean="0">
              <a:solidFill>
                <a:schemeClr val="bg1">
                  <a:lumMod val="50000"/>
                </a:schemeClr>
              </a:solidFill>
            </a:rPr>
            <a:t>Action</a:t>
          </a:r>
          <a:endParaRPr lang="fr-FR" b="0" dirty="0">
            <a:solidFill>
              <a:schemeClr val="bg1">
                <a:lumMod val="50000"/>
              </a:schemeClr>
            </a:solidFill>
          </a:endParaRPr>
        </a:p>
      </dgm:t>
    </dgm:pt>
    <dgm:pt modelId="{088A3019-A1F5-415B-A3F6-98EB842144C2}" type="parTrans" cxnId="{3F1D0D1D-D44A-4A2A-AD10-F326B1497FB2}">
      <dgm:prSet/>
      <dgm:spPr/>
      <dgm:t>
        <a:bodyPr/>
        <a:lstStyle/>
        <a:p>
          <a:endParaRPr lang="fr-FR"/>
        </a:p>
      </dgm:t>
    </dgm:pt>
    <dgm:pt modelId="{C3AE3F5A-D990-4793-92E9-61C915E06FC4}" type="sibTrans" cxnId="{3F1D0D1D-D44A-4A2A-AD10-F326B1497FB2}">
      <dgm:prSet/>
      <dgm:spPr/>
      <dgm:t>
        <a:bodyPr/>
        <a:lstStyle/>
        <a:p>
          <a:endParaRPr lang="fr-FR"/>
        </a:p>
      </dgm:t>
    </dgm:pt>
    <dgm:pt modelId="{5CD38043-69DA-4206-9EB2-0B17A5BF2336}" type="pres">
      <dgm:prSet presAssocID="{169848FD-5959-4585-8CCA-FE4E05AB5F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43AF5F-ED4F-495E-B1E5-34ED1A8B2E94}" type="pres">
      <dgm:prSet presAssocID="{169848FD-5959-4585-8CCA-FE4E05AB5F19}" presName="children" presStyleCnt="0"/>
      <dgm:spPr/>
      <dgm:t>
        <a:bodyPr/>
        <a:lstStyle/>
        <a:p>
          <a:endParaRPr lang="fr-FR"/>
        </a:p>
      </dgm:t>
    </dgm:pt>
    <dgm:pt modelId="{3E404949-70EA-4853-A34A-FE124F571C8B}" type="pres">
      <dgm:prSet presAssocID="{169848FD-5959-4585-8CCA-FE4E05AB5F19}" presName="childPlaceholder" presStyleCnt="0"/>
      <dgm:spPr/>
      <dgm:t>
        <a:bodyPr/>
        <a:lstStyle/>
        <a:p>
          <a:endParaRPr lang="fr-FR"/>
        </a:p>
      </dgm:t>
    </dgm:pt>
    <dgm:pt modelId="{1AE2EE9F-B9BF-48EB-9150-403559C3FA1F}" type="pres">
      <dgm:prSet presAssocID="{169848FD-5959-4585-8CCA-FE4E05AB5F19}" presName="circle" presStyleCnt="0"/>
      <dgm:spPr/>
      <dgm:t>
        <a:bodyPr/>
        <a:lstStyle/>
        <a:p>
          <a:endParaRPr lang="fr-FR"/>
        </a:p>
      </dgm:t>
    </dgm:pt>
    <dgm:pt modelId="{A19941CB-262B-4BB1-939B-03D23C82AF39}" type="pres">
      <dgm:prSet presAssocID="{169848FD-5959-4585-8CCA-FE4E05AB5F19}" presName="quadrant1" presStyleLbl="node1" presStyleIdx="0" presStyleCnt="4" custScaleX="137674" custScaleY="127318" custLinFactNeighborX="-21835" custLinFactNeighborY="-172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432D36-AC94-424C-9260-76605356F92C}" type="pres">
      <dgm:prSet presAssocID="{169848FD-5959-4585-8CCA-FE4E05AB5F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50CF8-3BD7-4944-BA8A-F74823759992}" type="pres">
      <dgm:prSet presAssocID="{169848FD-5959-4585-8CCA-FE4E05AB5F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16EA5-8EFD-448B-8F90-D9F726E310F8}" type="pres">
      <dgm:prSet presAssocID="{169848FD-5959-4585-8CCA-FE4E05AB5F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01172-B574-47F8-B2F5-B98A791A9AE0}" type="pres">
      <dgm:prSet presAssocID="{169848FD-5959-4585-8CCA-FE4E05AB5F19}" presName="quadrantPlaceholder" presStyleCnt="0"/>
      <dgm:spPr/>
      <dgm:t>
        <a:bodyPr/>
        <a:lstStyle/>
        <a:p>
          <a:endParaRPr lang="fr-FR"/>
        </a:p>
      </dgm:t>
    </dgm:pt>
    <dgm:pt modelId="{4F38D613-0F56-459E-95F6-EFB03060E4C9}" type="pres">
      <dgm:prSet presAssocID="{169848FD-5959-4585-8CCA-FE4E05AB5F19}" presName="center1" presStyleLbl="fgShp" presStyleIdx="0" presStyleCnt="2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/>
        </a:p>
      </dgm:t>
    </dgm:pt>
    <dgm:pt modelId="{A0C021CE-CCB8-4B36-BE25-91EE9AB42E20}" type="pres">
      <dgm:prSet presAssocID="{169848FD-5959-4585-8CCA-FE4E05AB5F19}" presName="center2" presStyleLbl="fgShp" presStyleIdx="1" presStyleCnt="2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fr-FR"/>
        </a:p>
      </dgm:t>
    </dgm:pt>
  </dgm:ptLst>
  <dgm:cxnLst>
    <dgm:cxn modelId="{630560E7-F723-4396-A15E-9CF0AFD56C4F}" type="presOf" srcId="{B0DE0E2E-31BF-47F0-B1C1-C9F856A07CF7}" destId="{B8150CF8-3BD7-4944-BA8A-F74823759992}" srcOrd="0" destOrd="0" presId="urn:microsoft.com/office/officeart/2005/8/layout/cycle4"/>
    <dgm:cxn modelId="{DFFE7D8F-9AFA-40C0-8E71-A9F499C5D27C}" srcId="{169848FD-5959-4585-8CCA-FE4E05AB5F19}" destId="{B0DE0E2E-31BF-47F0-B1C1-C9F856A07CF7}" srcOrd="2" destOrd="0" parTransId="{A3B307D1-625D-4442-9295-3353540D44C5}" sibTransId="{D5356DFD-B6CC-4057-8013-9DEEA1C7494A}"/>
    <dgm:cxn modelId="{3F1D0D1D-D44A-4A2A-AD10-F326B1497FB2}" srcId="{169848FD-5959-4585-8CCA-FE4E05AB5F19}" destId="{C1B4313F-9EDF-46D3-865D-ED7D1B3ED70F}" srcOrd="3" destOrd="0" parTransId="{088A3019-A1F5-415B-A3F6-98EB842144C2}" sibTransId="{C3AE3F5A-D990-4793-92E9-61C915E06FC4}"/>
    <dgm:cxn modelId="{1D3A1F4E-3DC9-4C14-9392-D3AD5D5D2E96}" srcId="{169848FD-5959-4585-8CCA-FE4E05AB5F19}" destId="{F2CB097B-1C1C-4376-BD18-28E4F1115DBE}" srcOrd="1" destOrd="0" parTransId="{00F10840-C9A2-473F-BA81-1E4F199C48BA}" sibTransId="{8411299E-5E7C-4EB2-A043-8C92415CEA54}"/>
    <dgm:cxn modelId="{CF9402F7-421F-4DBE-8C7F-ED37EF5A181A}" type="presOf" srcId="{F2CB097B-1C1C-4376-BD18-28E4F1115DBE}" destId="{8D432D36-AC94-424C-9260-76605356F92C}" srcOrd="0" destOrd="0" presId="urn:microsoft.com/office/officeart/2005/8/layout/cycle4"/>
    <dgm:cxn modelId="{CA5C5BC3-BFE0-4ED7-8DB2-AF0B728463B7}" type="presOf" srcId="{169848FD-5959-4585-8CCA-FE4E05AB5F19}" destId="{5CD38043-69DA-4206-9EB2-0B17A5BF2336}" srcOrd="0" destOrd="0" presId="urn:microsoft.com/office/officeart/2005/8/layout/cycle4"/>
    <dgm:cxn modelId="{A79011D4-C41C-4348-B979-14C32BA54E9F}" type="presOf" srcId="{C1B4313F-9EDF-46D3-865D-ED7D1B3ED70F}" destId="{5C916EA5-8EFD-448B-8F90-D9F726E310F8}" srcOrd="0" destOrd="0" presId="urn:microsoft.com/office/officeart/2005/8/layout/cycle4"/>
    <dgm:cxn modelId="{F9ACA9AC-425E-43B0-9C22-44BCD9E05501}" srcId="{169848FD-5959-4585-8CCA-FE4E05AB5F19}" destId="{C6C4D920-FB24-4947-99F3-9FC465D821CB}" srcOrd="0" destOrd="0" parTransId="{4F9565C2-CE8F-4DE2-AAF6-DB74CAEE3B88}" sibTransId="{9F5AB75A-DE0E-4A65-A96E-CB3B9410CB01}"/>
    <dgm:cxn modelId="{BE212FDA-0560-4D92-8E11-BAB52E25BAF1}" type="presOf" srcId="{C6C4D920-FB24-4947-99F3-9FC465D821CB}" destId="{A19941CB-262B-4BB1-939B-03D23C82AF39}" srcOrd="0" destOrd="0" presId="urn:microsoft.com/office/officeart/2005/8/layout/cycle4"/>
    <dgm:cxn modelId="{DB6FA448-1CB0-4B21-9EB7-20E1EF35C4DA}" type="presParOf" srcId="{5CD38043-69DA-4206-9EB2-0B17A5BF2336}" destId="{6443AF5F-ED4F-495E-B1E5-34ED1A8B2E94}" srcOrd="0" destOrd="0" presId="urn:microsoft.com/office/officeart/2005/8/layout/cycle4"/>
    <dgm:cxn modelId="{E193FFD5-02BF-44BB-9320-CBE6B1CE7C5A}" type="presParOf" srcId="{6443AF5F-ED4F-495E-B1E5-34ED1A8B2E94}" destId="{3E404949-70EA-4853-A34A-FE124F571C8B}" srcOrd="0" destOrd="0" presId="urn:microsoft.com/office/officeart/2005/8/layout/cycle4"/>
    <dgm:cxn modelId="{7C9AFD43-CBEA-4852-AA49-FBB4A119486B}" type="presParOf" srcId="{5CD38043-69DA-4206-9EB2-0B17A5BF2336}" destId="{1AE2EE9F-B9BF-48EB-9150-403559C3FA1F}" srcOrd="1" destOrd="0" presId="urn:microsoft.com/office/officeart/2005/8/layout/cycle4"/>
    <dgm:cxn modelId="{D95C5D13-84FA-4985-8964-BF3E909FA15E}" type="presParOf" srcId="{1AE2EE9F-B9BF-48EB-9150-403559C3FA1F}" destId="{A19941CB-262B-4BB1-939B-03D23C82AF39}" srcOrd="0" destOrd="0" presId="urn:microsoft.com/office/officeart/2005/8/layout/cycle4"/>
    <dgm:cxn modelId="{4C031FFC-2087-4149-9F33-1C3CFACA07EB}" type="presParOf" srcId="{1AE2EE9F-B9BF-48EB-9150-403559C3FA1F}" destId="{8D432D36-AC94-424C-9260-76605356F92C}" srcOrd="1" destOrd="0" presId="urn:microsoft.com/office/officeart/2005/8/layout/cycle4"/>
    <dgm:cxn modelId="{6D108C87-4BF5-4E7C-9CCC-8A96BEBCA00A}" type="presParOf" srcId="{1AE2EE9F-B9BF-48EB-9150-403559C3FA1F}" destId="{B8150CF8-3BD7-4944-BA8A-F74823759992}" srcOrd="2" destOrd="0" presId="urn:microsoft.com/office/officeart/2005/8/layout/cycle4"/>
    <dgm:cxn modelId="{82026E06-D0DF-4603-8F0E-4340F4D9CCB8}" type="presParOf" srcId="{1AE2EE9F-B9BF-48EB-9150-403559C3FA1F}" destId="{5C916EA5-8EFD-448B-8F90-D9F726E310F8}" srcOrd="3" destOrd="0" presId="urn:microsoft.com/office/officeart/2005/8/layout/cycle4"/>
    <dgm:cxn modelId="{17BB7D72-723F-4EF7-8D1F-25C57EA75998}" type="presParOf" srcId="{1AE2EE9F-B9BF-48EB-9150-403559C3FA1F}" destId="{37C01172-B574-47F8-B2F5-B98A791A9AE0}" srcOrd="4" destOrd="0" presId="urn:microsoft.com/office/officeart/2005/8/layout/cycle4"/>
    <dgm:cxn modelId="{87A1E57A-06E1-4C64-8040-7200BEF6293B}" type="presParOf" srcId="{5CD38043-69DA-4206-9EB2-0B17A5BF2336}" destId="{4F38D613-0F56-459E-95F6-EFB03060E4C9}" srcOrd="2" destOrd="0" presId="urn:microsoft.com/office/officeart/2005/8/layout/cycle4"/>
    <dgm:cxn modelId="{63C8D987-1EFE-4215-8D54-79EF2055D1E6}" type="presParOf" srcId="{5CD38043-69DA-4206-9EB2-0B17A5BF2336}" destId="{A0C021CE-CCB8-4B36-BE25-91EE9AB42E20}" srcOrd="3" destOrd="0" presId="urn:microsoft.com/office/officeart/2005/8/layout/cycle4"/>
  </dgm:cxnLst>
  <dgm:bg>
    <a:noFill/>
    <a:effectLst/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5C3881-DC20-485B-AC59-399037013B9C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9EF8AB7C-C590-4AFA-8914-7986B928597D}">
      <dgm:prSet phldrT="[Texte]"/>
      <dgm:spPr/>
      <dgm:t>
        <a:bodyPr/>
        <a:lstStyle/>
        <a:p>
          <a:r>
            <a:rPr lang="fr-FR" dirty="0" smtClean="0"/>
            <a:t>Définir</a:t>
          </a:r>
          <a:endParaRPr lang="fr-FR" dirty="0"/>
        </a:p>
      </dgm:t>
    </dgm:pt>
    <dgm:pt modelId="{E8BC2FB2-592D-4F88-A007-5B6E3B4EE099}" type="parTrans" cxnId="{48D0CBA5-06D7-467D-8FFB-84DE50221986}">
      <dgm:prSet/>
      <dgm:spPr/>
      <dgm:t>
        <a:bodyPr/>
        <a:lstStyle/>
        <a:p>
          <a:endParaRPr lang="fr-FR"/>
        </a:p>
      </dgm:t>
    </dgm:pt>
    <dgm:pt modelId="{FE599D69-3643-41A4-87F8-3EBB2BE2EDC2}" type="sibTrans" cxnId="{48D0CBA5-06D7-467D-8FFB-84DE50221986}">
      <dgm:prSet/>
      <dgm:spPr/>
      <dgm:t>
        <a:bodyPr/>
        <a:lstStyle/>
        <a:p>
          <a:endParaRPr lang="fr-FR"/>
        </a:p>
      </dgm:t>
    </dgm:pt>
    <dgm:pt modelId="{DCABDEB1-9A2E-4700-BA97-16834D61FD84}">
      <dgm:prSet phldrT="[Texte]"/>
      <dgm:spPr/>
      <dgm:t>
        <a:bodyPr/>
        <a:lstStyle/>
        <a:p>
          <a:r>
            <a:rPr lang="fr-FR" dirty="0" smtClean="0"/>
            <a:t>Quantifier</a:t>
          </a:r>
          <a:endParaRPr lang="fr-FR" dirty="0"/>
        </a:p>
      </dgm:t>
    </dgm:pt>
    <dgm:pt modelId="{34F91EB2-97BA-42CA-932F-F904D2CB7210}" type="parTrans" cxnId="{CB187AD8-C9E5-4047-9CEF-A981E26FD9AF}">
      <dgm:prSet/>
      <dgm:spPr/>
      <dgm:t>
        <a:bodyPr/>
        <a:lstStyle/>
        <a:p>
          <a:endParaRPr lang="fr-FR"/>
        </a:p>
      </dgm:t>
    </dgm:pt>
    <dgm:pt modelId="{5603578A-5FF3-4510-9336-2C1036DDCE69}" type="sibTrans" cxnId="{CB187AD8-C9E5-4047-9CEF-A981E26FD9AF}">
      <dgm:prSet/>
      <dgm:spPr/>
      <dgm:t>
        <a:bodyPr/>
        <a:lstStyle/>
        <a:p>
          <a:endParaRPr lang="fr-FR"/>
        </a:p>
      </dgm:t>
    </dgm:pt>
    <dgm:pt modelId="{BB60F176-8701-4069-98A3-BDEE1E35844B}">
      <dgm:prSet phldrT="[Texte]"/>
      <dgm:spPr/>
      <dgm:t>
        <a:bodyPr/>
        <a:lstStyle/>
        <a:p>
          <a:r>
            <a:rPr lang="fr-FR" dirty="0" smtClean="0"/>
            <a:t>Prioriser</a:t>
          </a:r>
          <a:endParaRPr lang="fr-FR" dirty="0"/>
        </a:p>
      </dgm:t>
    </dgm:pt>
    <dgm:pt modelId="{E258D017-E1CB-4459-9E96-698662AF915B}" type="parTrans" cxnId="{FF7B58A1-4566-44BE-A0E0-74A826EE927D}">
      <dgm:prSet/>
      <dgm:spPr/>
      <dgm:t>
        <a:bodyPr/>
        <a:lstStyle/>
        <a:p>
          <a:endParaRPr lang="fr-FR"/>
        </a:p>
      </dgm:t>
    </dgm:pt>
    <dgm:pt modelId="{BEE93679-EDDD-40A7-BC6E-B702C728266E}" type="sibTrans" cxnId="{FF7B58A1-4566-44BE-A0E0-74A826EE927D}">
      <dgm:prSet/>
      <dgm:spPr/>
      <dgm:t>
        <a:bodyPr/>
        <a:lstStyle/>
        <a:p>
          <a:endParaRPr lang="fr-FR"/>
        </a:p>
      </dgm:t>
    </dgm:pt>
    <dgm:pt modelId="{595D25EF-94FA-4F93-A7F3-4BDC0516486C}">
      <dgm:prSet phldrT="[Texte]"/>
      <dgm:spPr/>
      <dgm:t>
        <a:bodyPr/>
        <a:lstStyle/>
        <a:p>
          <a:r>
            <a:rPr lang="fr-FR" dirty="0" smtClean="0"/>
            <a:t>Un plan de travail</a:t>
          </a:r>
          <a:endParaRPr lang="fr-FR" dirty="0"/>
        </a:p>
      </dgm:t>
    </dgm:pt>
    <dgm:pt modelId="{4ECC81A2-A01B-40AB-A45A-5E57F61561AB}" type="parTrans" cxnId="{976ACA7D-1407-4B99-ACCD-B485AD442183}">
      <dgm:prSet/>
      <dgm:spPr/>
      <dgm:t>
        <a:bodyPr/>
        <a:lstStyle/>
        <a:p>
          <a:endParaRPr lang="fr-FR"/>
        </a:p>
      </dgm:t>
    </dgm:pt>
    <dgm:pt modelId="{590E572D-56F3-4CD0-81A4-CCA89F43103E}" type="sibTrans" cxnId="{976ACA7D-1407-4B99-ACCD-B485AD442183}">
      <dgm:prSet/>
      <dgm:spPr/>
      <dgm:t>
        <a:bodyPr/>
        <a:lstStyle/>
        <a:p>
          <a:endParaRPr lang="fr-FR"/>
        </a:p>
      </dgm:t>
    </dgm:pt>
    <dgm:pt modelId="{E5E84173-73DE-49B7-BCDC-67615A7238D9}" type="pres">
      <dgm:prSet presAssocID="{305C3881-DC20-485B-AC59-399037013B9C}" presName="arrowDiagram" presStyleCnt="0">
        <dgm:presLayoutVars>
          <dgm:chMax val="5"/>
          <dgm:dir/>
          <dgm:resizeHandles val="exact"/>
        </dgm:presLayoutVars>
      </dgm:prSet>
      <dgm:spPr/>
    </dgm:pt>
    <dgm:pt modelId="{759B2B28-111A-4D23-B631-0707509ACAFC}" type="pres">
      <dgm:prSet presAssocID="{305C3881-DC20-485B-AC59-399037013B9C}" presName="arrow" presStyleLbl="bgShp" presStyleIdx="0" presStyleCnt="1" custLinFactNeighborX="-2974" custLinFactNeighborY="-4012"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5AFEC75-5B9D-4B58-BEBB-5B15A1E4C752}" type="pres">
      <dgm:prSet presAssocID="{305C3881-DC20-485B-AC59-399037013B9C}" presName="arrowDiagram4" presStyleCnt="0"/>
      <dgm:spPr/>
    </dgm:pt>
    <dgm:pt modelId="{F71D3FF5-9BF2-4B5F-BD9D-2F79B022880C}" type="pres">
      <dgm:prSet presAssocID="{9EF8AB7C-C590-4AFA-8914-7986B928597D}" presName="bullet4a" presStyleLbl="node1" presStyleIdx="0" presStyleCnt="4"/>
      <dgm:spPr/>
    </dgm:pt>
    <dgm:pt modelId="{5FEDEAD5-DE44-4773-ABEC-6E2CCEBF2F80}" type="pres">
      <dgm:prSet presAssocID="{9EF8AB7C-C590-4AFA-8914-7986B928597D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0DD844-AD99-4F3A-AA28-7A49F9C09147}" type="pres">
      <dgm:prSet presAssocID="{DCABDEB1-9A2E-4700-BA97-16834D61FD84}" presName="bullet4b" presStyleLbl="node1" presStyleIdx="1" presStyleCnt="4"/>
      <dgm:spPr/>
    </dgm:pt>
    <dgm:pt modelId="{8E94D351-01D2-491A-86DF-5C5EAB258E7A}" type="pres">
      <dgm:prSet presAssocID="{DCABDEB1-9A2E-4700-BA97-16834D61FD8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734D5-1866-4B2D-B818-9C95CC565ECB}" type="pres">
      <dgm:prSet presAssocID="{BB60F176-8701-4069-98A3-BDEE1E35844B}" presName="bullet4c" presStyleLbl="node1" presStyleIdx="2" presStyleCnt="4"/>
      <dgm:spPr/>
    </dgm:pt>
    <dgm:pt modelId="{9DCF0D2A-9084-4CDC-B81C-A00395352374}" type="pres">
      <dgm:prSet presAssocID="{BB60F176-8701-4069-98A3-BDEE1E35844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CC6BD5-C2F1-4AA1-B91F-4B3A04C85655}" type="pres">
      <dgm:prSet presAssocID="{595D25EF-94FA-4F93-A7F3-4BDC0516486C}" presName="bullet4d" presStyleLbl="node1" presStyleIdx="3" presStyleCnt="4"/>
      <dgm:spPr/>
    </dgm:pt>
    <dgm:pt modelId="{7F881FBE-5E36-4BF3-AE32-1492D58D911E}" type="pres">
      <dgm:prSet presAssocID="{595D25EF-94FA-4F93-A7F3-4BDC0516486C}" presName="textBox4d" presStyleLbl="revTx" presStyleIdx="3" presStyleCnt="4" custScaleX="162164" custLinFactNeighborX="29852" custLinFactNeighborY="72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6ACA7D-1407-4B99-ACCD-B485AD442183}" srcId="{305C3881-DC20-485B-AC59-399037013B9C}" destId="{595D25EF-94FA-4F93-A7F3-4BDC0516486C}" srcOrd="3" destOrd="0" parTransId="{4ECC81A2-A01B-40AB-A45A-5E57F61561AB}" sibTransId="{590E572D-56F3-4CD0-81A4-CCA89F43103E}"/>
    <dgm:cxn modelId="{48D0CBA5-06D7-467D-8FFB-84DE50221986}" srcId="{305C3881-DC20-485B-AC59-399037013B9C}" destId="{9EF8AB7C-C590-4AFA-8914-7986B928597D}" srcOrd="0" destOrd="0" parTransId="{E8BC2FB2-592D-4F88-A007-5B6E3B4EE099}" sibTransId="{FE599D69-3643-41A4-87F8-3EBB2BE2EDC2}"/>
    <dgm:cxn modelId="{7A1A7E97-D47A-45D6-A1A6-9C008F33A962}" type="presOf" srcId="{305C3881-DC20-485B-AC59-399037013B9C}" destId="{E5E84173-73DE-49B7-BCDC-67615A7238D9}" srcOrd="0" destOrd="0" presId="urn:microsoft.com/office/officeart/2005/8/layout/arrow2"/>
    <dgm:cxn modelId="{97F25D62-8647-4E3E-9D32-622EFBA35677}" type="presOf" srcId="{DCABDEB1-9A2E-4700-BA97-16834D61FD84}" destId="{8E94D351-01D2-491A-86DF-5C5EAB258E7A}" srcOrd="0" destOrd="0" presId="urn:microsoft.com/office/officeart/2005/8/layout/arrow2"/>
    <dgm:cxn modelId="{336D9DAE-C8FC-4155-BF3D-B4303083DF72}" type="presOf" srcId="{595D25EF-94FA-4F93-A7F3-4BDC0516486C}" destId="{7F881FBE-5E36-4BF3-AE32-1492D58D911E}" srcOrd="0" destOrd="0" presId="urn:microsoft.com/office/officeart/2005/8/layout/arrow2"/>
    <dgm:cxn modelId="{7F2B020C-F199-4263-9911-878A1F19CBBA}" type="presOf" srcId="{BB60F176-8701-4069-98A3-BDEE1E35844B}" destId="{9DCF0D2A-9084-4CDC-B81C-A00395352374}" srcOrd="0" destOrd="0" presId="urn:microsoft.com/office/officeart/2005/8/layout/arrow2"/>
    <dgm:cxn modelId="{FF7B58A1-4566-44BE-A0E0-74A826EE927D}" srcId="{305C3881-DC20-485B-AC59-399037013B9C}" destId="{BB60F176-8701-4069-98A3-BDEE1E35844B}" srcOrd="2" destOrd="0" parTransId="{E258D017-E1CB-4459-9E96-698662AF915B}" sibTransId="{BEE93679-EDDD-40A7-BC6E-B702C728266E}"/>
    <dgm:cxn modelId="{CB187AD8-C9E5-4047-9CEF-A981E26FD9AF}" srcId="{305C3881-DC20-485B-AC59-399037013B9C}" destId="{DCABDEB1-9A2E-4700-BA97-16834D61FD84}" srcOrd="1" destOrd="0" parTransId="{34F91EB2-97BA-42CA-932F-F904D2CB7210}" sibTransId="{5603578A-5FF3-4510-9336-2C1036DDCE69}"/>
    <dgm:cxn modelId="{EC088055-72FC-437F-A162-BB2E743535C6}" type="presOf" srcId="{9EF8AB7C-C590-4AFA-8914-7986B928597D}" destId="{5FEDEAD5-DE44-4773-ABEC-6E2CCEBF2F80}" srcOrd="0" destOrd="0" presId="urn:microsoft.com/office/officeart/2005/8/layout/arrow2"/>
    <dgm:cxn modelId="{09D1B3BA-4A98-40B7-A890-A49220132A5B}" type="presParOf" srcId="{E5E84173-73DE-49B7-BCDC-67615A7238D9}" destId="{759B2B28-111A-4D23-B631-0707509ACAFC}" srcOrd="0" destOrd="0" presId="urn:microsoft.com/office/officeart/2005/8/layout/arrow2"/>
    <dgm:cxn modelId="{825AE3C3-ABD5-49A0-9FBB-5ABC4D62FC54}" type="presParOf" srcId="{E5E84173-73DE-49B7-BCDC-67615A7238D9}" destId="{95AFEC75-5B9D-4B58-BEBB-5B15A1E4C752}" srcOrd="1" destOrd="0" presId="urn:microsoft.com/office/officeart/2005/8/layout/arrow2"/>
    <dgm:cxn modelId="{A7F55390-EFB4-49EE-AC7C-32583CF56EAB}" type="presParOf" srcId="{95AFEC75-5B9D-4B58-BEBB-5B15A1E4C752}" destId="{F71D3FF5-9BF2-4B5F-BD9D-2F79B022880C}" srcOrd="0" destOrd="0" presId="urn:microsoft.com/office/officeart/2005/8/layout/arrow2"/>
    <dgm:cxn modelId="{3B269A74-CFE3-46C4-8961-694290DED639}" type="presParOf" srcId="{95AFEC75-5B9D-4B58-BEBB-5B15A1E4C752}" destId="{5FEDEAD5-DE44-4773-ABEC-6E2CCEBF2F80}" srcOrd="1" destOrd="0" presId="urn:microsoft.com/office/officeart/2005/8/layout/arrow2"/>
    <dgm:cxn modelId="{2ECF4AEB-385C-42C4-92B0-19908EEE95F7}" type="presParOf" srcId="{95AFEC75-5B9D-4B58-BEBB-5B15A1E4C752}" destId="{C10DD844-AD99-4F3A-AA28-7A49F9C09147}" srcOrd="2" destOrd="0" presId="urn:microsoft.com/office/officeart/2005/8/layout/arrow2"/>
    <dgm:cxn modelId="{A2444EA2-1E79-4BAE-B226-B22B9E2E1FEE}" type="presParOf" srcId="{95AFEC75-5B9D-4B58-BEBB-5B15A1E4C752}" destId="{8E94D351-01D2-491A-86DF-5C5EAB258E7A}" srcOrd="3" destOrd="0" presId="urn:microsoft.com/office/officeart/2005/8/layout/arrow2"/>
    <dgm:cxn modelId="{C91BD54B-2CDF-4F5D-8B30-18CB899EC77A}" type="presParOf" srcId="{95AFEC75-5B9D-4B58-BEBB-5B15A1E4C752}" destId="{35C734D5-1866-4B2D-B818-9C95CC565ECB}" srcOrd="4" destOrd="0" presId="urn:microsoft.com/office/officeart/2005/8/layout/arrow2"/>
    <dgm:cxn modelId="{00AD5677-2B91-4D78-A886-7B8ED421CEE8}" type="presParOf" srcId="{95AFEC75-5B9D-4B58-BEBB-5B15A1E4C752}" destId="{9DCF0D2A-9084-4CDC-B81C-A00395352374}" srcOrd="5" destOrd="0" presId="urn:microsoft.com/office/officeart/2005/8/layout/arrow2"/>
    <dgm:cxn modelId="{A591FA34-FB17-49F7-9A4A-62DDE51B20EE}" type="presParOf" srcId="{95AFEC75-5B9D-4B58-BEBB-5B15A1E4C752}" destId="{45CC6BD5-C2F1-4AA1-B91F-4B3A04C85655}" srcOrd="6" destOrd="0" presId="urn:microsoft.com/office/officeart/2005/8/layout/arrow2"/>
    <dgm:cxn modelId="{445FA9C4-3314-4BFC-BD24-F0808CE6A0CA}" type="presParOf" srcId="{95AFEC75-5B9D-4B58-BEBB-5B15A1E4C752}" destId="{7F881FBE-5E36-4BF3-AE32-1492D58D911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3C6E19-19F0-4A23-A402-182F14A5A0C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EEF6DD-3730-49F3-91C5-97E9DB75AE4F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CAMERA</a:t>
          </a:r>
          <a:endParaRPr lang="fr-FR" b="1" dirty="0">
            <a:solidFill>
              <a:schemeClr val="tx1"/>
            </a:solidFill>
          </a:endParaRPr>
        </a:p>
      </dgm:t>
    </dgm:pt>
    <dgm:pt modelId="{4ED177FA-0966-41DF-ADB5-F93EE5741952}" type="parTrans" cxnId="{2CF58795-922C-4E9E-9051-D342C69978B5}">
      <dgm:prSet/>
      <dgm:spPr/>
      <dgm:t>
        <a:bodyPr/>
        <a:lstStyle/>
        <a:p>
          <a:endParaRPr lang="fr-FR"/>
        </a:p>
      </dgm:t>
    </dgm:pt>
    <dgm:pt modelId="{2FE1519A-3CE4-4034-BCE4-C3FF1E89E779}" type="sibTrans" cxnId="{2CF58795-922C-4E9E-9051-D342C69978B5}">
      <dgm:prSet/>
      <dgm:spPr/>
      <dgm:t>
        <a:bodyPr/>
        <a:lstStyle/>
        <a:p>
          <a:endParaRPr lang="fr-FR"/>
        </a:p>
      </dgm:t>
    </dgm:pt>
    <dgm:pt modelId="{28EAD05C-EB20-4B43-B696-04D1F5513265}">
      <dgm:prSet phldrT="[Texte]" custT="1"/>
      <dgm:spPr/>
      <dgm:t>
        <a:bodyPr/>
        <a:lstStyle/>
        <a:p>
          <a:pPr algn="ctr"/>
          <a:r>
            <a:rPr lang="fr-FR" sz="200" b="1" dirty="0" smtClean="0">
              <a:solidFill>
                <a:schemeClr val="tx1"/>
              </a:solidFill>
            </a:rPr>
            <a:t>C</a:t>
          </a:r>
          <a:r>
            <a:rPr lang="fr-FR" sz="200" dirty="0" smtClean="0">
              <a:solidFill>
                <a:schemeClr val="tx1"/>
              </a:solidFill>
            </a:rPr>
            <a:t>adré</a:t>
          </a:r>
          <a:endParaRPr lang="fr-FR" sz="200" dirty="0">
            <a:solidFill>
              <a:schemeClr val="tx1"/>
            </a:solidFill>
          </a:endParaRPr>
        </a:p>
      </dgm:t>
    </dgm:pt>
    <dgm:pt modelId="{A77B7060-172F-4384-BF82-58E9BE917AAC}" type="parTrans" cxnId="{36E3AD3A-01DA-4BBB-8356-3E529011624B}">
      <dgm:prSet/>
      <dgm:spPr/>
      <dgm:t>
        <a:bodyPr/>
        <a:lstStyle/>
        <a:p>
          <a:endParaRPr lang="fr-FR"/>
        </a:p>
      </dgm:t>
    </dgm:pt>
    <dgm:pt modelId="{986D56AE-6BCB-41C7-9D38-CC54BE89F3FC}" type="sibTrans" cxnId="{36E3AD3A-01DA-4BBB-8356-3E529011624B}">
      <dgm:prSet/>
      <dgm:spPr/>
      <dgm:t>
        <a:bodyPr/>
        <a:lstStyle/>
        <a:p>
          <a:endParaRPr lang="fr-FR"/>
        </a:p>
      </dgm:t>
    </dgm:pt>
    <dgm:pt modelId="{F8044D6D-1825-4453-AB75-C19C2C529E44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pprouvé</a:t>
          </a:r>
          <a:endParaRPr lang="fr-FR" dirty="0">
            <a:solidFill>
              <a:schemeClr val="tx1"/>
            </a:solidFill>
          </a:endParaRPr>
        </a:p>
      </dgm:t>
    </dgm:pt>
    <dgm:pt modelId="{DBA6CCD7-F25D-4A6C-BBD8-B3F5282344C2}" type="parTrans" cxnId="{B6BEB4F4-B45C-4AF3-AF77-304447F40027}">
      <dgm:prSet/>
      <dgm:spPr/>
      <dgm:t>
        <a:bodyPr/>
        <a:lstStyle/>
        <a:p>
          <a:endParaRPr lang="fr-FR"/>
        </a:p>
      </dgm:t>
    </dgm:pt>
    <dgm:pt modelId="{E1B52415-7A5E-43EB-98BA-B3FB35BEBDD8}" type="sibTrans" cxnId="{B6BEB4F4-B45C-4AF3-AF77-304447F40027}">
      <dgm:prSet/>
      <dgm:spPr/>
      <dgm:t>
        <a:bodyPr/>
        <a:lstStyle/>
        <a:p>
          <a:endParaRPr lang="fr-FR"/>
        </a:p>
      </dgm:t>
    </dgm:pt>
    <dgm:pt modelId="{8FB7115E-FFCA-47C1-9B7E-B2BA920D6CB6}">
      <dgm:prSet phldrT="[Texte]" custT="1"/>
      <dgm:spPr/>
      <dgm:t>
        <a:bodyPr/>
        <a:lstStyle/>
        <a:p>
          <a:r>
            <a:rPr lang="fr-FR" sz="400" b="1" dirty="0" smtClean="0">
              <a:solidFill>
                <a:schemeClr val="tx1"/>
              </a:solidFill>
            </a:rPr>
            <a:t>M</a:t>
          </a:r>
          <a:r>
            <a:rPr lang="fr-FR" sz="400" dirty="0" smtClean="0">
              <a:solidFill>
                <a:schemeClr val="tx1"/>
              </a:solidFill>
            </a:rPr>
            <a:t>esurable</a:t>
          </a:r>
          <a:endParaRPr lang="fr-FR" sz="400" dirty="0">
            <a:solidFill>
              <a:schemeClr val="tx1"/>
            </a:solidFill>
          </a:endParaRPr>
        </a:p>
      </dgm:t>
    </dgm:pt>
    <dgm:pt modelId="{3E900F34-AD01-4929-A811-3882691EE578}" type="parTrans" cxnId="{4048B301-8100-447B-98F6-1145C2ECF24B}">
      <dgm:prSet/>
      <dgm:spPr/>
      <dgm:t>
        <a:bodyPr/>
        <a:lstStyle/>
        <a:p>
          <a:endParaRPr lang="fr-FR"/>
        </a:p>
      </dgm:t>
    </dgm:pt>
    <dgm:pt modelId="{67B74892-34B8-4D70-BB6A-AEB18638A336}" type="sibTrans" cxnId="{4048B301-8100-447B-98F6-1145C2ECF24B}">
      <dgm:prSet/>
      <dgm:spPr/>
      <dgm:t>
        <a:bodyPr/>
        <a:lstStyle/>
        <a:p>
          <a:endParaRPr lang="fr-FR"/>
        </a:p>
      </dgm:t>
    </dgm:pt>
    <dgm:pt modelId="{7FF22C40-1D7F-4466-B5E5-4CBBDB9FB1F3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É</a:t>
          </a:r>
          <a:r>
            <a:rPr lang="fr-FR" smtClean="0">
              <a:solidFill>
                <a:schemeClr val="tx1"/>
              </a:solidFill>
            </a:rPr>
            <a:t>chéance</a:t>
          </a:r>
          <a:endParaRPr lang="fr-FR" dirty="0">
            <a:solidFill>
              <a:schemeClr val="tx1"/>
            </a:solidFill>
          </a:endParaRPr>
        </a:p>
      </dgm:t>
    </dgm:pt>
    <dgm:pt modelId="{131DF1DA-33BB-4484-9896-CBA91B3E8D5E}" type="parTrans" cxnId="{CB8FBCE9-EB31-4198-89BD-465BE30CA64B}">
      <dgm:prSet/>
      <dgm:spPr/>
      <dgm:t>
        <a:bodyPr/>
        <a:lstStyle/>
        <a:p>
          <a:endParaRPr lang="fr-FR"/>
        </a:p>
      </dgm:t>
    </dgm:pt>
    <dgm:pt modelId="{7D9BEC6A-3D95-4776-ADC0-2F2EBD97ACA9}" type="sibTrans" cxnId="{CB8FBCE9-EB31-4198-89BD-465BE30CA64B}">
      <dgm:prSet/>
      <dgm:spPr/>
      <dgm:t>
        <a:bodyPr/>
        <a:lstStyle/>
        <a:p>
          <a:endParaRPr lang="fr-FR"/>
        </a:p>
      </dgm:t>
    </dgm:pt>
    <dgm:pt modelId="{9D450DD6-A876-4191-81C1-A1EE6313526B}">
      <dgm:prSet phldrT="[Texte]"/>
      <dgm:spPr/>
      <dgm:t>
        <a:bodyPr/>
        <a:lstStyle/>
        <a:p>
          <a:r>
            <a:rPr lang="fr-FR" b="1" smtClean="0">
              <a:solidFill>
                <a:schemeClr val="tx1"/>
              </a:solidFill>
            </a:rPr>
            <a:t>R</a:t>
          </a:r>
          <a:r>
            <a:rPr lang="fr-FR" smtClean="0">
              <a:solidFill>
                <a:schemeClr val="tx1"/>
              </a:solidFill>
            </a:rPr>
            <a:t>éaliste</a:t>
          </a:r>
          <a:endParaRPr lang="fr-FR" dirty="0">
            <a:solidFill>
              <a:schemeClr val="tx1"/>
            </a:solidFill>
          </a:endParaRPr>
        </a:p>
      </dgm:t>
    </dgm:pt>
    <dgm:pt modelId="{0D0179F6-7FB8-4633-BEFB-F5380D88761C}" type="parTrans" cxnId="{00BDA4B1-C374-4609-AF46-F3663C95E1AE}">
      <dgm:prSet/>
      <dgm:spPr/>
      <dgm:t>
        <a:bodyPr/>
        <a:lstStyle/>
        <a:p>
          <a:endParaRPr lang="fr-FR"/>
        </a:p>
      </dgm:t>
    </dgm:pt>
    <dgm:pt modelId="{D09E8E80-8423-4C20-9DC0-65BB3B3939E1}" type="sibTrans" cxnId="{00BDA4B1-C374-4609-AF46-F3663C95E1AE}">
      <dgm:prSet/>
      <dgm:spPr/>
      <dgm:t>
        <a:bodyPr/>
        <a:lstStyle/>
        <a:p>
          <a:endParaRPr lang="fr-FR"/>
        </a:p>
      </dgm:t>
    </dgm:pt>
    <dgm:pt modelId="{C3ECAF3D-B811-41C3-8FB4-AA6A337F28A4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… mais </a:t>
          </a:r>
          <a:r>
            <a:rPr lang="fr-FR" b="1" smtClean="0">
              <a:solidFill>
                <a:schemeClr val="tx1"/>
              </a:solidFill>
            </a:rPr>
            <a:t>A</a:t>
          </a:r>
          <a:r>
            <a:rPr lang="fr-FR" smtClean="0">
              <a:solidFill>
                <a:schemeClr val="tx1"/>
              </a:solidFill>
            </a:rPr>
            <a:t>mbitieux</a:t>
          </a:r>
          <a:endParaRPr lang="fr-FR" dirty="0">
            <a:solidFill>
              <a:schemeClr val="tx1"/>
            </a:solidFill>
          </a:endParaRPr>
        </a:p>
      </dgm:t>
    </dgm:pt>
    <dgm:pt modelId="{59039EC0-BDD4-407C-82A4-618A201CBC35}" type="parTrans" cxnId="{A60CB10E-25B9-4EB7-B19C-A26E2B7F9B1B}">
      <dgm:prSet/>
      <dgm:spPr/>
      <dgm:t>
        <a:bodyPr/>
        <a:lstStyle/>
        <a:p>
          <a:endParaRPr lang="fr-FR"/>
        </a:p>
      </dgm:t>
    </dgm:pt>
    <dgm:pt modelId="{16D60EE1-FB50-4AA2-88DC-C2898F19F4FE}" type="sibTrans" cxnId="{A60CB10E-25B9-4EB7-B19C-A26E2B7F9B1B}">
      <dgm:prSet/>
      <dgm:spPr/>
      <dgm:t>
        <a:bodyPr/>
        <a:lstStyle/>
        <a:p>
          <a:endParaRPr lang="fr-FR"/>
        </a:p>
      </dgm:t>
    </dgm:pt>
    <dgm:pt modelId="{BFDE460F-FB41-4B81-A839-4CFB38951C52}" type="pres">
      <dgm:prSet presAssocID="{4D3C6E19-19F0-4A23-A402-182F14A5A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F53AFF2-1D15-4D74-8C9E-5DE0EE55B96B}" type="pres">
      <dgm:prSet presAssocID="{2CEEF6DD-3730-49F3-91C5-97E9DB75AE4F}" presName="root1" presStyleCnt="0"/>
      <dgm:spPr/>
    </dgm:pt>
    <dgm:pt modelId="{77827E86-0ADE-474B-90AF-ADBA5CEE0EDF}" type="pres">
      <dgm:prSet presAssocID="{2CEEF6DD-3730-49F3-91C5-97E9DB75AE4F}" presName="LevelOneTextNode" presStyleLbl="node0" presStyleIdx="0" presStyleCnt="1" custLinFactNeighborX="-2599" custLinFactNeighborY="-4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5F2104-39CF-401E-9301-FD40D83F9DBC}" type="pres">
      <dgm:prSet presAssocID="{2CEEF6DD-3730-49F3-91C5-97E9DB75AE4F}" presName="level2hierChild" presStyleCnt="0"/>
      <dgm:spPr/>
    </dgm:pt>
    <dgm:pt modelId="{FD8FAEC3-2BB1-4669-B7D9-124554321F4C}" type="pres">
      <dgm:prSet presAssocID="{A77B7060-172F-4384-BF82-58E9BE917AAC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7DD47057-41EE-4412-89B4-5EB157BF4C4C}" type="pres">
      <dgm:prSet presAssocID="{A77B7060-172F-4384-BF82-58E9BE917AAC}" presName="connTx" presStyleLbl="parChTrans1D2" presStyleIdx="0" presStyleCnt="6"/>
      <dgm:spPr/>
      <dgm:t>
        <a:bodyPr/>
        <a:lstStyle/>
        <a:p>
          <a:endParaRPr lang="fr-FR"/>
        </a:p>
      </dgm:t>
    </dgm:pt>
    <dgm:pt modelId="{30171303-F4DD-4C78-B586-08FD27BC7A6A}" type="pres">
      <dgm:prSet presAssocID="{28EAD05C-EB20-4B43-B696-04D1F5513265}" presName="root2" presStyleCnt="0"/>
      <dgm:spPr/>
    </dgm:pt>
    <dgm:pt modelId="{9D8840F3-EAEF-4B00-BAF9-85F2BF8F1FA9}" type="pres">
      <dgm:prSet presAssocID="{28EAD05C-EB20-4B43-B696-04D1F551326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55BB7-9F62-4127-A735-86F6B2EA2E67}" type="pres">
      <dgm:prSet presAssocID="{28EAD05C-EB20-4B43-B696-04D1F5513265}" presName="level3hierChild" presStyleCnt="0"/>
      <dgm:spPr/>
    </dgm:pt>
    <dgm:pt modelId="{975F4998-85A8-4E44-B50A-76E923048F16}" type="pres">
      <dgm:prSet presAssocID="{DBA6CCD7-F25D-4A6C-BBD8-B3F5282344C2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97152617-7883-4199-A3E2-AA0EE3339148}" type="pres">
      <dgm:prSet presAssocID="{DBA6CCD7-F25D-4A6C-BBD8-B3F5282344C2}" presName="connTx" presStyleLbl="parChTrans1D2" presStyleIdx="1" presStyleCnt="6"/>
      <dgm:spPr/>
      <dgm:t>
        <a:bodyPr/>
        <a:lstStyle/>
        <a:p>
          <a:endParaRPr lang="fr-FR"/>
        </a:p>
      </dgm:t>
    </dgm:pt>
    <dgm:pt modelId="{02496A61-BC39-446C-B4FD-6330C76812AC}" type="pres">
      <dgm:prSet presAssocID="{F8044D6D-1825-4453-AB75-C19C2C529E44}" presName="root2" presStyleCnt="0"/>
      <dgm:spPr/>
    </dgm:pt>
    <dgm:pt modelId="{B5EA2601-4DC2-427C-86E5-AA1D0E1D764D}" type="pres">
      <dgm:prSet presAssocID="{F8044D6D-1825-4453-AB75-C19C2C529E4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09984D-43BF-4328-9E9E-515EC1AAFDDE}" type="pres">
      <dgm:prSet presAssocID="{F8044D6D-1825-4453-AB75-C19C2C529E44}" presName="level3hierChild" presStyleCnt="0"/>
      <dgm:spPr/>
    </dgm:pt>
    <dgm:pt modelId="{00D8DD7C-73E5-4E63-B1F8-CAA3BDB33C82}" type="pres">
      <dgm:prSet presAssocID="{3E900F34-AD01-4929-A811-3882691EE578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18C2C6B6-3146-4E3F-A61D-68001CF15E84}" type="pres">
      <dgm:prSet presAssocID="{3E900F34-AD01-4929-A811-3882691EE578}" presName="connTx" presStyleLbl="parChTrans1D2" presStyleIdx="2" presStyleCnt="6"/>
      <dgm:spPr/>
      <dgm:t>
        <a:bodyPr/>
        <a:lstStyle/>
        <a:p>
          <a:endParaRPr lang="fr-FR"/>
        </a:p>
      </dgm:t>
    </dgm:pt>
    <dgm:pt modelId="{07E88F82-C5B1-4A5B-98CC-648576464C94}" type="pres">
      <dgm:prSet presAssocID="{8FB7115E-FFCA-47C1-9B7E-B2BA920D6CB6}" presName="root2" presStyleCnt="0"/>
      <dgm:spPr/>
    </dgm:pt>
    <dgm:pt modelId="{9402C972-9818-4F44-9621-809D049B9FDC}" type="pres">
      <dgm:prSet presAssocID="{8FB7115E-FFCA-47C1-9B7E-B2BA920D6CB6}" presName="LevelTwoTextNode" presStyleLbl="node2" presStyleIdx="2" presStyleCnt="6" custScaleX="168782" custScaleY="2374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22F859A-26C4-4A4C-A136-521E4A5F4A5F}" type="pres">
      <dgm:prSet presAssocID="{8FB7115E-FFCA-47C1-9B7E-B2BA920D6CB6}" presName="level3hierChild" presStyleCnt="0"/>
      <dgm:spPr/>
    </dgm:pt>
    <dgm:pt modelId="{2F60C5EE-2E54-419F-ACA9-25909F50CEC6}" type="pres">
      <dgm:prSet presAssocID="{131DF1DA-33BB-4484-9896-CBA91B3E8D5E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04DDBC4C-60FE-46C0-A30F-4806D26AD0EF}" type="pres">
      <dgm:prSet presAssocID="{131DF1DA-33BB-4484-9896-CBA91B3E8D5E}" presName="connTx" presStyleLbl="parChTrans1D2" presStyleIdx="3" presStyleCnt="6"/>
      <dgm:spPr/>
      <dgm:t>
        <a:bodyPr/>
        <a:lstStyle/>
        <a:p>
          <a:endParaRPr lang="fr-FR"/>
        </a:p>
      </dgm:t>
    </dgm:pt>
    <dgm:pt modelId="{CC4B31C2-7F28-4B2C-A1B2-D4D28B33ECAB}" type="pres">
      <dgm:prSet presAssocID="{7FF22C40-1D7F-4466-B5E5-4CBBDB9FB1F3}" presName="root2" presStyleCnt="0"/>
      <dgm:spPr/>
    </dgm:pt>
    <dgm:pt modelId="{F54BDE3B-4BE3-4923-8E13-A756D323682D}" type="pres">
      <dgm:prSet presAssocID="{7FF22C40-1D7F-4466-B5E5-4CBBDB9FB1F3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0067CB-1D65-4954-9DB9-5680379D0694}" type="pres">
      <dgm:prSet presAssocID="{7FF22C40-1D7F-4466-B5E5-4CBBDB9FB1F3}" presName="level3hierChild" presStyleCnt="0"/>
      <dgm:spPr/>
    </dgm:pt>
    <dgm:pt modelId="{382D0B10-507A-4C78-8FF7-0C263A8BACAB}" type="pres">
      <dgm:prSet presAssocID="{0D0179F6-7FB8-4633-BEFB-F5380D88761C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C21237D1-31AA-435C-97D4-6308C904DE8F}" type="pres">
      <dgm:prSet presAssocID="{0D0179F6-7FB8-4633-BEFB-F5380D88761C}" presName="connTx" presStyleLbl="parChTrans1D2" presStyleIdx="4" presStyleCnt="6"/>
      <dgm:spPr/>
      <dgm:t>
        <a:bodyPr/>
        <a:lstStyle/>
        <a:p>
          <a:endParaRPr lang="fr-FR"/>
        </a:p>
      </dgm:t>
    </dgm:pt>
    <dgm:pt modelId="{D1A44C34-3CA5-40C8-9AA7-91740F2C717D}" type="pres">
      <dgm:prSet presAssocID="{9D450DD6-A876-4191-81C1-A1EE6313526B}" presName="root2" presStyleCnt="0"/>
      <dgm:spPr/>
    </dgm:pt>
    <dgm:pt modelId="{F1B4C6BF-3578-41F4-884B-6DA80682DC54}" type="pres">
      <dgm:prSet presAssocID="{9D450DD6-A876-4191-81C1-A1EE6313526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E67A9B-B0C5-46B8-8AED-341AA2BA54C8}" type="pres">
      <dgm:prSet presAssocID="{9D450DD6-A876-4191-81C1-A1EE6313526B}" presName="level3hierChild" presStyleCnt="0"/>
      <dgm:spPr/>
    </dgm:pt>
    <dgm:pt modelId="{8C5BCF05-CF83-4DC7-9FE5-C6909CE5D230}" type="pres">
      <dgm:prSet presAssocID="{59039EC0-BDD4-407C-82A4-618A201CBC35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FA7678D6-0893-44A4-AAA1-496978429F37}" type="pres">
      <dgm:prSet presAssocID="{59039EC0-BDD4-407C-82A4-618A201CBC35}" presName="connTx" presStyleLbl="parChTrans1D2" presStyleIdx="5" presStyleCnt="6"/>
      <dgm:spPr/>
      <dgm:t>
        <a:bodyPr/>
        <a:lstStyle/>
        <a:p>
          <a:endParaRPr lang="fr-FR"/>
        </a:p>
      </dgm:t>
    </dgm:pt>
    <dgm:pt modelId="{9CA0E72F-B031-4F09-994D-E9B8CCB4B8B1}" type="pres">
      <dgm:prSet presAssocID="{C3ECAF3D-B811-41C3-8FB4-AA6A337F28A4}" presName="root2" presStyleCnt="0"/>
      <dgm:spPr/>
    </dgm:pt>
    <dgm:pt modelId="{89C08C1D-15F3-4D34-A41A-3365D7CD4AE1}" type="pres">
      <dgm:prSet presAssocID="{C3ECAF3D-B811-41C3-8FB4-AA6A337F28A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91614-E00A-403D-932E-DECD5DD53022}" type="pres">
      <dgm:prSet presAssocID="{C3ECAF3D-B811-41C3-8FB4-AA6A337F28A4}" presName="level3hierChild" presStyleCnt="0"/>
      <dgm:spPr/>
    </dgm:pt>
  </dgm:ptLst>
  <dgm:cxnLst>
    <dgm:cxn modelId="{CB8FBCE9-EB31-4198-89BD-465BE30CA64B}" srcId="{2CEEF6DD-3730-49F3-91C5-97E9DB75AE4F}" destId="{7FF22C40-1D7F-4466-B5E5-4CBBDB9FB1F3}" srcOrd="3" destOrd="0" parTransId="{131DF1DA-33BB-4484-9896-CBA91B3E8D5E}" sibTransId="{7D9BEC6A-3D95-4776-ADC0-2F2EBD97ACA9}"/>
    <dgm:cxn modelId="{680C967D-7AEF-43F7-9A4E-257C9CAD6279}" type="presOf" srcId="{3E900F34-AD01-4929-A811-3882691EE578}" destId="{00D8DD7C-73E5-4E63-B1F8-CAA3BDB33C82}" srcOrd="0" destOrd="0" presId="urn:microsoft.com/office/officeart/2008/layout/HorizontalMultiLevelHierarchy"/>
    <dgm:cxn modelId="{DEAB858D-3C22-4672-9920-D7BBFD94B0C3}" type="presOf" srcId="{9D450DD6-A876-4191-81C1-A1EE6313526B}" destId="{F1B4C6BF-3578-41F4-884B-6DA80682DC54}" srcOrd="0" destOrd="0" presId="urn:microsoft.com/office/officeart/2008/layout/HorizontalMultiLevelHierarchy"/>
    <dgm:cxn modelId="{B6BEB4F4-B45C-4AF3-AF77-304447F40027}" srcId="{2CEEF6DD-3730-49F3-91C5-97E9DB75AE4F}" destId="{F8044D6D-1825-4453-AB75-C19C2C529E44}" srcOrd="1" destOrd="0" parTransId="{DBA6CCD7-F25D-4A6C-BBD8-B3F5282344C2}" sibTransId="{E1B52415-7A5E-43EB-98BA-B3FB35BEBDD8}"/>
    <dgm:cxn modelId="{2CF58795-922C-4E9E-9051-D342C69978B5}" srcId="{4D3C6E19-19F0-4A23-A402-182F14A5A0CF}" destId="{2CEEF6DD-3730-49F3-91C5-97E9DB75AE4F}" srcOrd="0" destOrd="0" parTransId="{4ED177FA-0966-41DF-ADB5-F93EE5741952}" sibTransId="{2FE1519A-3CE4-4034-BCE4-C3FF1E89E779}"/>
    <dgm:cxn modelId="{14A41A51-D7B3-42D8-AB09-0AEE301013CB}" type="presOf" srcId="{0D0179F6-7FB8-4633-BEFB-F5380D88761C}" destId="{382D0B10-507A-4C78-8FF7-0C263A8BACAB}" srcOrd="0" destOrd="0" presId="urn:microsoft.com/office/officeart/2008/layout/HorizontalMultiLevelHierarchy"/>
    <dgm:cxn modelId="{0503D311-C47C-4357-A95F-6DF7CA5217A4}" type="presOf" srcId="{59039EC0-BDD4-407C-82A4-618A201CBC35}" destId="{8C5BCF05-CF83-4DC7-9FE5-C6909CE5D230}" srcOrd="0" destOrd="0" presId="urn:microsoft.com/office/officeart/2008/layout/HorizontalMultiLevelHierarchy"/>
    <dgm:cxn modelId="{36E3AD3A-01DA-4BBB-8356-3E529011624B}" srcId="{2CEEF6DD-3730-49F3-91C5-97E9DB75AE4F}" destId="{28EAD05C-EB20-4B43-B696-04D1F5513265}" srcOrd="0" destOrd="0" parTransId="{A77B7060-172F-4384-BF82-58E9BE917AAC}" sibTransId="{986D56AE-6BCB-41C7-9D38-CC54BE89F3FC}"/>
    <dgm:cxn modelId="{EACF0065-E004-4C7D-A280-475696E37F88}" type="presOf" srcId="{DBA6CCD7-F25D-4A6C-BBD8-B3F5282344C2}" destId="{97152617-7883-4199-A3E2-AA0EE3339148}" srcOrd="1" destOrd="0" presId="urn:microsoft.com/office/officeart/2008/layout/HorizontalMultiLevelHierarchy"/>
    <dgm:cxn modelId="{AEC1D1F5-282E-445A-8FC2-3AF01079C268}" type="presOf" srcId="{DBA6CCD7-F25D-4A6C-BBD8-B3F5282344C2}" destId="{975F4998-85A8-4E44-B50A-76E923048F16}" srcOrd="0" destOrd="0" presId="urn:microsoft.com/office/officeart/2008/layout/HorizontalMultiLevelHierarchy"/>
    <dgm:cxn modelId="{B233CC62-1296-44B0-B37C-4F75AEF28A2F}" type="presOf" srcId="{28EAD05C-EB20-4B43-B696-04D1F5513265}" destId="{9D8840F3-EAEF-4B00-BAF9-85F2BF8F1FA9}" srcOrd="0" destOrd="0" presId="urn:microsoft.com/office/officeart/2008/layout/HorizontalMultiLevelHierarchy"/>
    <dgm:cxn modelId="{A60CB10E-25B9-4EB7-B19C-A26E2B7F9B1B}" srcId="{2CEEF6DD-3730-49F3-91C5-97E9DB75AE4F}" destId="{C3ECAF3D-B811-41C3-8FB4-AA6A337F28A4}" srcOrd="5" destOrd="0" parTransId="{59039EC0-BDD4-407C-82A4-618A201CBC35}" sibTransId="{16D60EE1-FB50-4AA2-88DC-C2898F19F4FE}"/>
    <dgm:cxn modelId="{AEECDB7E-C0AF-49DD-BC11-A303C1F2A9E6}" type="presOf" srcId="{A77B7060-172F-4384-BF82-58E9BE917AAC}" destId="{7DD47057-41EE-4412-89B4-5EB157BF4C4C}" srcOrd="1" destOrd="0" presId="urn:microsoft.com/office/officeart/2008/layout/HorizontalMultiLevelHierarchy"/>
    <dgm:cxn modelId="{4F9794D7-F118-4B34-8045-507576EBBE0B}" type="presOf" srcId="{8FB7115E-FFCA-47C1-9B7E-B2BA920D6CB6}" destId="{9402C972-9818-4F44-9621-809D049B9FDC}" srcOrd="0" destOrd="0" presId="urn:microsoft.com/office/officeart/2008/layout/HorizontalMultiLevelHierarchy"/>
    <dgm:cxn modelId="{F8E6CDDD-DCF8-476E-A7E6-A414D526FBF7}" type="presOf" srcId="{4D3C6E19-19F0-4A23-A402-182F14A5A0CF}" destId="{BFDE460F-FB41-4B81-A839-4CFB38951C52}" srcOrd="0" destOrd="0" presId="urn:microsoft.com/office/officeart/2008/layout/HorizontalMultiLevelHierarchy"/>
    <dgm:cxn modelId="{A92E5932-3AAC-4584-9B37-2C5F264001F8}" type="presOf" srcId="{C3ECAF3D-B811-41C3-8FB4-AA6A337F28A4}" destId="{89C08C1D-15F3-4D34-A41A-3365D7CD4AE1}" srcOrd="0" destOrd="0" presId="urn:microsoft.com/office/officeart/2008/layout/HorizontalMultiLevelHierarchy"/>
    <dgm:cxn modelId="{34869324-B0DB-451C-AFFE-B12633A298EA}" type="presOf" srcId="{2CEEF6DD-3730-49F3-91C5-97E9DB75AE4F}" destId="{77827E86-0ADE-474B-90AF-ADBA5CEE0EDF}" srcOrd="0" destOrd="0" presId="urn:microsoft.com/office/officeart/2008/layout/HorizontalMultiLevelHierarchy"/>
    <dgm:cxn modelId="{4D073E47-9F6F-46A2-B6F1-887D4549D2BE}" type="presOf" srcId="{59039EC0-BDD4-407C-82A4-618A201CBC35}" destId="{FA7678D6-0893-44A4-AAA1-496978429F37}" srcOrd="1" destOrd="0" presId="urn:microsoft.com/office/officeart/2008/layout/HorizontalMultiLevelHierarchy"/>
    <dgm:cxn modelId="{4048B301-8100-447B-98F6-1145C2ECF24B}" srcId="{2CEEF6DD-3730-49F3-91C5-97E9DB75AE4F}" destId="{8FB7115E-FFCA-47C1-9B7E-B2BA920D6CB6}" srcOrd="2" destOrd="0" parTransId="{3E900F34-AD01-4929-A811-3882691EE578}" sibTransId="{67B74892-34B8-4D70-BB6A-AEB18638A336}"/>
    <dgm:cxn modelId="{4C32FD17-6436-49D2-A423-6C97845FB9BC}" type="presOf" srcId="{F8044D6D-1825-4453-AB75-C19C2C529E44}" destId="{B5EA2601-4DC2-427C-86E5-AA1D0E1D764D}" srcOrd="0" destOrd="0" presId="urn:microsoft.com/office/officeart/2008/layout/HorizontalMultiLevelHierarchy"/>
    <dgm:cxn modelId="{00BBB369-47BC-494D-9B1C-2F23059A65F0}" type="presOf" srcId="{A77B7060-172F-4384-BF82-58E9BE917AAC}" destId="{FD8FAEC3-2BB1-4669-B7D9-124554321F4C}" srcOrd="0" destOrd="0" presId="urn:microsoft.com/office/officeart/2008/layout/HorizontalMultiLevelHierarchy"/>
    <dgm:cxn modelId="{00BDA4B1-C374-4609-AF46-F3663C95E1AE}" srcId="{2CEEF6DD-3730-49F3-91C5-97E9DB75AE4F}" destId="{9D450DD6-A876-4191-81C1-A1EE6313526B}" srcOrd="4" destOrd="0" parTransId="{0D0179F6-7FB8-4633-BEFB-F5380D88761C}" sibTransId="{D09E8E80-8423-4C20-9DC0-65BB3B3939E1}"/>
    <dgm:cxn modelId="{C33BB6C6-A79D-4112-A8A9-D3A21C1CE071}" type="presOf" srcId="{131DF1DA-33BB-4484-9896-CBA91B3E8D5E}" destId="{2F60C5EE-2E54-419F-ACA9-25909F50CEC6}" srcOrd="0" destOrd="0" presId="urn:microsoft.com/office/officeart/2008/layout/HorizontalMultiLevelHierarchy"/>
    <dgm:cxn modelId="{C24E15F2-1936-40C6-9470-ABC7B93659A8}" type="presOf" srcId="{7FF22C40-1D7F-4466-B5E5-4CBBDB9FB1F3}" destId="{F54BDE3B-4BE3-4923-8E13-A756D323682D}" srcOrd="0" destOrd="0" presId="urn:microsoft.com/office/officeart/2008/layout/HorizontalMultiLevelHierarchy"/>
    <dgm:cxn modelId="{70571314-2963-459C-B7DD-D9B2E2005B15}" type="presOf" srcId="{131DF1DA-33BB-4484-9896-CBA91B3E8D5E}" destId="{04DDBC4C-60FE-46C0-A30F-4806D26AD0EF}" srcOrd="1" destOrd="0" presId="urn:microsoft.com/office/officeart/2008/layout/HorizontalMultiLevelHierarchy"/>
    <dgm:cxn modelId="{F39A53BF-6527-4DCB-B7E0-A5B0C379C93D}" type="presOf" srcId="{0D0179F6-7FB8-4633-BEFB-F5380D88761C}" destId="{C21237D1-31AA-435C-97D4-6308C904DE8F}" srcOrd="1" destOrd="0" presId="urn:microsoft.com/office/officeart/2008/layout/HorizontalMultiLevelHierarchy"/>
    <dgm:cxn modelId="{46CDE022-C20F-4016-A9FE-F00243751E07}" type="presOf" srcId="{3E900F34-AD01-4929-A811-3882691EE578}" destId="{18C2C6B6-3146-4E3F-A61D-68001CF15E84}" srcOrd="1" destOrd="0" presId="urn:microsoft.com/office/officeart/2008/layout/HorizontalMultiLevelHierarchy"/>
    <dgm:cxn modelId="{5E56E593-BB14-4873-AA44-FBD02E979D3A}" type="presParOf" srcId="{BFDE460F-FB41-4B81-A839-4CFB38951C52}" destId="{7F53AFF2-1D15-4D74-8C9E-5DE0EE55B96B}" srcOrd="0" destOrd="0" presId="urn:microsoft.com/office/officeart/2008/layout/HorizontalMultiLevelHierarchy"/>
    <dgm:cxn modelId="{FE4F4776-D49C-46C4-9739-C2A5E6178B15}" type="presParOf" srcId="{7F53AFF2-1D15-4D74-8C9E-5DE0EE55B96B}" destId="{77827E86-0ADE-474B-90AF-ADBA5CEE0EDF}" srcOrd="0" destOrd="0" presId="urn:microsoft.com/office/officeart/2008/layout/HorizontalMultiLevelHierarchy"/>
    <dgm:cxn modelId="{FE153701-F7B4-4497-BF3C-5D78EBD72E04}" type="presParOf" srcId="{7F53AFF2-1D15-4D74-8C9E-5DE0EE55B96B}" destId="{B85F2104-39CF-401E-9301-FD40D83F9DBC}" srcOrd="1" destOrd="0" presId="urn:microsoft.com/office/officeart/2008/layout/HorizontalMultiLevelHierarchy"/>
    <dgm:cxn modelId="{1D969D60-67E9-4274-BC1A-54E4B136C21E}" type="presParOf" srcId="{B85F2104-39CF-401E-9301-FD40D83F9DBC}" destId="{FD8FAEC3-2BB1-4669-B7D9-124554321F4C}" srcOrd="0" destOrd="0" presId="urn:microsoft.com/office/officeart/2008/layout/HorizontalMultiLevelHierarchy"/>
    <dgm:cxn modelId="{72278BEC-B6EF-47BE-8B59-81597CE9B001}" type="presParOf" srcId="{FD8FAEC3-2BB1-4669-B7D9-124554321F4C}" destId="{7DD47057-41EE-4412-89B4-5EB157BF4C4C}" srcOrd="0" destOrd="0" presId="urn:microsoft.com/office/officeart/2008/layout/HorizontalMultiLevelHierarchy"/>
    <dgm:cxn modelId="{12B444DA-11E5-40D1-A720-0F00C86984DB}" type="presParOf" srcId="{B85F2104-39CF-401E-9301-FD40D83F9DBC}" destId="{30171303-F4DD-4C78-B586-08FD27BC7A6A}" srcOrd="1" destOrd="0" presId="urn:microsoft.com/office/officeart/2008/layout/HorizontalMultiLevelHierarchy"/>
    <dgm:cxn modelId="{5F187729-7A19-49BE-A276-C21EA7B0878D}" type="presParOf" srcId="{30171303-F4DD-4C78-B586-08FD27BC7A6A}" destId="{9D8840F3-EAEF-4B00-BAF9-85F2BF8F1FA9}" srcOrd="0" destOrd="0" presId="urn:microsoft.com/office/officeart/2008/layout/HorizontalMultiLevelHierarchy"/>
    <dgm:cxn modelId="{332D0F9D-DEAD-4B1B-BD27-8AC610E30FD1}" type="presParOf" srcId="{30171303-F4DD-4C78-B586-08FD27BC7A6A}" destId="{59955BB7-9F62-4127-A735-86F6B2EA2E67}" srcOrd="1" destOrd="0" presId="urn:microsoft.com/office/officeart/2008/layout/HorizontalMultiLevelHierarchy"/>
    <dgm:cxn modelId="{AD4131DF-BF73-44F4-ADDD-A84E2721F620}" type="presParOf" srcId="{B85F2104-39CF-401E-9301-FD40D83F9DBC}" destId="{975F4998-85A8-4E44-B50A-76E923048F16}" srcOrd="2" destOrd="0" presId="urn:microsoft.com/office/officeart/2008/layout/HorizontalMultiLevelHierarchy"/>
    <dgm:cxn modelId="{969A27AD-B456-41ED-A43A-0976D782C738}" type="presParOf" srcId="{975F4998-85A8-4E44-B50A-76E923048F16}" destId="{97152617-7883-4199-A3E2-AA0EE3339148}" srcOrd="0" destOrd="0" presId="urn:microsoft.com/office/officeart/2008/layout/HorizontalMultiLevelHierarchy"/>
    <dgm:cxn modelId="{EE3D38DB-F5CC-4183-97CF-6E8355D414B2}" type="presParOf" srcId="{B85F2104-39CF-401E-9301-FD40D83F9DBC}" destId="{02496A61-BC39-446C-B4FD-6330C76812AC}" srcOrd="3" destOrd="0" presId="urn:microsoft.com/office/officeart/2008/layout/HorizontalMultiLevelHierarchy"/>
    <dgm:cxn modelId="{4FAEFB43-F81C-445E-AC28-2E11E960EC0A}" type="presParOf" srcId="{02496A61-BC39-446C-B4FD-6330C76812AC}" destId="{B5EA2601-4DC2-427C-86E5-AA1D0E1D764D}" srcOrd="0" destOrd="0" presId="urn:microsoft.com/office/officeart/2008/layout/HorizontalMultiLevelHierarchy"/>
    <dgm:cxn modelId="{637EA7B5-B7F2-4825-A689-CFAEA350A823}" type="presParOf" srcId="{02496A61-BC39-446C-B4FD-6330C76812AC}" destId="{DA09984D-43BF-4328-9E9E-515EC1AAFDDE}" srcOrd="1" destOrd="0" presId="urn:microsoft.com/office/officeart/2008/layout/HorizontalMultiLevelHierarchy"/>
    <dgm:cxn modelId="{EDAD991A-EAE3-4663-93AB-94496B1AE774}" type="presParOf" srcId="{B85F2104-39CF-401E-9301-FD40D83F9DBC}" destId="{00D8DD7C-73E5-4E63-B1F8-CAA3BDB33C82}" srcOrd="4" destOrd="0" presId="urn:microsoft.com/office/officeart/2008/layout/HorizontalMultiLevelHierarchy"/>
    <dgm:cxn modelId="{2FC998F3-0FB4-401A-ABAA-98A2446E8C6A}" type="presParOf" srcId="{00D8DD7C-73E5-4E63-B1F8-CAA3BDB33C82}" destId="{18C2C6B6-3146-4E3F-A61D-68001CF15E84}" srcOrd="0" destOrd="0" presId="urn:microsoft.com/office/officeart/2008/layout/HorizontalMultiLevelHierarchy"/>
    <dgm:cxn modelId="{091675A0-55F3-43A7-BEF1-551A1C836DF4}" type="presParOf" srcId="{B85F2104-39CF-401E-9301-FD40D83F9DBC}" destId="{07E88F82-C5B1-4A5B-98CC-648576464C94}" srcOrd="5" destOrd="0" presId="urn:microsoft.com/office/officeart/2008/layout/HorizontalMultiLevelHierarchy"/>
    <dgm:cxn modelId="{E0D58CF4-686B-4B5E-AE2C-07E4793D7C11}" type="presParOf" srcId="{07E88F82-C5B1-4A5B-98CC-648576464C94}" destId="{9402C972-9818-4F44-9621-809D049B9FDC}" srcOrd="0" destOrd="0" presId="urn:microsoft.com/office/officeart/2008/layout/HorizontalMultiLevelHierarchy"/>
    <dgm:cxn modelId="{DE8F922F-3ADF-49FB-BA8B-7AE821E3E90D}" type="presParOf" srcId="{07E88F82-C5B1-4A5B-98CC-648576464C94}" destId="{B22F859A-26C4-4A4C-A136-521E4A5F4A5F}" srcOrd="1" destOrd="0" presId="urn:microsoft.com/office/officeart/2008/layout/HorizontalMultiLevelHierarchy"/>
    <dgm:cxn modelId="{19216434-CB5B-4D84-8E38-2898FD7907B0}" type="presParOf" srcId="{B85F2104-39CF-401E-9301-FD40D83F9DBC}" destId="{2F60C5EE-2E54-419F-ACA9-25909F50CEC6}" srcOrd="6" destOrd="0" presId="urn:microsoft.com/office/officeart/2008/layout/HorizontalMultiLevelHierarchy"/>
    <dgm:cxn modelId="{2AEA0BD6-1E70-4BBD-8636-EF199DA6DACB}" type="presParOf" srcId="{2F60C5EE-2E54-419F-ACA9-25909F50CEC6}" destId="{04DDBC4C-60FE-46C0-A30F-4806D26AD0EF}" srcOrd="0" destOrd="0" presId="urn:microsoft.com/office/officeart/2008/layout/HorizontalMultiLevelHierarchy"/>
    <dgm:cxn modelId="{FAFCBE0F-8056-4C74-87F5-0809E204BA6D}" type="presParOf" srcId="{B85F2104-39CF-401E-9301-FD40D83F9DBC}" destId="{CC4B31C2-7F28-4B2C-A1B2-D4D28B33ECAB}" srcOrd="7" destOrd="0" presId="urn:microsoft.com/office/officeart/2008/layout/HorizontalMultiLevelHierarchy"/>
    <dgm:cxn modelId="{46080EFC-1E78-4A5E-A1C3-124E12863D42}" type="presParOf" srcId="{CC4B31C2-7F28-4B2C-A1B2-D4D28B33ECAB}" destId="{F54BDE3B-4BE3-4923-8E13-A756D323682D}" srcOrd="0" destOrd="0" presId="urn:microsoft.com/office/officeart/2008/layout/HorizontalMultiLevelHierarchy"/>
    <dgm:cxn modelId="{2BCAB0B6-0E1F-4F08-9B36-7401845E197A}" type="presParOf" srcId="{CC4B31C2-7F28-4B2C-A1B2-D4D28B33ECAB}" destId="{C40067CB-1D65-4954-9DB9-5680379D0694}" srcOrd="1" destOrd="0" presId="urn:microsoft.com/office/officeart/2008/layout/HorizontalMultiLevelHierarchy"/>
    <dgm:cxn modelId="{84AA8D52-D9E5-43F6-B9B4-6974BF47E8D3}" type="presParOf" srcId="{B85F2104-39CF-401E-9301-FD40D83F9DBC}" destId="{382D0B10-507A-4C78-8FF7-0C263A8BACAB}" srcOrd="8" destOrd="0" presId="urn:microsoft.com/office/officeart/2008/layout/HorizontalMultiLevelHierarchy"/>
    <dgm:cxn modelId="{7831862E-365F-4FC5-A960-79ED9BA0A06D}" type="presParOf" srcId="{382D0B10-507A-4C78-8FF7-0C263A8BACAB}" destId="{C21237D1-31AA-435C-97D4-6308C904DE8F}" srcOrd="0" destOrd="0" presId="urn:microsoft.com/office/officeart/2008/layout/HorizontalMultiLevelHierarchy"/>
    <dgm:cxn modelId="{03674BCE-D0FC-4034-AA91-650DD7F51E8B}" type="presParOf" srcId="{B85F2104-39CF-401E-9301-FD40D83F9DBC}" destId="{D1A44C34-3CA5-40C8-9AA7-91740F2C717D}" srcOrd="9" destOrd="0" presId="urn:microsoft.com/office/officeart/2008/layout/HorizontalMultiLevelHierarchy"/>
    <dgm:cxn modelId="{7C0A4A9C-E61C-4391-9846-4A1882B652A1}" type="presParOf" srcId="{D1A44C34-3CA5-40C8-9AA7-91740F2C717D}" destId="{F1B4C6BF-3578-41F4-884B-6DA80682DC54}" srcOrd="0" destOrd="0" presId="urn:microsoft.com/office/officeart/2008/layout/HorizontalMultiLevelHierarchy"/>
    <dgm:cxn modelId="{EBBFCFDE-7AD7-4964-8F80-840C78D23346}" type="presParOf" srcId="{D1A44C34-3CA5-40C8-9AA7-91740F2C717D}" destId="{30E67A9B-B0C5-46B8-8AED-341AA2BA54C8}" srcOrd="1" destOrd="0" presId="urn:microsoft.com/office/officeart/2008/layout/HorizontalMultiLevelHierarchy"/>
    <dgm:cxn modelId="{32FAF26C-BCBC-4660-BC83-DB80FA2C1EDB}" type="presParOf" srcId="{B85F2104-39CF-401E-9301-FD40D83F9DBC}" destId="{8C5BCF05-CF83-4DC7-9FE5-C6909CE5D230}" srcOrd="10" destOrd="0" presId="urn:microsoft.com/office/officeart/2008/layout/HorizontalMultiLevelHierarchy"/>
    <dgm:cxn modelId="{6628A6EC-22FA-43E4-B1DB-A12041DD6029}" type="presParOf" srcId="{8C5BCF05-CF83-4DC7-9FE5-C6909CE5D230}" destId="{FA7678D6-0893-44A4-AAA1-496978429F37}" srcOrd="0" destOrd="0" presId="urn:microsoft.com/office/officeart/2008/layout/HorizontalMultiLevelHierarchy"/>
    <dgm:cxn modelId="{5E823BF7-2BEF-4C8E-9422-B8E3E0853ED1}" type="presParOf" srcId="{B85F2104-39CF-401E-9301-FD40D83F9DBC}" destId="{9CA0E72F-B031-4F09-994D-E9B8CCB4B8B1}" srcOrd="11" destOrd="0" presId="urn:microsoft.com/office/officeart/2008/layout/HorizontalMultiLevelHierarchy"/>
    <dgm:cxn modelId="{FC2592CD-0AF5-44E9-9A8C-297881AE6C68}" type="presParOf" srcId="{9CA0E72F-B031-4F09-994D-E9B8CCB4B8B1}" destId="{89C08C1D-15F3-4D34-A41A-3365D7CD4AE1}" srcOrd="0" destOrd="0" presId="urn:microsoft.com/office/officeart/2008/layout/HorizontalMultiLevelHierarchy"/>
    <dgm:cxn modelId="{E107443D-9602-4B01-94F4-9269B222426A}" type="presParOf" srcId="{9CA0E72F-B031-4F09-994D-E9B8CCB4B8B1}" destId="{06791614-E00A-403D-932E-DECD5DD530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CF05-CF83-4DC7-9FE5-C6909CE5D230}">
      <dsp:nvSpPr>
        <dsp:cNvPr id="0" name=""/>
        <dsp:cNvSpPr/>
      </dsp:nvSpPr>
      <dsp:spPr>
        <a:xfrm>
          <a:off x="443559" y="1116342"/>
          <a:ext cx="177190" cy="98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95" y="0"/>
              </a:lnTo>
              <a:lnTo>
                <a:pt x="88595" y="987677"/>
              </a:lnTo>
              <a:lnTo>
                <a:pt x="177190" y="9876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07068" y="1585095"/>
        <a:ext cx="50172" cy="50172"/>
      </dsp:txXfrm>
    </dsp:sp>
    <dsp:sp modelId="{382D0B10-507A-4C78-8FF7-0C263A8BACAB}">
      <dsp:nvSpPr>
        <dsp:cNvPr id="0" name=""/>
        <dsp:cNvSpPr/>
      </dsp:nvSpPr>
      <dsp:spPr>
        <a:xfrm>
          <a:off x="443559" y="1116342"/>
          <a:ext cx="177190" cy="67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95" y="0"/>
              </a:lnTo>
              <a:lnTo>
                <a:pt x="88595" y="672435"/>
              </a:lnTo>
              <a:lnTo>
                <a:pt x="177190" y="672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14770" y="1435175"/>
        <a:ext cx="34769" cy="34769"/>
      </dsp:txXfrm>
    </dsp:sp>
    <dsp:sp modelId="{2F60C5EE-2E54-419F-ACA9-25909F50CEC6}">
      <dsp:nvSpPr>
        <dsp:cNvPr id="0" name=""/>
        <dsp:cNvSpPr/>
      </dsp:nvSpPr>
      <dsp:spPr>
        <a:xfrm>
          <a:off x="443559" y="1116342"/>
          <a:ext cx="177190" cy="34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95" y="0"/>
              </a:lnTo>
              <a:lnTo>
                <a:pt x="88595" y="347669"/>
              </a:lnTo>
              <a:lnTo>
                <a:pt x="177190" y="347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22399" y="1280421"/>
        <a:ext cx="19510" cy="19510"/>
      </dsp:txXfrm>
    </dsp:sp>
    <dsp:sp modelId="{00D8DD7C-73E5-4E63-B1F8-CAA3BDB33C82}">
      <dsp:nvSpPr>
        <dsp:cNvPr id="0" name=""/>
        <dsp:cNvSpPr/>
      </dsp:nvSpPr>
      <dsp:spPr>
        <a:xfrm>
          <a:off x="443559" y="960714"/>
          <a:ext cx="177190" cy="155628"/>
        </a:xfrm>
        <a:custGeom>
          <a:avLst/>
          <a:gdLst/>
          <a:ahLst/>
          <a:cxnLst/>
          <a:rect l="0" t="0" r="0" b="0"/>
          <a:pathLst>
            <a:path>
              <a:moveTo>
                <a:pt x="0" y="155628"/>
              </a:moveTo>
              <a:lnTo>
                <a:pt x="88595" y="155628"/>
              </a:lnTo>
              <a:lnTo>
                <a:pt x="88595" y="0"/>
              </a:lnTo>
              <a:lnTo>
                <a:pt x="1771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26259" y="1032632"/>
        <a:ext cx="11791" cy="11791"/>
      </dsp:txXfrm>
    </dsp:sp>
    <dsp:sp modelId="{975F4998-85A8-4E44-B50A-76E923048F16}">
      <dsp:nvSpPr>
        <dsp:cNvPr id="0" name=""/>
        <dsp:cNvSpPr/>
      </dsp:nvSpPr>
      <dsp:spPr>
        <a:xfrm>
          <a:off x="443559" y="457416"/>
          <a:ext cx="177190" cy="658925"/>
        </a:xfrm>
        <a:custGeom>
          <a:avLst/>
          <a:gdLst/>
          <a:ahLst/>
          <a:cxnLst/>
          <a:rect l="0" t="0" r="0" b="0"/>
          <a:pathLst>
            <a:path>
              <a:moveTo>
                <a:pt x="0" y="658925"/>
              </a:moveTo>
              <a:lnTo>
                <a:pt x="88595" y="658925"/>
              </a:lnTo>
              <a:lnTo>
                <a:pt x="88595" y="0"/>
              </a:lnTo>
              <a:lnTo>
                <a:pt x="1771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15096" y="769821"/>
        <a:ext cx="34116" cy="34116"/>
      </dsp:txXfrm>
    </dsp:sp>
    <dsp:sp modelId="{FD8FAEC3-2BB1-4669-B7D9-124554321F4C}">
      <dsp:nvSpPr>
        <dsp:cNvPr id="0" name=""/>
        <dsp:cNvSpPr/>
      </dsp:nvSpPr>
      <dsp:spPr>
        <a:xfrm>
          <a:off x="443559" y="132650"/>
          <a:ext cx="177190" cy="983692"/>
        </a:xfrm>
        <a:custGeom>
          <a:avLst/>
          <a:gdLst/>
          <a:ahLst/>
          <a:cxnLst/>
          <a:rect l="0" t="0" r="0" b="0"/>
          <a:pathLst>
            <a:path>
              <a:moveTo>
                <a:pt x="0" y="983692"/>
              </a:moveTo>
              <a:lnTo>
                <a:pt x="88595" y="983692"/>
              </a:lnTo>
              <a:lnTo>
                <a:pt x="88595" y="0"/>
              </a:lnTo>
              <a:lnTo>
                <a:pt x="1771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chemeClr val="tx1"/>
            </a:solidFill>
          </a:endParaRPr>
        </a:p>
      </dsp:txBody>
      <dsp:txXfrm>
        <a:off x="507166" y="599508"/>
        <a:ext cx="49976" cy="49976"/>
      </dsp:txXfrm>
    </dsp:sp>
    <dsp:sp modelId="{77827E86-0ADE-474B-90AF-ADBA5CEE0EDF}">
      <dsp:nvSpPr>
        <dsp:cNvPr id="0" name=""/>
        <dsp:cNvSpPr/>
      </dsp:nvSpPr>
      <dsp:spPr>
        <a:xfrm rot="16200000">
          <a:off x="-370066" y="986435"/>
          <a:ext cx="1367438" cy="25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solidFill>
                <a:schemeClr val="tx1"/>
              </a:solidFill>
            </a:rPr>
            <a:t>CAMERA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-370066" y="986435"/>
        <a:ext cx="1367438" cy="259813"/>
      </dsp:txXfrm>
    </dsp:sp>
    <dsp:sp modelId="{9D8840F3-EAEF-4B00-BAF9-85F2BF8F1FA9}">
      <dsp:nvSpPr>
        <dsp:cNvPr id="0" name=""/>
        <dsp:cNvSpPr/>
      </dsp:nvSpPr>
      <dsp:spPr>
        <a:xfrm>
          <a:off x="620749" y="2743"/>
          <a:ext cx="852187" cy="259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smtClean="0">
              <a:solidFill>
                <a:schemeClr val="tx1"/>
              </a:solidFill>
            </a:rPr>
            <a:t>C</a:t>
          </a:r>
          <a:r>
            <a:rPr lang="fr-FR" sz="1100" kern="1200" smtClean="0">
              <a:solidFill>
                <a:schemeClr val="tx1"/>
              </a:solidFill>
            </a:rPr>
            <a:t>adré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620749" y="2743"/>
        <a:ext cx="852187" cy="259813"/>
      </dsp:txXfrm>
    </dsp:sp>
    <dsp:sp modelId="{B5EA2601-4DC2-427C-86E5-AA1D0E1D764D}">
      <dsp:nvSpPr>
        <dsp:cNvPr id="0" name=""/>
        <dsp:cNvSpPr/>
      </dsp:nvSpPr>
      <dsp:spPr>
        <a:xfrm>
          <a:off x="620749" y="327510"/>
          <a:ext cx="852187" cy="259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smtClean="0">
              <a:solidFill>
                <a:schemeClr val="tx1"/>
              </a:solidFill>
            </a:rPr>
            <a:t>A</a:t>
          </a:r>
          <a:r>
            <a:rPr lang="fr-FR" sz="900" kern="1200" smtClean="0">
              <a:solidFill>
                <a:schemeClr val="tx1"/>
              </a:solidFill>
            </a:rPr>
            <a:t>pprouvé</a:t>
          </a:r>
          <a:endParaRPr lang="fr-FR" sz="900" kern="1200" dirty="0">
            <a:solidFill>
              <a:schemeClr val="tx1"/>
            </a:solidFill>
          </a:endParaRPr>
        </a:p>
      </dsp:txBody>
      <dsp:txXfrm>
        <a:off x="620749" y="327510"/>
        <a:ext cx="852187" cy="259813"/>
      </dsp:txXfrm>
    </dsp:sp>
    <dsp:sp modelId="{9402C972-9818-4F44-9621-809D049B9FDC}">
      <dsp:nvSpPr>
        <dsp:cNvPr id="0" name=""/>
        <dsp:cNvSpPr/>
      </dsp:nvSpPr>
      <dsp:spPr>
        <a:xfrm>
          <a:off x="620749" y="652276"/>
          <a:ext cx="1620801" cy="616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>
              <a:solidFill>
                <a:schemeClr val="tx1"/>
              </a:solidFill>
            </a:rPr>
            <a:t>M</a:t>
          </a:r>
          <a:r>
            <a:rPr lang="fr-FR" sz="2400" kern="1200" smtClean="0">
              <a:solidFill>
                <a:schemeClr val="tx1"/>
              </a:solidFill>
            </a:rPr>
            <a:t>esurable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620749" y="652276"/>
        <a:ext cx="1620801" cy="616874"/>
      </dsp:txXfrm>
    </dsp:sp>
    <dsp:sp modelId="{F54BDE3B-4BE3-4923-8E13-A756D323682D}">
      <dsp:nvSpPr>
        <dsp:cNvPr id="0" name=""/>
        <dsp:cNvSpPr/>
      </dsp:nvSpPr>
      <dsp:spPr>
        <a:xfrm>
          <a:off x="620749" y="1334104"/>
          <a:ext cx="852187" cy="259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smtClean="0">
              <a:solidFill>
                <a:schemeClr val="tx1"/>
              </a:solidFill>
            </a:rPr>
            <a:t>É</a:t>
          </a:r>
          <a:r>
            <a:rPr lang="fr-FR" sz="900" kern="1200" smtClean="0">
              <a:solidFill>
                <a:schemeClr val="tx1"/>
              </a:solidFill>
            </a:rPr>
            <a:t>chéance</a:t>
          </a:r>
          <a:endParaRPr lang="fr-FR" sz="900" kern="1200" dirty="0">
            <a:solidFill>
              <a:schemeClr val="tx1"/>
            </a:solidFill>
          </a:endParaRPr>
        </a:p>
      </dsp:txBody>
      <dsp:txXfrm>
        <a:off x="620749" y="1334104"/>
        <a:ext cx="852187" cy="259813"/>
      </dsp:txXfrm>
    </dsp:sp>
    <dsp:sp modelId="{F1B4C6BF-3578-41F4-884B-6DA80682DC54}">
      <dsp:nvSpPr>
        <dsp:cNvPr id="0" name=""/>
        <dsp:cNvSpPr/>
      </dsp:nvSpPr>
      <dsp:spPr>
        <a:xfrm>
          <a:off x="620749" y="1658871"/>
          <a:ext cx="852187" cy="259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smtClean="0">
              <a:solidFill>
                <a:schemeClr val="tx1"/>
              </a:solidFill>
            </a:rPr>
            <a:t>R</a:t>
          </a:r>
          <a:r>
            <a:rPr lang="fr-FR" sz="900" kern="1200" smtClean="0">
              <a:solidFill>
                <a:schemeClr val="tx1"/>
              </a:solidFill>
            </a:rPr>
            <a:t>éaliste</a:t>
          </a:r>
          <a:endParaRPr lang="fr-FR" sz="900" kern="1200" dirty="0">
            <a:solidFill>
              <a:schemeClr val="tx1"/>
            </a:solidFill>
          </a:endParaRPr>
        </a:p>
      </dsp:txBody>
      <dsp:txXfrm>
        <a:off x="620749" y="1658871"/>
        <a:ext cx="852187" cy="259813"/>
      </dsp:txXfrm>
    </dsp:sp>
    <dsp:sp modelId="{89C08C1D-15F3-4D34-A41A-3365D7CD4AE1}">
      <dsp:nvSpPr>
        <dsp:cNvPr id="0" name=""/>
        <dsp:cNvSpPr/>
      </dsp:nvSpPr>
      <dsp:spPr>
        <a:xfrm>
          <a:off x="620749" y="1974113"/>
          <a:ext cx="852187" cy="259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>
              <a:solidFill>
                <a:schemeClr val="tx1"/>
              </a:solidFill>
            </a:rPr>
            <a:t>… mais </a:t>
          </a:r>
          <a:r>
            <a:rPr lang="fr-FR" sz="900" b="1" kern="1200" smtClean="0">
              <a:solidFill>
                <a:schemeClr val="tx1"/>
              </a:solidFill>
            </a:rPr>
            <a:t>A</a:t>
          </a:r>
          <a:r>
            <a:rPr lang="fr-FR" sz="900" kern="1200" smtClean="0">
              <a:solidFill>
                <a:schemeClr val="tx1"/>
              </a:solidFill>
            </a:rPr>
            <a:t>mbitieux</a:t>
          </a:r>
          <a:endParaRPr lang="fr-FR" sz="900" kern="1200" dirty="0">
            <a:solidFill>
              <a:schemeClr val="tx1"/>
            </a:solidFill>
          </a:endParaRPr>
        </a:p>
      </dsp:txBody>
      <dsp:txXfrm>
        <a:off x="620749" y="1974113"/>
        <a:ext cx="852187" cy="259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CF05-CF83-4DC7-9FE5-C6909CE5D230}">
      <dsp:nvSpPr>
        <dsp:cNvPr id="0" name=""/>
        <dsp:cNvSpPr/>
      </dsp:nvSpPr>
      <dsp:spPr>
        <a:xfrm>
          <a:off x="56919" y="354232"/>
          <a:ext cx="91440" cy="316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3860" y="0"/>
              </a:lnTo>
              <a:lnTo>
                <a:pt x="73860" y="316738"/>
              </a:lnTo>
              <a:lnTo>
                <a:pt x="102000" y="316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94596" y="504559"/>
        <a:ext cx="16084" cy="16084"/>
      </dsp:txXfrm>
    </dsp:sp>
    <dsp:sp modelId="{382D0B10-507A-4C78-8FF7-0C263A8BACAB}">
      <dsp:nvSpPr>
        <dsp:cNvPr id="0" name=""/>
        <dsp:cNvSpPr/>
      </dsp:nvSpPr>
      <dsp:spPr>
        <a:xfrm>
          <a:off x="56919" y="354232"/>
          <a:ext cx="91440" cy="213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3860" y="0"/>
              </a:lnTo>
              <a:lnTo>
                <a:pt x="73860" y="213583"/>
              </a:lnTo>
              <a:lnTo>
                <a:pt x="102000" y="213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97117" y="455502"/>
        <a:ext cx="11043" cy="11043"/>
      </dsp:txXfrm>
    </dsp:sp>
    <dsp:sp modelId="{2F60C5EE-2E54-419F-ACA9-25909F50CEC6}">
      <dsp:nvSpPr>
        <dsp:cNvPr id="0" name=""/>
        <dsp:cNvSpPr/>
      </dsp:nvSpPr>
      <dsp:spPr>
        <a:xfrm>
          <a:off x="56919" y="354232"/>
          <a:ext cx="91440" cy="110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3860" y="0"/>
              </a:lnTo>
              <a:lnTo>
                <a:pt x="73860" y="110429"/>
              </a:lnTo>
              <a:lnTo>
                <a:pt x="102000" y="1104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99540" y="406348"/>
        <a:ext cx="6197" cy="6197"/>
      </dsp:txXfrm>
    </dsp:sp>
    <dsp:sp modelId="{00D8DD7C-73E5-4E63-B1F8-CAA3BDB33C82}">
      <dsp:nvSpPr>
        <dsp:cNvPr id="0" name=""/>
        <dsp:cNvSpPr/>
      </dsp:nvSpPr>
      <dsp:spPr>
        <a:xfrm>
          <a:off x="56919" y="25908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95151"/>
              </a:moveTo>
              <a:lnTo>
                <a:pt x="73860" y="95151"/>
              </a:lnTo>
              <a:lnTo>
                <a:pt x="73860" y="45720"/>
              </a:lnTo>
              <a:lnTo>
                <a:pt x="10200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100766" y="302927"/>
        <a:ext cx="3745" cy="3745"/>
      </dsp:txXfrm>
    </dsp:sp>
    <dsp:sp modelId="{975F4998-85A8-4E44-B50A-76E923048F16}">
      <dsp:nvSpPr>
        <dsp:cNvPr id="0" name=""/>
        <dsp:cNvSpPr/>
      </dsp:nvSpPr>
      <dsp:spPr>
        <a:xfrm>
          <a:off x="56919" y="144939"/>
          <a:ext cx="91440" cy="209292"/>
        </a:xfrm>
        <a:custGeom>
          <a:avLst/>
          <a:gdLst/>
          <a:ahLst/>
          <a:cxnLst/>
          <a:rect l="0" t="0" r="0" b="0"/>
          <a:pathLst>
            <a:path>
              <a:moveTo>
                <a:pt x="45720" y="209292"/>
              </a:moveTo>
              <a:lnTo>
                <a:pt x="73860" y="209292"/>
              </a:lnTo>
              <a:lnTo>
                <a:pt x="73860" y="0"/>
              </a:lnTo>
              <a:lnTo>
                <a:pt x="1020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97221" y="244167"/>
        <a:ext cx="10836" cy="10836"/>
      </dsp:txXfrm>
    </dsp:sp>
    <dsp:sp modelId="{FD8FAEC3-2BB1-4669-B7D9-124554321F4C}">
      <dsp:nvSpPr>
        <dsp:cNvPr id="0" name=""/>
        <dsp:cNvSpPr/>
      </dsp:nvSpPr>
      <dsp:spPr>
        <a:xfrm>
          <a:off x="56919" y="41784"/>
          <a:ext cx="91440" cy="312447"/>
        </a:xfrm>
        <a:custGeom>
          <a:avLst/>
          <a:gdLst/>
          <a:ahLst/>
          <a:cxnLst/>
          <a:rect l="0" t="0" r="0" b="0"/>
          <a:pathLst>
            <a:path>
              <a:moveTo>
                <a:pt x="45720" y="312447"/>
              </a:moveTo>
              <a:lnTo>
                <a:pt x="73860" y="312447"/>
              </a:lnTo>
              <a:lnTo>
                <a:pt x="73860" y="0"/>
              </a:lnTo>
              <a:lnTo>
                <a:pt x="1020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/>
        </a:p>
      </dsp:txBody>
      <dsp:txXfrm>
        <a:off x="94702" y="190071"/>
        <a:ext cx="15873" cy="15873"/>
      </dsp:txXfrm>
    </dsp:sp>
    <dsp:sp modelId="{77827E86-0ADE-474B-90AF-ADBA5CEE0EDF}">
      <dsp:nvSpPr>
        <dsp:cNvPr id="0" name=""/>
        <dsp:cNvSpPr/>
      </dsp:nvSpPr>
      <dsp:spPr>
        <a:xfrm rot="16200000">
          <a:off x="-155790" y="312970"/>
          <a:ext cx="434335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smtClean="0">
              <a:solidFill>
                <a:schemeClr val="tx1"/>
              </a:solidFill>
            </a:rPr>
            <a:t>CAMERA</a:t>
          </a:r>
          <a:endParaRPr lang="fr-FR" sz="500" b="1" kern="1200" dirty="0">
            <a:solidFill>
              <a:schemeClr val="tx1"/>
            </a:solidFill>
          </a:endParaRPr>
        </a:p>
      </dsp:txBody>
      <dsp:txXfrm>
        <a:off x="-155790" y="312970"/>
        <a:ext cx="434335" cy="82523"/>
      </dsp:txXfrm>
    </dsp:sp>
    <dsp:sp modelId="{9D8840F3-EAEF-4B00-BAF9-85F2BF8F1FA9}">
      <dsp:nvSpPr>
        <dsp:cNvPr id="0" name=""/>
        <dsp:cNvSpPr/>
      </dsp:nvSpPr>
      <dsp:spPr>
        <a:xfrm>
          <a:off x="158919" y="523"/>
          <a:ext cx="270678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" b="1" kern="1200" dirty="0" smtClean="0">
              <a:solidFill>
                <a:schemeClr val="tx1"/>
              </a:solidFill>
            </a:rPr>
            <a:t>C</a:t>
          </a:r>
          <a:r>
            <a:rPr lang="fr-FR" sz="200" kern="1200" dirty="0" smtClean="0">
              <a:solidFill>
                <a:schemeClr val="tx1"/>
              </a:solidFill>
            </a:rPr>
            <a:t>adré</a:t>
          </a:r>
          <a:endParaRPr lang="fr-FR" sz="200" kern="1200" dirty="0">
            <a:solidFill>
              <a:schemeClr val="tx1"/>
            </a:solidFill>
          </a:endParaRPr>
        </a:p>
      </dsp:txBody>
      <dsp:txXfrm>
        <a:off x="158919" y="523"/>
        <a:ext cx="270678" cy="82523"/>
      </dsp:txXfrm>
    </dsp:sp>
    <dsp:sp modelId="{B5EA2601-4DC2-427C-86E5-AA1D0E1D764D}">
      <dsp:nvSpPr>
        <dsp:cNvPr id="0" name=""/>
        <dsp:cNvSpPr/>
      </dsp:nvSpPr>
      <dsp:spPr>
        <a:xfrm>
          <a:off x="158919" y="103677"/>
          <a:ext cx="270678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" b="1" kern="1200" smtClean="0">
              <a:solidFill>
                <a:schemeClr val="tx1"/>
              </a:solidFill>
            </a:rPr>
            <a:t>A</a:t>
          </a:r>
          <a:r>
            <a:rPr lang="fr-FR" sz="200" kern="1200" smtClean="0">
              <a:solidFill>
                <a:schemeClr val="tx1"/>
              </a:solidFill>
            </a:rPr>
            <a:t>pprouvé</a:t>
          </a:r>
          <a:endParaRPr lang="fr-FR" sz="200" kern="1200" dirty="0">
            <a:solidFill>
              <a:schemeClr val="tx1"/>
            </a:solidFill>
          </a:endParaRPr>
        </a:p>
      </dsp:txBody>
      <dsp:txXfrm>
        <a:off x="158919" y="103677"/>
        <a:ext cx="270678" cy="82523"/>
      </dsp:txXfrm>
    </dsp:sp>
    <dsp:sp modelId="{9402C972-9818-4F44-9621-809D049B9FDC}">
      <dsp:nvSpPr>
        <dsp:cNvPr id="0" name=""/>
        <dsp:cNvSpPr/>
      </dsp:nvSpPr>
      <dsp:spPr>
        <a:xfrm>
          <a:off x="158919" y="206832"/>
          <a:ext cx="456855" cy="195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" b="1" kern="1200" dirty="0" smtClean="0">
              <a:solidFill>
                <a:schemeClr val="tx1"/>
              </a:solidFill>
            </a:rPr>
            <a:t>M</a:t>
          </a:r>
          <a:r>
            <a:rPr lang="fr-FR" sz="400" kern="1200" dirty="0" smtClean="0">
              <a:solidFill>
                <a:schemeClr val="tx1"/>
              </a:solidFill>
            </a:rPr>
            <a:t>esurable</a:t>
          </a:r>
          <a:endParaRPr lang="fr-FR" sz="400" kern="1200" dirty="0">
            <a:solidFill>
              <a:schemeClr val="tx1"/>
            </a:solidFill>
          </a:endParaRPr>
        </a:p>
      </dsp:txBody>
      <dsp:txXfrm>
        <a:off x="158919" y="206832"/>
        <a:ext cx="456855" cy="195936"/>
      </dsp:txXfrm>
    </dsp:sp>
    <dsp:sp modelId="{F54BDE3B-4BE3-4923-8E13-A756D323682D}">
      <dsp:nvSpPr>
        <dsp:cNvPr id="0" name=""/>
        <dsp:cNvSpPr/>
      </dsp:nvSpPr>
      <dsp:spPr>
        <a:xfrm>
          <a:off x="158919" y="423399"/>
          <a:ext cx="270678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" b="1" kern="1200" smtClean="0">
              <a:solidFill>
                <a:schemeClr val="tx1"/>
              </a:solidFill>
            </a:rPr>
            <a:t>É</a:t>
          </a:r>
          <a:r>
            <a:rPr lang="fr-FR" sz="200" kern="1200" smtClean="0">
              <a:solidFill>
                <a:schemeClr val="tx1"/>
              </a:solidFill>
            </a:rPr>
            <a:t>chéance</a:t>
          </a:r>
          <a:endParaRPr lang="fr-FR" sz="200" kern="1200" dirty="0">
            <a:solidFill>
              <a:schemeClr val="tx1"/>
            </a:solidFill>
          </a:endParaRPr>
        </a:p>
      </dsp:txBody>
      <dsp:txXfrm>
        <a:off x="158919" y="423399"/>
        <a:ext cx="270678" cy="82523"/>
      </dsp:txXfrm>
    </dsp:sp>
    <dsp:sp modelId="{F1B4C6BF-3578-41F4-884B-6DA80682DC54}">
      <dsp:nvSpPr>
        <dsp:cNvPr id="0" name=""/>
        <dsp:cNvSpPr/>
      </dsp:nvSpPr>
      <dsp:spPr>
        <a:xfrm>
          <a:off x="158919" y="526554"/>
          <a:ext cx="270678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" b="1" kern="1200" smtClean="0">
              <a:solidFill>
                <a:schemeClr val="tx1"/>
              </a:solidFill>
            </a:rPr>
            <a:t>R</a:t>
          </a:r>
          <a:r>
            <a:rPr lang="fr-FR" sz="200" kern="1200" smtClean="0">
              <a:solidFill>
                <a:schemeClr val="tx1"/>
              </a:solidFill>
            </a:rPr>
            <a:t>éaliste</a:t>
          </a:r>
          <a:endParaRPr lang="fr-FR" sz="200" kern="1200" dirty="0">
            <a:solidFill>
              <a:schemeClr val="tx1"/>
            </a:solidFill>
          </a:endParaRPr>
        </a:p>
      </dsp:txBody>
      <dsp:txXfrm>
        <a:off x="158919" y="526554"/>
        <a:ext cx="270678" cy="82523"/>
      </dsp:txXfrm>
    </dsp:sp>
    <dsp:sp modelId="{89C08C1D-15F3-4D34-A41A-3365D7CD4AE1}">
      <dsp:nvSpPr>
        <dsp:cNvPr id="0" name=""/>
        <dsp:cNvSpPr/>
      </dsp:nvSpPr>
      <dsp:spPr>
        <a:xfrm>
          <a:off x="158919" y="629709"/>
          <a:ext cx="270678" cy="82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" kern="1200" smtClean="0">
              <a:solidFill>
                <a:schemeClr val="tx1"/>
              </a:solidFill>
            </a:rPr>
            <a:t>… mais </a:t>
          </a:r>
          <a:r>
            <a:rPr lang="fr-FR" sz="200" b="1" kern="1200" smtClean="0">
              <a:solidFill>
                <a:schemeClr val="tx1"/>
              </a:solidFill>
            </a:rPr>
            <a:t>A</a:t>
          </a:r>
          <a:r>
            <a:rPr lang="fr-FR" sz="200" kern="1200" smtClean="0">
              <a:solidFill>
                <a:schemeClr val="tx1"/>
              </a:solidFill>
            </a:rPr>
            <a:t>mbitieux</a:t>
          </a:r>
          <a:endParaRPr lang="fr-FR" sz="200" kern="1200" dirty="0">
            <a:solidFill>
              <a:schemeClr val="tx1"/>
            </a:solidFill>
          </a:endParaRPr>
        </a:p>
      </dsp:txBody>
      <dsp:txXfrm>
        <a:off x="158919" y="629709"/>
        <a:ext cx="270678" cy="8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685800"/>
            <a:ext cx="5486400" cy="34290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133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8002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résolution de problème est le processus d'identification puis de mise en œuvre d'une solution à une difficulté</a:t>
            </a:r>
          </a:p>
          <a:p>
            <a:r>
              <a:rPr lang="fr-FR" dirty="0" smtClean="0"/>
              <a:t>Dans</a:t>
            </a:r>
            <a:r>
              <a:rPr lang="fr-FR" baseline="0" dirty="0" smtClean="0"/>
              <a:t> la vie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obstacle empêche de progresser, le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travail comme une suite de problèmes qu’il faut savoir résoudre ou au moins limiter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cette formation, je vous propose d’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étudier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méthode simple et rigoureuse de résolution de problème complétée par des outils qui ont fait leurs preuves sur le terrain.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33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6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 rouge : http://pixabay.com/fr/feu-de-red-stop-feux-de-circulation-149581/</a:t>
            </a:r>
          </a:p>
          <a:p>
            <a:r>
              <a:rPr lang="fr-FR" dirty="0" smtClean="0"/>
              <a:t>Feu orange : http://pixabay.com/fr/feu-de-jaune-feux-de-circulation-149582/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1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http://pixabay.com/fr/loupe-verre-loupe-verre-189254/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3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56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2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http://pixabay.com/fr/black-blanc-livre-%C3%A0-la-recherche-29749/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42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Prochain chapitre =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9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Passer à la vidéo suivante pour commencer la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6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0723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/>
              <a:t>Pas les solution définir, comprendre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6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Avancement</a:t>
            </a:r>
            <a:r>
              <a:rPr lang="fr-FR" baseline="0" dirty="0" smtClean="0"/>
              <a:t> </a:t>
            </a:r>
            <a:r>
              <a:rPr lang="fr-FR" baseline="0" smtClean="0"/>
              <a:t>des chapitres - </a:t>
            </a:r>
            <a:r>
              <a:rPr lang="fr-FR" smtClean="0"/>
              <a:t>Prendre </a:t>
            </a:r>
            <a:r>
              <a:rPr lang="fr-FR" dirty="0" smtClean="0"/>
              <a:t>des notes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69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Heuristique :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 de trouver, de découvrir.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44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346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4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59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http://pixabay.com/fr/stickman-bonhomme-allumette-151357/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046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88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878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83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754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2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129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77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25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http://pixabay.com/fr/black-blanc-livre-%C3%A0-la-recherche-29749/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96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Passer à la vidéo suivante pour commencer la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96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606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31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http://pixabay.com/fr/clapper-conseil-film-motion-picture-152086/</a:t>
            </a:r>
          </a:p>
          <a:p>
            <a:r>
              <a:rPr lang="fr-FR" dirty="0" smtClean="0"/>
              <a:t>http://pixabay.com/fr/case-v%C3%A9rifi%C3%A9-v%C3%A9rifier-tique-ok-155884/</a:t>
            </a:r>
          </a:p>
          <a:p>
            <a:r>
              <a:rPr lang="fr-FR" baseline="0" dirty="0"/>
              <a:t> </a:t>
            </a:r>
            <a:r>
              <a:rPr lang="fr-FR" baseline="0" dirty="0" smtClean="0"/>
              <a:t>	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706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07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7107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 smtClean="0"/>
              <a:t>Credit</a:t>
            </a:r>
            <a:r>
              <a:rPr lang="fr-FR" dirty="0" smtClean="0"/>
              <a:t>: Jo </a:t>
            </a:r>
            <a:r>
              <a:rPr lang="fr-FR" dirty="0" err="1" smtClean="0"/>
              <a:t>Caird</a:t>
            </a:r>
            <a:r>
              <a:rPr lang="fr-FR" dirty="0" smtClean="0"/>
              <a:t>/</a:t>
            </a:r>
            <a:r>
              <a:rPr lang="fr-FR" dirty="0" err="1" smtClean="0"/>
              <a:t>RugbyImages</a:t>
            </a:r>
            <a:r>
              <a:rPr lang="fr-FR" dirty="0" smtClean="0"/>
              <a:t> </a:t>
            </a: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http://pixabay.com/fr/black-blanc-livre-%C3%A0-la-recherche-29749/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8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244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592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Passer à la vidéo suivante pour commencer la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46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1203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 smtClean="0"/>
              <a:t>Pixabay</a:t>
            </a:r>
            <a:r>
              <a:rPr lang="fr-FR" dirty="0" smtClean="0"/>
              <a:t> : http://pixabay.com/fr/qudratisch-panneau-en-bois-273424/</a:t>
            </a: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0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68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8646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553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78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43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7347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http://pixabay.com/fr/m%C3%A9daille-win-un-hommage-%C3%A0-la-179765/</a:t>
            </a: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61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09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896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487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586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806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formation est terminée,</a:t>
            </a:r>
            <a:r>
              <a:rPr lang="fr-FR" baseline="0" dirty="0" smtClean="0"/>
              <a:t> j’espère qu’elle vous a intéressé, il ne me reste plus qu’à 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5829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Vos propres</a:t>
            </a:r>
            <a:r>
              <a:rPr lang="fr-FR" baseline="0" dirty="0" smtClean="0"/>
              <a:t> méthodes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94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Passer à la vidéo suivante pour commencer la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11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2531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2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1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Trouver</a:t>
            </a:r>
            <a:r>
              <a:rPr lang="fr-FR" baseline="0" dirty="0" smtClean="0"/>
              <a:t> icone pour QQOQCP – Feuille de relevé – Visualisation – Diagramme de Pareto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06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_Chapitre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2" y="0"/>
            <a:ext cx="2455334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411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>
                <a:latin typeface="Calibri" panose="020F0502020204030204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51520" y="1982951"/>
            <a:ext cx="1985800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Rémi Bachelet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Centrale Lille</a:t>
            </a:r>
            <a:endParaRPr lang="fr-FR" sz="1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251520" y="3238500"/>
            <a:ext cx="223520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11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65113" indent="-265113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Introduction</a:t>
            </a:r>
          </a:p>
          <a:p>
            <a:pPr marL="265113" indent="-265113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Objectifs de la formation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Présentation des phases</a:t>
            </a: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7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_Chapitre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2" y="0"/>
            <a:ext cx="2455334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411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>
                <a:latin typeface="Calibri" panose="020F0502020204030204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51520" y="1982951"/>
            <a:ext cx="1985800" cy="3847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Rémi Bachelet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Maître de conférences</a:t>
            </a:r>
          </a:p>
          <a:p>
            <a:pPr algn="ctr"/>
            <a:r>
              <a:rPr lang="fr-FR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Centrale Lille</a:t>
            </a:r>
            <a:endParaRPr lang="fr-FR" sz="1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75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_Chapitre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1221" y="0"/>
            <a:ext cx="2481263" cy="5715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556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766763" y="2873375"/>
            <a:ext cx="887412" cy="25082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333" b="1" kern="0" dirty="0">
                <a:latin typeface="Calibri"/>
                <a:ea typeface="Calibri"/>
                <a:cs typeface="Calibri"/>
                <a:sym typeface="Calibri"/>
                <a:rtl val="0"/>
              </a:rPr>
              <a:t>Chapitre </a:t>
            </a:r>
            <a:r>
              <a:rPr lang="fr-CH" sz="1333" b="1" kern="0" dirty="0" smtClean="0">
                <a:latin typeface="Calibri"/>
                <a:ea typeface="Calibri"/>
                <a:cs typeface="Calibri"/>
                <a:sym typeface="Calibri"/>
                <a:rtl val="0"/>
              </a:rPr>
              <a:t>1</a:t>
            </a:r>
            <a:endParaRPr lang="fr-CH" sz="1333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68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52339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58750" y="3192563"/>
            <a:ext cx="2235200" cy="16158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75" indent="-2698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Objectifs</a:t>
            </a:r>
          </a:p>
          <a:p>
            <a:pPr marL="269875" indent="-2698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69875" indent="-2698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Les </a:t>
            </a: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outils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Livrables</a:t>
            </a: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Conseils pratiques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1982951"/>
            <a:ext cx="18361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Dr. Rémi Bachelet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/>
              <a:t>Maître de conférences</a:t>
            </a:r>
          </a:p>
          <a:p>
            <a:pPr algn="ctr"/>
            <a:r>
              <a:rPr lang="fr-FR" sz="1400" i="0" dirty="0" smtClean="0"/>
              <a:t> à Centrale Lille</a:t>
            </a:r>
            <a:endParaRPr lang="fr-FR" sz="1400" i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3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Chapitre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-3175" y="0"/>
            <a:ext cx="2481263" cy="5715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556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766763" y="2867025"/>
            <a:ext cx="887412" cy="2571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333" b="1" kern="0" dirty="0">
                <a:latin typeface="Calibri"/>
                <a:ea typeface="Calibri"/>
                <a:cs typeface="Calibri"/>
                <a:sym typeface="Calibri"/>
                <a:rtl val="0"/>
              </a:rPr>
              <a:t>Chapitre </a:t>
            </a:r>
            <a:r>
              <a:rPr lang="fr-CH" sz="1333" b="1" kern="0" dirty="0" smtClean="0">
                <a:latin typeface="Calibri"/>
                <a:ea typeface="Calibri"/>
                <a:cs typeface="Calibri"/>
                <a:sym typeface="Calibri"/>
                <a:rtl val="0"/>
              </a:rPr>
              <a:t>2</a:t>
            </a:r>
            <a:endParaRPr lang="fr-CH" sz="1333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68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52339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42888" y="3309938"/>
            <a:ext cx="2235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</a:t>
            </a: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 </a:t>
            </a:r>
            <a:r>
              <a:rPr lang="fr-FR" sz="12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Objectifs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baseline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</a:t>
            </a:r>
            <a:r>
              <a:rPr lang="fr-FR" sz="1200" kern="0" dirty="0" smtClean="0">
                <a:latin typeface="Arial"/>
                <a:ea typeface="Arial"/>
                <a:cs typeface="Arial"/>
                <a:sym typeface="Wingdings" panose="05000000000000000000" pitchFamily="2" charset="2"/>
                <a:rtl val="0"/>
              </a:rPr>
              <a:t>  </a:t>
            </a:r>
            <a:r>
              <a:rPr lang="fr-FR" sz="1200" kern="0" dirty="0">
                <a:latin typeface="Calibri" panose="020F0502020204030204" pitchFamily="34" charset="0"/>
                <a:ea typeface="Arial"/>
                <a:cs typeface="Arial"/>
                <a:sym typeface="Wingdings" panose="05000000000000000000" pitchFamily="2" charset="2"/>
                <a:rtl val="0"/>
              </a:rPr>
              <a:t>Les outils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   Livrables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Conseils pratiques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1982951"/>
            <a:ext cx="18361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Dr. Rémi Bachelet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/>
              <a:t>Maître de conférences</a:t>
            </a:r>
          </a:p>
          <a:p>
            <a:pPr algn="ctr"/>
            <a:r>
              <a:rPr lang="fr-FR" sz="1400" i="0" dirty="0" smtClean="0"/>
              <a:t> à Centrale Lille</a:t>
            </a:r>
            <a:endParaRPr lang="fr-FR" sz="1400" i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1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Chapitre 4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8255" y="0"/>
            <a:ext cx="2481263" cy="5715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556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766763" y="2867025"/>
            <a:ext cx="887412" cy="2571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333" b="1" kern="0" dirty="0">
                <a:latin typeface="Calibri"/>
                <a:ea typeface="Calibri"/>
                <a:cs typeface="Calibri"/>
                <a:sym typeface="Calibri"/>
                <a:rtl val="0"/>
              </a:rPr>
              <a:t>Chapitre </a:t>
            </a:r>
            <a:r>
              <a:rPr lang="fr-CH" sz="1333" b="1" kern="0" dirty="0" smtClean="0">
                <a:latin typeface="Calibri"/>
                <a:ea typeface="Calibri"/>
                <a:cs typeface="Calibri"/>
                <a:sym typeface="Calibri"/>
                <a:rtl val="0"/>
              </a:rPr>
              <a:t>3</a:t>
            </a:r>
            <a:endParaRPr lang="fr-CH" sz="1333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68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52339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66688" y="3319463"/>
            <a:ext cx="2235200" cy="189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</a:t>
            </a:r>
            <a:r>
              <a:rPr lang="fr-FR" sz="1100" kern="0" baseline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 </a:t>
            </a:r>
            <a:r>
              <a:rPr lang="fr-FR" sz="1100" kern="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Objectifs</a:t>
            </a:r>
            <a:endParaRPr lang="fr-FR" sz="1100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  Les outils</a:t>
            </a: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Les livrables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2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Conseils </a:t>
            </a:r>
            <a:r>
              <a:rPr lang="fr-FR" sz="12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pratiques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1982951"/>
            <a:ext cx="18361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Dr. Rémi Bachelet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/>
              <a:t>Maître de conférences</a:t>
            </a:r>
          </a:p>
          <a:p>
            <a:pPr algn="ctr"/>
            <a:r>
              <a:rPr lang="fr-FR" sz="1400" i="0" dirty="0" smtClean="0"/>
              <a:t> à Centrale Lille</a:t>
            </a:r>
            <a:endParaRPr lang="fr-FR" sz="1400" i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Chapitre 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0" y="0"/>
            <a:ext cx="2481263" cy="5715000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556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766763" y="2867025"/>
            <a:ext cx="887412" cy="2571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333" b="1" kern="0" dirty="0">
                <a:latin typeface="Calibri"/>
                <a:ea typeface="Calibri"/>
                <a:cs typeface="Calibri"/>
                <a:sym typeface="Calibri"/>
                <a:rtl val="0"/>
              </a:rPr>
              <a:t>Chapitre </a:t>
            </a:r>
            <a:r>
              <a:rPr lang="fr-CH" sz="1333" b="1" kern="0" dirty="0" smtClean="0">
                <a:latin typeface="Calibri"/>
                <a:ea typeface="Calibri"/>
                <a:cs typeface="Calibri"/>
                <a:sym typeface="Calibri"/>
                <a:rtl val="0"/>
              </a:rPr>
              <a:t>4</a:t>
            </a:r>
            <a:endParaRPr lang="fr-CH" sz="1333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68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52339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38113" y="3117097"/>
            <a:ext cx="2235200" cy="229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69875" indent="-2698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Objectifs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tabLst/>
              <a:defRPr/>
            </a:pPr>
            <a:endParaRPr lang="fr-FR" sz="11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  Les </a:t>
            </a: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outils</a:t>
            </a:r>
            <a:endParaRPr lang="fr-FR" sz="12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Le </a:t>
            </a: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livrable</a:t>
            </a: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Conseils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100" kern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Autres</a:t>
            </a:r>
            <a:r>
              <a:rPr lang="fr-FR" sz="1100" kern="0" baseline="0" dirty="0" smtClean="0"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rPr>
              <a:t> démarches de MRP</a:t>
            </a:r>
            <a:endParaRPr lang="fr-FR" sz="1100" kern="0" dirty="0" smtClean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1100" kern="0" dirty="0">
              <a:latin typeface="Calibri" panose="020F0502020204030204" pitchFamily="34" charset="0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1982951"/>
            <a:ext cx="18361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Dr. Rémi Bachelet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/>
              <a:t>Maître de conférences</a:t>
            </a:r>
          </a:p>
          <a:p>
            <a:pPr algn="ctr"/>
            <a:r>
              <a:rPr lang="fr-FR" sz="1400" i="0" dirty="0" smtClean="0"/>
              <a:t> à Centrale Lille</a:t>
            </a:r>
            <a:endParaRPr lang="fr-FR" sz="1400" i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_Chapitre 6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0" y="0"/>
            <a:ext cx="2481263" cy="57372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556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62"/>
          <p:cNvSpPr/>
          <p:nvPr/>
        </p:nvSpPr>
        <p:spPr>
          <a:xfrm>
            <a:off x="179388" y="3348038"/>
            <a:ext cx="2232025" cy="12223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22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766763" y="2867025"/>
            <a:ext cx="958850" cy="257175"/>
          </a:xfrm>
          <a:prstGeom prst="rect">
            <a:avLst/>
          </a:prstGeom>
          <a:noFill/>
          <a:ln>
            <a:noFill/>
          </a:ln>
        </p:spPr>
        <p:txBody>
          <a:bodyPr lIns="79222" tIns="39611" rIns="79222" bIns="3961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333" b="1" kern="0" dirty="0" smtClean="0">
                <a:latin typeface="Calibri"/>
                <a:ea typeface="Calibri"/>
                <a:cs typeface="Calibri"/>
                <a:sym typeface="Calibri"/>
                <a:rtl val="0"/>
              </a:rPr>
              <a:t>Conclusion</a:t>
            </a:r>
            <a:endParaRPr lang="fr-CH" sz="1333" b="1" kern="0" dirty="0"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9" name="Shape 68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5233988"/>
            <a:ext cx="792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69"/>
          <p:cNvSpPr txBox="1"/>
          <p:nvPr/>
        </p:nvSpPr>
        <p:spPr>
          <a:xfrm>
            <a:off x="8675688" y="5476875"/>
            <a:ext cx="468312" cy="260350"/>
          </a:xfrm>
          <a:prstGeom prst="rect">
            <a:avLst/>
          </a:prstGeom>
          <a:noFill/>
          <a:ln>
            <a:noFill/>
          </a:ln>
        </p:spPr>
        <p:txBody>
          <a:bodyPr lIns="101583" tIns="50778" rIns="101583" bIns="50778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1556" kern="0"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771801" y="134938"/>
            <a:ext cx="6241571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defRPr sz="32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843809" y="1270000"/>
            <a:ext cx="6173194" cy="39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51520" y="1982951"/>
            <a:ext cx="183614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Dr. Rémi Bachelet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5557" y="2334280"/>
            <a:ext cx="182402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400" i="0" dirty="0" smtClean="0"/>
              <a:t>Maître de conférences</a:t>
            </a:r>
          </a:p>
          <a:p>
            <a:pPr algn="ctr"/>
            <a:r>
              <a:rPr lang="fr-FR" sz="1400" i="0" dirty="0" smtClean="0"/>
              <a:t> à Centrale Lille</a:t>
            </a:r>
            <a:endParaRPr lang="fr-FR" sz="1400" i="0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7F07B8DE-9430-46E8-A38B-5DA0DE5014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77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04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5498044"/>
            <a:ext cx="381000" cy="2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320" tIns="35661" rIns="71320" bIns="35661" numCol="1" anchor="t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74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utterstock.com/pic-1635457/stock-photo-a-series-illustrating-a-question-thinking-of-a-solution-and-the-idea-to-solve-the-problem-for.html?src=JhZaimWUTpbcFrEIIsKo6w-1-7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hyperlink" Target="http://goo.gl/0h0Qr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hyperlink" Target="http://gestiondeprojet.pm/bases-organisation-projet/" TargetMode="Externa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6.xml"/><Relationship Id="rId9" Type="http://schemas.openxmlformats.org/officeDocument/2006/relationships/hyperlink" Target="http://pixabay.com/fr/loupe-verre-loupe-verre-18925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68751915@N05/6848822477/" TargetMode="Externa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8.xml"/><Relationship Id="rId18" Type="http://schemas.openxmlformats.org/officeDocument/2006/relationships/image" Target="../media/image25.png"/><Relationship Id="rId26" Type="http://schemas.openxmlformats.org/officeDocument/2006/relationships/image" Target="../media/image28.png"/><Relationship Id="rId3" Type="http://schemas.openxmlformats.org/officeDocument/2006/relationships/image" Target="../media/image20.png"/><Relationship Id="rId21" Type="http://schemas.openxmlformats.org/officeDocument/2006/relationships/diagramQuickStyle" Target="../diagrams/quickStyle9.xml"/><Relationship Id="rId7" Type="http://schemas.openxmlformats.org/officeDocument/2006/relationships/diagramColors" Target="../diagrams/colors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24.png"/><Relationship Id="rId25" Type="http://schemas.openxmlformats.org/officeDocument/2006/relationships/image" Target="../media/image27.png"/><Relationship Id="rId33" Type="http://schemas.microsoft.com/office/2007/relationships/hdphoto" Target="../media/hdphoto1.wdp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8.xml"/><Relationship Id="rId20" Type="http://schemas.openxmlformats.org/officeDocument/2006/relationships/diagramLayout" Target="../diagrams/layout9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3.png"/><Relationship Id="rId24" Type="http://schemas.openxmlformats.org/officeDocument/2006/relationships/image" Target="../media/image26.png"/><Relationship Id="rId32" Type="http://schemas.openxmlformats.org/officeDocument/2006/relationships/image" Target="../media/image29.png"/><Relationship Id="rId5" Type="http://schemas.openxmlformats.org/officeDocument/2006/relationships/diagramLayout" Target="../diagrams/layout7.xml"/><Relationship Id="rId15" Type="http://schemas.openxmlformats.org/officeDocument/2006/relationships/diagramColors" Target="../diagrams/colors8.xml"/><Relationship Id="rId23" Type="http://schemas.microsoft.com/office/2007/relationships/diagramDrawing" Target="../diagrams/drawing9.xml"/><Relationship Id="rId28" Type="http://schemas.openxmlformats.org/officeDocument/2006/relationships/diagramLayout" Target="../diagrams/layout10.xml"/><Relationship Id="rId10" Type="http://schemas.openxmlformats.org/officeDocument/2006/relationships/image" Target="../media/image22.png"/><Relationship Id="rId19" Type="http://schemas.openxmlformats.org/officeDocument/2006/relationships/diagramData" Target="../diagrams/data9.xml"/><Relationship Id="rId31" Type="http://schemas.microsoft.com/office/2007/relationships/diagramDrawing" Target="../diagrams/drawing10.xml"/><Relationship Id="rId4" Type="http://schemas.openxmlformats.org/officeDocument/2006/relationships/diagramData" Target="../diagrams/data7.xml"/><Relationship Id="rId9" Type="http://schemas.openxmlformats.org/officeDocument/2006/relationships/image" Target="../media/image21.png"/><Relationship Id="rId14" Type="http://schemas.openxmlformats.org/officeDocument/2006/relationships/diagramQuickStyle" Target="../diagrams/quickStyle8.xml"/><Relationship Id="rId22" Type="http://schemas.openxmlformats.org/officeDocument/2006/relationships/diagramColors" Target="../diagrams/colors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8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ixabay.com/fr/probl%C3%A8me-analyse-solution-main-67054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html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gestiondeprojet.p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hyperlink" Target="http://rb.ec-lille.fr/Cours_de_recueil_analyse_et_traitement_de_donnees.htm" TargetMode="External"/><Relationship Id="rId4" Type="http://schemas.openxmlformats.org/officeDocument/2006/relationships/diagramLayout" Target="../diagrams/layout12.xml"/><Relationship Id="rId9" Type="http://schemas.openxmlformats.org/officeDocument/2006/relationships/hyperlink" Target="http://pixabay.com/fr/sherlock-holmes-d%C3%A9tective-loupe-147255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3.xml"/><Relationship Id="rId12" Type="http://schemas.openxmlformats.org/officeDocument/2006/relationships/hyperlink" Target="http://gestiondeprojet.pm/analyse-strategiqu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3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rwinbell/46545902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e/Blown_up_electrolytic_capacitor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hyperlink" Target="http://www.flickr.com/photos/krishmuralieswar/3212039777/" TargetMode="Externa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mp"/><Relationship Id="rId3" Type="http://schemas.openxmlformats.org/officeDocument/2006/relationships/image" Target="../media/image46.png"/><Relationship Id="rId7" Type="http://schemas.openxmlformats.org/officeDocument/2006/relationships/hyperlink" Target="http://en.wikipedia.org/wiki/Nelson_rul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Quality_function_deployment" TargetMode="External"/><Relationship Id="rId5" Type="http://schemas.openxmlformats.org/officeDocument/2006/relationships/hyperlink" Target="https://fr.wikipedia.org/wiki/Ma%C3%AEtrise_statistique_des_proc%C3%A9d%C3%A9s" TargetMode="External"/><Relationship Id="rId4" Type="http://schemas.openxmlformats.org/officeDocument/2006/relationships/hyperlink" Target="https://fr.wikipedia.org/wiki/Matrice_QF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Se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3.jpeg"/><Relationship Id="rId21" Type="http://schemas.microsoft.com/office/2007/relationships/hdphoto" Target="../media/hdphoto3.wdp"/><Relationship Id="rId7" Type="http://schemas.openxmlformats.org/officeDocument/2006/relationships/image" Target="../media/image23.png"/><Relationship Id="rId12" Type="http://schemas.microsoft.com/office/2007/relationships/diagramDrawing" Target="../diagrams/drawing14.xml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4.xml"/><Relationship Id="rId5" Type="http://schemas.openxmlformats.org/officeDocument/2006/relationships/image" Target="../media/image21.png"/><Relationship Id="rId15" Type="http://schemas.openxmlformats.org/officeDocument/2006/relationships/image" Target="../media/image56.png"/><Relationship Id="rId23" Type="http://schemas.openxmlformats.org/officeDocument/2006/relationships/image" Target="../media/image63.png"/><Relationship Id="rId10" Type="http://schemas.openxmlformats.org/officeDocument/2006/relationships/diagramQuickStyle" Target="../diagrams/quickStyle14.xml"/><Relationship Id="rId19" Type="http://schemas.openxmlformats.org/officeDocument/2006/relationships/image" Target="../media/image60.jpeg"/><Relationship Id="rId4" Type="http://schemas.openxmlformats.org/officeDocument/2006/relationships/image" Target="../media/image20.png"/><Relationship Id="rId9" Type="http://schemas.openxmlformats.org/officeDocument/2006/relationships/diagramLayout" Target="../diagrams/layout14.xml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gestiondeprojet.pm/animer-un-brainstorming/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PE_-_EPDB_francais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5g62pCAdEC-urc0LbsAKA6k-2OvvbO5Z81N9iuL0q8/pub?start=false&amp;loop=false&amp;delayms=30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ediaplatypus.com/?p=1116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70.jpeg"/><Relationship Id="rId18" Type="http://schemas.openxmlformats.org/officeDocument/2006/relationships/diagramQuickStyle" Target="../diagrams/quickStyle18.xml"/><Relationship Id="rId3" Type="http://schemas.openxmlformats.org/officeDocument/2006/relationships/image" Target="../media/image69.png"/><Relationship Id="rId7" Type="http://schemas.openxmlformats.org/officeDocument/2006/relationships/image" Target="../media/image23.png"/><Relationship Id="rId12" Type="http://schemas.microsoft.com/office/2007/relationships/diagramDrawing" Target="../diagrams/drawing17.xml"/><Relationship Id="rId17" Type="http://schemas.openxmlformats.org/officeDocument/2006/relationships/diagramLayout" Target="../diagrams/layout18.xml"/><Relationship Id="rId2" Type="http://schemas.openxmlformats.org/officeDocument/2006/relationships/notesSlide" Target="../notesSlides/notesSlide39.xml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17.xml"/><Relationship Id="rId5" Type="http://schemas.openxmlformats.org/officeDocument/2006/relationships/image" Target="../media/image21.png"/><Relationship Id="rId15" Type="http://schemas.openxmlformats.org/officeDocument/2006/relationships/image" Target="../media/image72.pn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8.xml"/><Relationship Id="rId4" Type="http://schemas.openxmlformats.org/officeDocument/2006/relationships/image" Target="../media/image20.png"/><Relationship Id="rId9" Type="http://schemas.openxmlformats.org/officeDocument/2006/relationships/diagramLayout" Target="../diagrams/layout17.xml"/><Relationship Id="rId1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ns-cachan.fr/accueil_V2.php?page=affiche_ressource&amp;id=2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ixabay.com/fr/qudratisch-panneau-en-bois-273424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fitfunctionalfamilies.org/2013/08/its-all-about-the-baby-steps/" TargetMode="Externa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hyperlink" Target="http://commons.wikimedia.org/wiki/File:PDCA-Cycle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evaluation-de-projet-et-etude-dimpac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fr.slideshare.net/morisseau/dcouvrir-le-management-visue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tfunctionalfamilies.org/2013/08/its-all-about-the-baby-steps/" TargetMode="External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hyperlink" Target="https://docs.google.com/document/d/1uV35roHsjP5aQhU1RLDF6vcY0CRyGW5QqZO8I9qdY7k/edi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lickr.com/photos/22711505@N05/6863825664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versity.org/wiki/Syst%C3%A8me_de_management_de_la_qualit%C3%A9/Mesure_et_qualit%C3%A9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r.wikipedia.org/wiki/8D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outilqualite-resolutionproblemes.over-blog.com/article-le-dossier-8d-65922248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resolution-de-problemes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tmp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google.com/107879692710531198800/post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johndbritton/6350643300/in/pool-1202415@N2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cs typeface="Arial" panose="020B0604020202020204" pitchFamily="34" charset="0"/>
              </a:rPr>
              <a:t>Méthodologie de résolution de problèmes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14339" name="Picture 7" descr="http://blog.29daysto.com/wp-content/uploads/2010/09/bigstockphoto_Problem_Solving_Series_7005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994" y="2061873"/>
            <a:ext cx="4643293" cy="201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Text Box 179"/>
          <p:cNvSpPr txBox="1">
            <a:spLocks noChangeArrowheads="1"/>
          </p:cNvSpPr>
          <p:nvPr/>
        </p:nvSpPr>
        <p:spPr bwMode="auto">
          <a:xfrm>
            <a:off x="6438900" y="5430397"/>
            <a:ext cx="2705100" cy="274637"/>
          </a:xfrm>
          <a:prstGeom prst="rect">
            <a:avLst/>
          </a:prstGeom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 smtClean="0"/>
              <a:t>Image Jeff Metzger : </a:t>
            </a:r>
            <a:r>
              <a:rPr lang="fr-FR" sz="1200" dirty="0" smtClean="0">
                <a:hlinkClick r:id="rId4"/>
              </a:rPr>
              <a:t>source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47107279"/>
              </p:ext>
            </p:extLst>
          </p:nvPr>
        </p:nvGraphicFramePr>
        <p:xfrm>
          <a:off x="2524125" y="1474316"/>
          <a:ext cx="6072188" cy="397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Livrables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(1/2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73600766"/>
              </p:ext>
            </p:extLst>
          </p:nvPr>
        </p:nvGraphicFramePr>
        <p:xfrm>
          <a:off x="2771775" y="3189288"/>
          <a:ext cx="2189162" cy="192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 7" descr="https://lh4.googleusercontent.com/-4bqWyGIY8ebyeLt84FXnfcRNx4BUcsNfshtmkAAGdrFatN2dXquyLwKMQmXREtXA1cPBY86RIP2qdo5El3q2cN_CF_NYY4u6NyuF6Q2YTTmBO5tNbGIj0NEWl-bEA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2278856"/>
            <a:ext cx="1410694" cy="180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1"/>
          <p:cNvSpPr>
            <a:spLocks noGrp="1"/>
          </p:cNvSpPr>
          <p:nvPr>
            <p:ph type="body" idx="1"/>
          </p:nvPr>
        </p:nvSpPr>
        <p:spPr>
          <a:xfrm>
            <a:off x="2771775" y="927100"/>
            <a:ext cx="6173194" cy="3937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Calibri" panose="020F0502020204030204" pitchFamily="34" charset="0"/>
                <a:sym typeface="Arial"/>
              </a:rPr>
              <a:t>Une réunion de démarrage</a:t>
            </a:r>
            <a:endParaRPr lang="fr-FR" sz="2400" dirty="0">
              <a:latin typeface="Calibri" panose="020F0502020204030204" pitchFamily="34" charset="0"/>
              <a:sym typeface="Arial"/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38490" y="5467602"/>
            <a:ext cx="1410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Image : </a:t>
            </a:r>
            <a:r>
              <a:rPr lang="fr-FR" sz="900" dirty="0" smtClean="0">
                <a:hlinkClick r:id="rId14"/>
              </a:rPr>
              <a:t>source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8823" y="3955586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8FB484-CF0C-44D6-9614-EAC9ED918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9BFDC-4A94-4198-82BD-968EC7E4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4672C6-874C-4823-AC07-D23E3C650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3D326E-EC65-4B81-9F84-CB491F2EB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420E1-8784-4122-8EFC-A3A6104E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(2/2)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840631" y="1641475"/>
            <a:ext cx="6173194" cy="3937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>
                <a:latin typeface="Calibri" panose="020F0502020204030204" pitchFamily="34" charset="0"/>
                <a:sym typeface="Arial"/>
              </a:rPr>
              <a:t>Déclencher la décision donnant des moyens et un financement (« go »)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51" y="2740820"/>
            <a:ext cx="778256" cy="13073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940" y="3167063"/>
            <a:ext cx="796684" cy="13382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457" y="3517205"/>
            <a:ext cx="820725" cy="1378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84139" y="3954759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193" y="5463361"/>
            <a:ext cx="2383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Licence CC0 universelle : pixabay.com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8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139824"/>
            <a:ext cx="6242050" cy="430847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300" dirty="0" smtClean="0"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300" dirty="0" smtClean="0">
              <a:latin typeface="Calibri" panose="020F0502020204030204" pitchFamily="34" charset="0"/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 Vérifier que les objectifs sont réellement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SMART/CAMERA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340295" y="1604210"/>
            <a:ext cx="3060805" cy="3277938"/>
            <a:chOff x="4264510" y="1420973"/>
            <a:chExt cx="3395039" cy="3625612"/>
          </a:xfrm>
        </p:grpSpPr>
        <p:graphicFrame>
          <p:nvGraphicFramePr>
            <p:cNvPr id="8" name="Diagramme 7"/>
            <p:cNvGraphicFramePr/>
            <p:nvPr>
              <p:extLst>
                <p:ext uri="{D42A27DB-BD31-4B8C-83A1-F6EECF244321}">
                  <p14:modId xmlns:p14="http://schemas.microsoft.com/office/powerpoint/2010/main" val="1939074994"/>
                </p:ext>
              </p:extLst>
            </p:nvPr>
          </p:nvGraphicFramePr>
          <p:xfrm>
            <a:off x="4264510" y="2562148"/>
            <a:ext cx="2697625" cy="24844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765819">
              <a:off x="4764503" y="1420973"/>
              <a:ext cx="2895046" cy="2845288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7564359" y="5448299"/>
            <a:ext cx="152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Image : </a:t>
            </a:r>
            <a:r>
              <a:rPr lang="fr-FR" sz="1000" dirty="0" smtClean="0">
                <a:solidFill>
                  <a:schemeClr val="tx1"/>
                </a:solidFill>
                <a:hlinkClick r:id="rId9"/>
              </a:rPr>
              <a:t>source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4144" y="429362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0848" y="2881583"/>
            <a:ext cx="1390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Datés</a:t>
            </a:r>
            <a:endParaRPr lang="fr-FR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6472" y="3715599"/>
            <a:ext cx="1364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Clairs</a:t>
            </a:r>
            <a:endParaRPr lang="fr-FR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3294" y="3302256"/>
            <a:ext cx="2187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Réalistes</a:t>
            </a:r>
            <a:endParaRPr lang="fr-FR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8206" y="4385581"/>
            <a:ext cx="1685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Négociés</a:t>
            </a:r>
            <a:endParaRPr lang="fr-FR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276" y="2707346"/>
            <a:ext cx="591474" cy="590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00" y="2879850"/>
            <a:ext cx="591474" cy="5905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04" y="3731655"/>
            <a:ext cx="591474" cy="5905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84" y="4328067"/>
            <a:ext cx="591474" cy="5905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48762" y="5273749"/>
            <a:ext cx="38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Cours </a:t>
            </a:r>
            <a:r>
              <a:rPr lang="fr-FR" sz="1200" dirty="0" smtClean="0">
                <a:hlinkClick r:id="rId11"/>
              </a:rPr>
              <a:t>bases des outils d’organisation projet</a:t>
            </a:r>
            <a:endParaRPr lang="fr-FR" sz="1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3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/>
      <p:bldP spid="11" grpId="0"/>
      <p:bldP spid="13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60707" y="1815274"/>
            <a:ext cx="6242050" cy="3692515"/>
          </a:xfrm>
        </p:spPr>
        <p:txBody>
          <a:bodyPr/>
          <a:lstStyle/>
          <a:p>
            <a:pPr marL="285750" indent="-285750" eaLnBrk="1" fontAlgn="auto" hangingPunct="1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>
                <a:latin typeface="Calibri" panose="020F0502020204030204" pitchFamily="34" charset="0"/>
                <a:sym typeface="Arial"/>
              </a:rPr>
              <a:t>I</a:t>
            </a:r>
            <a:r>
              <a:rPr lang="fr-FR" sz="2800" dirty="0" smtClean="0">
                <a:latin typeface="Calibri" panose="020F0502020204030204" pitchFamily="34" charset="0"/>
                <a:sym typeface="Arial"/>
              </a:rPr>
              <a:t>nclure dans l’équipe ou dans la décision ?</a:t>
            </a:r>
            <a:endParaRPr lang="fr-FR" sz="1200" dirty="0" smtClean="0">
              <a:latin typeface="Calibri" panose="020F0502020204030204" pitchFamily="34" charset="0"/>
              <a:sym typeface="Arial"/>
            </a:endParaRPr>
          </a:p>
          <a:p>
            <a:pPr marL="2333625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3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Pour </a:t>
            </a:r>
            <a:r>
              <a:rPr lang="fr-FR" sz="23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ne pas se tromper de problème et fixer une cible réaliste</a:t>
            </a:r>
          </a:p>
          <a:p>
            <a:pPr marL="2333625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300" dirty="0" smtClean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Des personnes ayant une vision assez large et de l’expérience (décideurs)</a:t>
            </a:r>
          </a:p>
          <a:p>
            <a:pPr marL="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 smtClean="0">
              <a:solidFill>
                <a:srgbClr val="00B050"/>
              </a:solidFill>
              <a:latin typeface="Calibri" panose="020F0502020204030204" pitchFamily="34" charset="0"/>
              <a:sym typeface="Arial"/>
            </a:endParaRPr>
          </a:p>
          <a:p>
            <a:pPr marL="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00B05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775" y="85467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Qui</a:t>
            </a:r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?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 descr="https://lh4.googleusercontent.com/IFykXrUeBrKLz_nOL0-LacKhJ-5NkZTH1QIRk34WxcmQoDsODRhi6RxnLnz5K_3B4wcpKN0DnmVxaseXE98emJck43Rpu4tjpBO9e5Q1F7BnGZA946EMXLVoIMIm4Q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6" y="3084359"/>
            <a:ext cx="2287262" cy="187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184138" y="4293630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6801" y="5463361"/>
            <a:ext cx="2383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Licence CC0 universelle : pixabay.com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145/6848822477_11c5a7dfab_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43" y="3168502"/>
            <a:ext cx="3190857" cy="22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775326"/>
            <a:ext cx="6242050" cy="3937000"/>
          </a:xfrm>
        </p:spPr>
        <p:txBody>
          <a:bodyPr/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 Inclure dans l’équipe ou dans la décision ?</a:t>
            </a:r>
            <a:endParaRPr lang="fr-FR" sz="2800" dirty="0">
              <a:solidFill>
                <a:srgbClr val="00B050"/>
              </a:solidFill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Pour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ne pas se trouver à cours de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support </a:t>
            </a:r>
          </a:p>
          <a:p>
            <a:pPr marL="3571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ou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de moyens ensuite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: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Le client/financeur</a:t>
            </a:r>
            <a:endParaRPr lang="fr-FR" sz="2400" dirty="0">
              <a:solidFill>
                <a:srgbClr val="00B05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775" y="85467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Qui ?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634" y="429127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2084" y="5468049"/>
            <a:ext cx="33164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Licence cc-by </a:t>
            </a:r>
            <a:r>
              <a:rPr lang="fr-FR" sz="1000" dirty="0" smtClean="0"/>
              <a:t>auteur : </a:t>
            </a:r>
            <a:r>
              <a:rPr lang="fr-FR" sz="1000" dirty="0"/>
              <a:t>401(K) </a:t>
            </a:r>
            <a:r>
              <a:rPr lang="fr-FR" sz="1000" dirty="0" smtClean="0"/>
              <a:t>2012 </a:t>
            </a:r>
            <a:r>
              <a:rPr lang="fr-FR" sz="1000" dirty="0" smtClean="0">
                <a:hlinkClick r:id="rId4"/>
              </a:rPr>
              <a:t>source</a:t>
            </a: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531" y="1083375"/>
            <a:ext cx="2449601" cy="5544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3805">
                <a:schemeClr val="bg1"/>
              </a:gs>
              <a:gs pos="59000">
                <a:srgbClr val="FFFF66"/>
              </a:gs>
              <a:gs pos="72958">
                <a:srgbClr val="FFFFEA"/>
              </a:gs>
              <a:gs pos="82000">
                <a:schemeClr val="bg1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2 - Les outils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3" name="Image 2" descr="https://lh3.googleusercontent.com/UTpu21QZuDgw9x78s5hF3Wm_p6MNb-czLctSwQGOKAdmbI1IFENTnSkOasRgAQFUT_GVdksq4gi1cyMAMq-lU9TPZkObJTukUaroi8DKCSXBYRr587Ap8AveYv0LCw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393">
            <a:off x="7936387" y="779133"/>
            <a:ext cx="815583" cy="8752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m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22932"/>
              </p:ext>
            </p:extLst>
          </p:nvPr>
        </p:nvGraphicFramePr>
        <p:xfrm>
          <a:off x="2985834" y="1077404"/>
          <a:ext cx="2820035" cy="263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5409893" y="3338287"/>
            <a:ext cx="2449601" cy="5544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3805">
                <a:schemeClr val="bg1"/>
              </a:gs>
              <a:gs pos="59000">
                <a:srgbClr val="FFFF66"/>
              </a:gs>
              <a:gs pos="72958">
                <a:srgbClr val="FFFFEA"/>
              </a:gs>
              <a:gs pos="82000">
                <a:schemeClr val="bg1"/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3 - Le livrable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817" y="3857558"/>
            <a:ext cx="3465741" cy="55444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3805">
                <a:schemeClr val="bg1"/>
              </a:gs>
              <a:gs pos="59000">
                <a:srgbClr val="FFFF66"/>
              </a:gs>
              <a:gs pos="72958">
                <a:srgbClr val="FFFFEA"/>
              </a:gs>
              <a:gs pos="82000">
                <a:schemeClr val="bg1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4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- Conseils pratiques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8433">
            <a:off x="3552826" y="3948863"/>
            <a:ext cx="789271" cy="7297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57033">
            <a:off x="7686946" y="3270367"/>
            <a:ext cx="623375" cy="51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5706" y="546031"/>
            <a:ext cx="2403477" cy="53734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93805">
                <a:schemeClr val="bg1"/>
              </a:gs>
              <a:gs pos="59000">
                <a:srgbClr val="FFFF66"/>
              </a:gs>
              <a:gs pos="72958">
                <a:srgbClr val="FFFFEA"/>
              </a:gs>
              <a:gs pos="82000">
                <a:schemeClr val="bg1"/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1 - </a:t>
            </a:r>
            <a:r>
              <a:rPr lang="fr-FR" sz="2400" b="1" dirty="0" smtClean="0">
                <a:solidFill>
                  <a:schemeClr val="tx1"/>
                </a:solidFill>
              </a:rPr>
              <a:t>Objectifs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090" y="311269"/>
            <a:ext cx="1155738" cy="89389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02180" y="1157834"/>
            <a:ext cx="298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Définir le problème</a:t>
            </a:r>
            <a:endParaRPr lang="fr-FR" sz="2400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205440343"/>
              </p:ext>
            </p:extLst>
          </p:nvPr>
        </p:nvGraphicFramePr>
        <p:xfrm>
          <a:off x="5424157" y="1713243"/>
          <a:ext cx="3807548" cy="156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" name="Image 20" descr="https://lh4.googleusercontent.com/-4bqWyGIY8ebyeLt84FXnfcRNx4BUcsNfshtmkAAGdrFatN2dXquyLwKMQmXREtXA1cPBY86RIP2qdo5El3q2cN_CF_NYY4u6NyuF6Q2YTTmBO5tNbGIj0NEWl-bEA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393" y="4116314"/>
            <a:ext cx="794938" cy="85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01" y="4042140"/>
            <a:ext cx="523793" cy="879862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250817" y="4589603"/>
            <a:ext cx="846823" cy="813890"/>
            <a:chOff x="4264511" y="2209626"/>
            <a:chExt cx="3398562" cy="2836959"/>
          </a:xfrm>
        </p:grpSpPr>
        <p:graphicFrame>
          <p:nvGraphicFramePr>
            <p:cNvPr id="24" name="Diagramme 23"/>
            <p:cNvGraphicFramePr/>
            <p:nvPr>
              <p:extLst>
                <p:ext uri="{D42A27DB-BD31-4B8C-83A1-F6EECF244321}">
                  <p14:modId xmlns:p14="http://schemas.microsoft.com/office/powerpoint/2010/main" val="3910918175"/>
                </p:ext>
              </p:extLst>
            </p:nvPr>
          </p:nvGraphicFramePr>
          <p:xfrm>
            <a:off x="4264511" y="2562148"/>
            <a:ext cx="2560637" cy="24844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788495">
              <a:off x="5305278" y="2209626"/>
              <a:ext cx="2357795" cy="2317272"/>
            </a:xfrm>
            <a:prstGeom prst="rect">
              <a:avLst/>
            </a:prstGeom>
          </p:spPr>
        </p:pic>
      </p:grpSp>
      <p:pic>
        <p:nvPicPr>
          <p:cNvPr id="27" name="Image 26" descr="https://lh4.googleusercontent.com/IFykXrUeBrKLz_nOL0-LacKhJ-5NkZTH1QIRk34WxcmQoDsODRhi6RxnLnz5K_3B4wcpKN0DnmVxaseXE98emJck43Rpu4tjpBO9e5Q1F7BnGZA946EMXLVoIMIm4Q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710" y="4715255"/>
            <a:ext cx="866237" cy="7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28" y="4799198"/>
            <a:ext cx="921405" cy="6147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85854" y="4661227"/>
            <a:ext cx="641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</a:rPr>
              <a:t>Qui ?</a:t>
            </a:r>
          </a:p>
        </p:txBody>
      </p:sp>
      <p:graphicFrame>
        <p:nvGraphicFramePr>
          <p:cNvPr id="30" name="Diagramme 29"/>
          <p:cNvGraphicFramePr/>
          <p:nvPr>
            <p:extLst>
              <p:ext uri="{D42A27DB-BD31-4B8C-83A1-F6EECF244321}">
                <p14:modId xmlns:p14="http://schemas.microsoft.com/office/powerpoint/2010/main" val="3019164265"/>
              </p:ext>
            </p:extLst>
          </p:nvPr>
        </p:nvGraphicFramePr>
        <p:xfrm>
          <a:off x="5306077" y="4115246"/>
          <a:ext cx="978140" cy="85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6" name="Picture 2" descr="https://lh5.googleusercontent.com/04MCzV3IA-a0Df7AKUoZHJCrAYcbtzQjQYGpw2wJOMka13NGGP_5G1XttiuK-7yf-mOxnDqVyY73b8GeaUPHx4h_d9dpHzePLgfzT8xrOTNq18R9OnAcTsJLhEiwow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590" y="1637775"/>
            <a:ext cx="1349561" cy="1789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Réflexion sur le chapitre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3213" y="1474380"/>
            <a:ext cx="6173787" cy="2277643"/>
          </a:xfrm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 Pour qu’une sanction soit juste, ne faut-il pas d’abord savoir poser le bon diagnostic ? </a:t>
            </a:r>
            <a:r>
              <a:rPr lang="fr-FR" sz="2000" i="1" dirty="0" smtClean="0">
                <a:sym typeface="Arial"/>
              </a:rPr>
              <a:t>Votre expérience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2000" i="1" dirty="0" smtClean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 Vous est-il déjà arrivé de commencer quelque chose sans pouvoir aller au bout ? </a:t>
            </a:r>
            <a:r>
              <a:rPr lang="fr-FR" sz="2000" i="1" dirty="0" smtClean="0">
                <a:sym typeface="Arial"/>
              </a:rPr>
              <a:t>Manque de ressources ? De motivation ? Mauvais objectif 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i="1" dirty="0" smtClean="0">
              <a:sym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1634" y="429127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429" y="4384917"/>
            <a:ext cx="773365" cy="73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5"/>
          <p:cNvSpPr txBox="1"/>
          <p:nvPr/>
        </p:nvSpPr>
        <p:spPr>
          <a:xfrm>
            <a:off x="4714794" y="45690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5660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1320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6980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26407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83009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39610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96212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852814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8D42C6"/>
                </a:solidFill>
                <a:latin typeface="Calibri" panose="020F0502020204030204" pitchFamily="34" charset="0"/>
              </a:rPr>
              <a:t>Quiz sous cette vidéo</a:t>
            </a:r>
            <a:r>
              <a:rPr lang="fr-FR" sz="1800" dirty="0" smtClean="0">
                <a:solidFill>
                  <a:srgbClr val="8D42C6"/>
                </a:solidFill>
                <a:latin typeface="Calibri" panose="020F0502020204030204" pitchFamily="34" charset="0"/>
              </a:rPr>
              <a:t>…</a:t>
            </a:r>
            <a:endParaRPr lang="fr-FR" sz="1800" dirty="0">
              <a:solidFill>
                <a:srgbClr val="8D42C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4139" y="3954759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4142" y="3288844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7692" y="3618450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8075" y="466"/>
            <a:ext cx="6665926" cy="904875"/>
          </a:xfrm>
          <a:prstGeom prst="rect">
            <a:avLst/>
          </a:prstGeom>
          <a:solidFill>
            <a:srgbClr val="F3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33" y="828496"/>
            <a:ext cx="6657975" cy="4884738"/>
          </a:xfrm>
          <a:prstGeom prst="rect">
            <a:avLst/>
          </a:prstGeom>
          <a:solidFill>
            <a:schemeClr val="bg1"/>
          </a:solidFill>
          <a:ln>
            <a:solidFill>
              <a:srgbClr val="F3F4F9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2486025" y="86519"/>
            <a:ext cx="624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kern="0" dirty="0" smtClean="0"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4516" y="422451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8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 des causes</a:t>
            </a:r>
          </a:p>
        </p:txBody>
      </p:sp>
      <p:pic>
        <p:nvPicPr>
          <p:cNvPr id="29701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300" y="1056523"/>
            <a:ext cx="62420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57035" y="5456759"/>
            <a:ext cx="1734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 des causes</a:t>
            </a:r>
          </a:p>
        </p:txBody>
      </p:sp>
      <p:sp>
        <p:nvSpPr>
          <p:cNvPr id="317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829169" y="1350963"/>
            <a:ext cx="6111631" cy="427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Rechercher toutes les causes possibles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Remonter aux causes principales</a:t>
            </a:r>
          </a:p>
        </p:txBody>
      </p:sp>
      <p:graphicFrame>
        <p:nvGraphicFramePr>
          <p:cNvPr id="7" name="Diagramm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51850"/>
              </p:ext>
            </p:extLst>
          </p:nvPr>
        </p:nvGraphicFramePr>
        <p:xfrm>
          <a:off x="4201535" y="2604051"/>
          <a:ext cx="4546476" cy="285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70459" y="3410640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cs typeface="Arial" panose="020B0604020202020204" pitchFamily="34" charset="0"/>
              </a:rPr>
              <a:t>Avant de commencer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4" y="1270000"/>
            <a:ext cx="6245225" cy="3937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2300" dirty="0">
                <a:latin typeface="Calibri"/>
                <a:ea typeface="Calibri"/>
                <a:cs typeface="Calibri"/>
                <a:sym typeface="Calibri"/>
              </a:rPr>
              <a:t>Confort de lecture ? 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>
                <a:latin typeface="Calibri"/>
                <a:ea typeface="Calibri"/>
                <a:cs typeface="Calibri"/>
                <a:sym typeface="Calibri"/>
              </a:rPr>
              <a:t>1080p/haute définition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 smtClean="0">
                <a:latin typeface="Calibri"/>
                <a:ea typeface="Calibri"/>
                <a:cs typeface="Calibri"/>
                <a:sym typeface="Calibri"/>
              </a:rPr>
              <a:t>mode </a:t>
            </a:r>
            <a:r>
              <a:rPr lang="fr-CH" sz="2000" dirty="0">
                <a:latin typeface="Calibri"/>
                <a:ea typeface="Calibri"/>
                <a:cs typeface="Calibri"/>
                <a:sym typeface="Calibri"/>
              </a:rPr>
              <a:t>« plein écran »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>
                <a:latin typeface="Calibri"/>
                <a:ea typeface="Calibri"/>
                <a:cs typeface="Calibri"/>
                <a:sym typeface="Calibri"/>
              </a:rPr>
              <a:t>mettre en pause, varier la vitesse </a:t>
            </a:r>
            <a:r>
              <a:rPr lang="fr-CH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youtube.com/html5</a:t>
            </a:r>
          </a:p>
          <a:p>
            <a:pPr marL="699502" lvl="1" indent="-343902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endParaRPr lang="fr-CH" sz="16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fr-CH" sz="23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gestiondeprojet.pm</a:t>
            </a:r>
            <a:r>
              <a:rPr lang="fr-CH" sz="23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>
                <a:latin typeface="Calibri"/>
                <a:ea typeface="Calibri"/>
                <a:cs typeface="Calibri"/>
                <a:sym typeface="Calibri"/>
              </a:rPr>
              <a:t>originaux des diapositives 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>
                <a:latin typeface="Calibri"/>
                <a:ea typeface="Calibri"/>
                <a:cs typeface="Calibri"/>
                <a:sym typeface="Calibri"/>
              </a:rPr>
              <a:t>vidéos en téléchargement  </a:t>
            </a:r>
          </a:p>
          <a:p>
            <a:pPr marL="699502" lvl="1" indent="-343902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Calibri"/>
              <a:buChar char="✓"/>
              <a:defRPr/>
            </a:pPr>
            <a:r>
              <a:rPr lang="fr-CH" sz="2000" dirty="0" smtClean="0">
                <a:latin typeface="Calibri"/>
                <a:ea typeface="Calibri"/>
                <a:cs typeface="Calibri"/>
                <a:sym typeface="Calibri"/>
              </a:rPr>
              <a:t>Quizz, prise de notes partagées</a:t>
            </a:r>
            <a:endParaRPr lang="fr-CH" sz="2000" dirty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4" name="Shape 88"/>
          <p:cNvSpPr txBox="1">
            <a:spLocks noChangeArrowheads="1"/>
          </p:cNvSpPr>
          <p:nvPr/>
        </p:nvSpPr>
        <p:spPr bwMode="auto">
          <a:xfrm>
            <a:off x="2849564" y="4848944"/>
            <a:ext cx="473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5613" indent="-455613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fr-CH" sz="1800" dirty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Cours distribué sous licence</a:t>
            </a:r>
            <a:r>
              <a:rPr lang="fr-CH" sz="1800" b="1" dirty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r-CH" sz="1800" b="1" dirty="0" err="1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Creative</a:t>
            </a:r>
            <a:r>
              <a:rPr lang="fr-CH" sz="1800" b="1" dirty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Commons</a:t>
            </a:r>
            <a:r>
              <a:rPr lang="fr-CH" sz="1800" dirty="0">
                <a:solidFill>
                  <a:srgbClr val="C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5" name="Shape 87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4734644"/>
            <a:ext cx="14303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4516" y="3577446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outils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35240389"/>
              </p:ext>
            </p:extLst>
          </p:nvPr>
        </p:nvGraphicFramePr>
        <p:xfrm>
          <a:off x="4110810" y="956715"/>
          <a:ext cx="4902562" cy="435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21" y="1847614"/>
            <a:ext cx="1947819" cy="2961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31821" y="5453390"/>
            <a:ext cx="1234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9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06730" y="5438001"/>
            <a:ext cx="38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Cours de </a:t>
            </a:r>
            <a:r>
              <a:rPr lang="fr-FR" sz="1200" dirty="0" smtClean="0">
                <a:hlinkClick r:id="rId10"/>
              </a:rPr>
              <a:t>méthodologie de la recherche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2331" y="3769962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1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F0098-3046-470F-8734-AEB82675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DD331-171B-473E-AD1F-14B3798BC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869225-BCFC-4B87-9072-7BB67A8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AC83D6-FBAE-4641-9CBB-E499F0E0B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B9A12-BE70-461A-AC41-FF65CB746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0E579-831A-404D-BE37-146F87ED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91FE6-5336-498A-804B-C37015B18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34705-09B9-4995-8E9F-F53A0DE03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ttps://lh6.googleusercontent.com/nVp11yCXlYcZKGatvJCWnRzudRWV57QxU4P7pTaSqLnWBoVV2zp1tfAxII2qV6tuj7SvQUoF6oRs95I0L7S-5JEhqlC-Fnfs4b4cTyyduojS2QTvBVwDeg5lgFDQgA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98" y="2797251"/>
            <a:ext cx="1189783" cy="1043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(1/3)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4515" y="4140775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960207336"/>
              </p:ext>
            </p:extLst>
          </p:nvPr>
        </p:nvGraphicFramePr>
        <p:xfrm>
          <a:off x="2854902" y="1364066"/>
          <a:ext cx="4208041" cy="355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180" y="1364066"/>
            <a:ext cx="849402" cy="11973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943" y="1364066"/>
            <a:ext cx="1226474" cy="120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9285" y="3973768"/>
            <a:ext cx="1224200" cy="100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82755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91982" y="5130090"/>
            <a:ext cx="38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Cours « </a:t>
            </a:r>
            <a:r>
              <a:rPr lang="fr-FR" sz="1200" dirty="0" smtClean="0">
                <a:hlinkClick r:id="rId12"/>
              </a:rPr>
              <a:t>analyse stratégique</a:t>
            </a:r>
            <a:r>
              <a:rPr lang="fr-FR" sz="1200" dirty="0" smtClean="0"/>
              <a:t> »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560CC7-EC7C-4776-90ED-D5669CF33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93B646-3993-4133-A837-7AACF4BB8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42C71C-88CC-4C01-B90D-F2495CDF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C0FAC2-C4C5-4914-A508-B1B514020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CAEDAD-3A56-4516-9143-5BD909D15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16E7D4-8FE9-4B1D-BBB3-FF3F79C0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25528-A783-46FB-80AB-58D83F300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5587D0-EDDA-4AC9-BB73-765FB462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4A3271-7D9B-42A9-B52D-BE8680169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E9119B-6E7D-4B51-9F86-996C51CDA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822743-3045-4878-925B-0CF1D6167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A04FE3-66F0-4237-84F5-462230C9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C68674-FDAD-4517-9947-46C45B3BB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E75D9D-17E3-40B8-B334-B82710EAD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5C7B1C-D0DE-444F-B2F5-16B10F3E5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C4D083-5A14-4EEA-8877-45409BA93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F0CA5A-E288-489C-A608-5C211EF0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4B62E3-3C3D-4919-AB3B-2F2C81C9A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340FE-47EC-483B-8F8F-5EDE9015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1190B-383B-44CF-A188-E6B4D915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137C4C-CEA7-49E2-97F4-1A5467083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784716-7B33-4B55-9DA4-E7292B935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A4659A-F484-41BE-97E6-5D3F68C38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6C0B12-CE10-4C08-B56A-4E7EA09EF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14B15A-4C0F-4B21-B12E-E345E2CB0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72B4C2-0D04-455C-B6B4-0FDA2BEA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384FFF-1DDA-4529-9B6C-9479B003E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(2/3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5" y="1665603"/>
            <a:ext cx="6372225" cy="4229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fr-F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S’il y a urgence, </a:t>
            </a: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action corrective </a:t>
            </a: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immédiate pour « arrêter l'hémorragie »</a:t>
            </a:r>
            <a:endParaRPr lang="fr-FR" sz="2800" dirty="0" smtClean="0">
              <a:solidFill>
                <a:srgbClr val="16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 contrôle renforcé, </a:t>
            </a: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tabLst>
                <a:tab pos="361950" algn="l"/>
              </a:tabLst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retouches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..</a:t>
            </a:r>
          </a:p>
          <a:p>
            <a:pPr eaLnBrk="1" hangingPunct="1"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3646">
            <a:off x="6224766" y="2718040"/>
            <a:ext cx="2393245" cy="23895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855" y="412852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4619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(3/3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965726" y="1183542"/>
            <a:ext cx="5880561" cy="4229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870200" lvl="1" indent="-342900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70200" lvl="1" indent="-342900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70200" lvl="1" indent="-342900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Mode dégradé : solution qui marche « en attendant » </a:t>
            </a:r>
          </a:p>
          <a:p>
            <a:pPr marL="2870200" lvl="2" indent="-265113" eaLnBrk="1" hangingPunct="1">
              <a:spcBef>
                <a:spcPts val="18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605088" algn="l"/>
              </a:tabLs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Attention aux solutions « bricolées- permanentes » ! </a:t>
            </a:r>
          </a:p>
          <a:p>
            <a:pPr eaLnBrk="1" hangingPunct="1">
              <a:defRPr/>
            </a:pPr>
            <a:endParaRPr lang="fr-FR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75" y="1899062"/>
            <a:ext cx="2769756" cy="2575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852" y="412852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4620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3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 (1/5)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046716"/>
            <a:ext cx="6122988" cy="690644"/>
          </a:xfrm>
        </p:spPr>
        <p:txBody>
          <a:bodyPr/>
          <a:lstStyle/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Essayer 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de reproduire le défaut</a:t>
            </a:r>
          </a:p>
          <a:p>
            <a:pPr marL="352425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olidFill>
                <a:schemeClr val="accent2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12310" y="5484895"/>
            <a:ext cx="2382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: Darwin Bell cc-by-NC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3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http://farm1.staticflickr.com/207/465459020_d8a492a3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779" y="1793756"/>
            <a:ext cx="2656980" cy="34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3520440"/>
            <a:ext cx="6122988" cy="1876026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Diagnostic 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visuel : </a:t>
            </a:r>
          </a:p>
          <a:p>
            <a:pPr marL="695325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Apporter des échantillons, se rendre sur place</a:t>
            </a:r>
          </a:p>
          <a:p>
            <a:pPr marL="695325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rendre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des photos à montrer au groupe durant le brainstorming,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…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352425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olidFill>
                <a:schemeClr val="accent2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1078" y="5463361"/>
            <a:ext cx="25971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Image Wikimédia Commons cc-by: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3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5122" name="Picture 2" descr="http://upload.wikimedia.org/wikipedia/commons/1/1e/Blown_up_electrolytic_capacito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064" y="1520841"/>
            <a:ext cx="2616200" cy="23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7482" y="5455741"/>
            <a:ext cx="27446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</a:t>
            </a:r>
            <a:r>
              <a:rPr lang="fr-FR" sz="1100" dirty="0" err="1">
                <a:solidFill>
                  <a:schemeClr val="tx1"/>
                </a:solidFill>
                <a:latin typeface="Times New Roman" pitchFamily="18" charset="0"/>
              </a:rPr>
              <a:t>Krish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sz="1100" dirty="0" err="1">
                <a:solidFill>
                  <a:schemeClr val="tx1"/>
                </a:solidFill>
                <a:latin typeface="Times New Roman" pitchFamily="18" charset="0"/>
              </a:rPr>
              <a:t>Murali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Times New Roman" pitchFamily="18" charset="0"/>
              </a:rPr>
              <a:t>Eswar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 cc-by NC 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5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http://farm4.staticflickr.com/3333/3212039777_37df5da1b6_z.jpg?zz=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435" y="1046956"/>
            <a:ext cx="2843953" cy="21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e/A1_House_of_Qualit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860" y="1906995"/>
            <a:ext cx="2698113" cy="34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(3/5)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046716"/>
            <a:ext cx="6122988" cy="1193564"/>
          </a:xfrm>
        </p:spPr>
        <p:txBody>
          <a:bodyPr/>
          <a:lstStyle/>
          <a:p>
            <a:pPr marL="342900" indent="-342900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Autres 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outils : </a:t>
            </a:r>
            <a:endParaRPr lang="fr-FR" sz="2300" dirty="0" smtClean="0">
              <a:latin typeface="Calibri" panose="020F0502020204030204" pitchFamily="34" charset="0"/>
              <a:sym typeface="Arial"/>
            </a:endParaRPr>
          </a:p>
          <a:p>
            <a:pPr marL="712788" lvl="1" indent="-342900" eaLnBrk="1" fontAlgn="auto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  <a:hlinkClick r:id="rId4"/>
              </a:rPr>
              <a:t>Matrice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  <a:hlinkClick r:id="rId4"/>
              </a:rPr>
              <a:t>QFD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,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  <a:hlinkClick r:id="rId5"/>
              </a:rPr>
              <a:t>contrôle statistique des processus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…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352425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olidFill>
                <a:schemeClr val="accent2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71774" y="5453390"/>
            <a:ext cx="4406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</a:t>
            </a:r>
            <a:r>
              <a:rPr lang="fr-FR" sz="1100" dirty="0" err="1" smtClean="0">
                <a:solidFill>
                  <a:schemeClr val="tx1"/>
                </a:solidFill>
                <a:latin typeface="Times New Roman" pitchFamily="18" charset="0"/>
              </a:rPr>
              <a:t>wikimedia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 Commons cc-by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6"/>
              </a:rPr>
              <a:t>source1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7"/>
              </a:rPr>
              <a:t>source2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035" y="2931278"/>
            <a:ext cx="3551790" cy="15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60" y="1980553"/>
            <a:ext cx="3497580" cy="3475188"/>
          </a:xfrm>
          <a:prstGeom prst="rect">
            <a:avLst/>
          </a:prstGeom>
        </p:spPr>
      </p:pic>
      <p:sp>
        <p:nvSpPr>
          <p:cNvPr id="3686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/5)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922020"/>
            <a:ext cx="6122988" cy="1200529"/>
          </a:xfrm>
        </p:spPr>
        <p:txBody>
          <a:bodyPr/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«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 </a:t>
            </a:r>
            <a:r>
              <a:rPr lang="fr-FR" sz="2300" dirty="0" err="1">
                <a:latin typeface="Calibri" panose="020F0502020204030204" pitchFamily="34" charset="0"/>
                <a:sym typeface="Arial"/>
              </a:rPr>
              <a:t>Speak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 </a:t>
            </a:r>
            <a:r>
              <a:rPr lang="fr-FR" sz="2300" dirty="0" err="1">
                <a:latin typeface="Calibri" panose="020F0502020204030204" pitchFamily="34" charset="0"/>
                <a:sym typeface="Arial"/>
              </a:rPr>
              <a:t>with</a:t>
            </a:r>
            <a:r>
              <a:rPr lang="fr-FR" sz="2300" dirty="0">
                <a:latin typeface="Calibri" panose="020F0502020204030204" pitchFamily="34" charset="0"/>
                <a:sym typeface="Arial"/>
              </a:rPr>
              <a:t> data »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300" dirty="0" smtClean="0">
                <a:latin typeface="Calibri" panose="020F0502020204030204" pitchFamily="34" charset="0"/>
                <a:sym typeface="Arial"/>
              </a:rPr>
              <a:t>Prendre de la hauteur : modèle, théorie…</a:t>
            </a:r>
            <a:endParaRPr lang="fr-FR" sz="2300" dirty="0">
              <a:latin typeface="Calibri" panose="020F0502020204030204" pitchFamily="34" charset="0"/>
              <a:sym typeface="Arial"/>
            </a:endParaRPr>
          </a:p>
          <a:p>
            <a:pPr marL="352425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olidFill>
                <a:schemeClr val="accent2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41078" y="5463361"/>
            <a:ext cx="25971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Image Wikimédia Commons cc-by: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pratiques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(5/5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871330"/>
            <a:ext cx="6073775" cy="4733925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 Susciter 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la </a:t>
            </a:r>
            <a:r>
              <a:rPr lang="fr-FR" sz="2800" b="1" dirty="0">
                <a:latin typeface="Calibri" panose="020F0502020204030204" pitchFamily="34" charset="0"/>
                <a:sym typeface="Arial"/>
              </a:rPr>
              <a:t>confiance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 des </a:t>
            </a:r>
            <a:endParaRPr lang="fr-FR" sz="2800" dirty="0" smtClean="0"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informateurs</a:t>
            </a:r>
            <a:endParaRPr lang="fr-FR" sz="2800" dirty="0">
              <a:latin typeface="Calibri" panose="020F0502020204030204" pitchFamily="34" charset="0"/>
              <a:sym typeface="Arial"/>
            </a:endParaRPr>
          </a:p>
          <a:p>
            <a:pPr marL="342900" lvl="1" indent="-3429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Sécuriser et rassurer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342900" lvl="1" indent="-342900" eaLnBrk="1" fontAlgn="auto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Trouver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la cause ne veut </a:t>
            </a:r>
            <a:endParaRPr lang="fr-FR" sz="20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300"/>
              </a:spcBef>
              <a:spcAft>
                <a:spcPts val="300"/>
              </a:spcAft>
              <a:tabLst>
                <a:tab pos="361950" algn="l"/>
              </a:tabLst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pas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dire "punir"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ou "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chercher </a:t>
            </a:r>
            <a:endParaRPr lang="fr-FR" sz="20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300"/>
              </a:spcBef>
              <a:spcAft>
                <a:spcPts val="300"/>
              </a:spcAft>
              <a:tabLst>
                <a:tab pos="361950" algn="l"/>
              </a:tabLst>
              <a:defRPr/>
            </a:pP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un bouc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émissaire"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795" y="1180214"/>
            <a:ext cx="2007892" cy="4338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5793" y="5468779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2027257"/>
            <a:ext cx="6073775" cy="3581400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Inclure 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dans </a:t>
            </a:r>
            <a:r>
              <a:rPr lang="fr-FR" sz="2800" dirty="0" smtClean="0">
                <a:latin typeface="Calibri" panose="020F0502020204030204" pitchFamily="34" charset="0"/>
                <a:sym typeface="Arial"/>
              </a:rPr>
              <a:t>l’équipe</a:t>
            </a:r>
            <a:endParaRPr lang="fr-FR" sz="2800" dirty="0"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Pour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ne pas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faire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d’erreur dans l’analyse ou se faire « balader » : des responsables ayant des connaissances suffisantes </a:t>
            </a: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009900"/>
                </a:solidFill>
                <a:latin typeface="Calibri" panose="020F0502020204030204" pitchFamily="34" charset="0"/>
                <a:sym typeface="Arial"/>
              </a:rPr>
              <a:t>… experts et/ou ingénieurs</a:t>
            </a:r>
            <a:endParaRPr lang="fr-FR" sz="2400" dirty="0">
              <a:solidFill>
                <a:srgbClr val="009900"/>
              </a:solidFill>
              <a:latin typeface="Calibri" panose="020F0502020204030204" pitchFamily="34" charset="0"/>
              <a:sym typeface="Arial"/>
            </a:endParaRPr>
          </a:p>
          <a:p>
            <a:pPr marL="357188" lvl="4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775" y="81865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</a:rPr>
              <a:t>Qui ?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13" y="3810583"/>
            <a:ext cx="1654629" cy="1635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8687" y="5473455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9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114316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FR" dirty="0" smtClean="0"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5" y="1246188"/>
            <a:ext cx="6114316" cy="41439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z="2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Au terme de cette formation, vous devrez être capable de :</a:t>
            </a:r>
          </a:p>
          <a:p>
            <a:pPr eaLnBrk="1" hangingPunct="1"/>
            <a:endParaRPr lang="fr-CH" sz="2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457200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fr-CH" sz="24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Maitriser les outils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CH" sz="2000" dirty="0" smtClean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Le QQOQCP, les feuilles de relevé, le diagramme de causes-effet, le brainstorming …</a:t>
            </a: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516" y="3899669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100" y="3879577"/>
            <a:ext cx="1449076" cy="10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851" y="3980725"/>
            <a:ext cx="1330297" cy="9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619" y="3859485"/>
            <a:ext cx="1655028" cy="1126990"/>
          </a:xfrm>
          <a:prstGeom prst="rect">
            <a:avLst/>
          </a:prstGeom>
        </p:spPr>
      </p:pic>
      <p:sp>
        <p:nvSpPr>
          <p:cNvPr id="10" name="Text Box 179"/>
          <p:cNvSpPr txBox="1">
            <a:spLocks noChangeArrowheads="1"/>
          </p:cNvSpPr>
          <p:nvPr/>
        </p:nvSpPr>
        <p:spPr bwMode="auto">
          <a:xfrm>
            <a:off x="5044966" y="5453390"/>
            <a:ext cx="3489067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050" dirty="0" smtClean="0"/>
              <a:t>Source des images : voir les diapositives originales</a:t>
            </a:r>
            <a:endParaRPr lang="fr-FR" sz="105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1" name="Picture 2" descr="http://upload.wikimedia.org/wikipedia/commons/8/8e/Diagramme_climatique_de_Brisbane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" t="2437" r="20162" b="3563"/>
          <a:stretch/>
        </p:blipFill>
        <p:spPr bwMode="auto">
          <a:xfrm>
            <a:off x="7376065" y="3899669"/>
            <a:ext cx="1728000" cy="1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2133600"/>
            <a:ext cx="6073775" cy="3581400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Inclure 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dans </a:t>
            </a:r>
            <a:r>
              <a:rPr lang="fr-FR" sz="2800" dirty="0" smtClean="0">
                <a:latin typeface="Calibri" panose="020F0502020204030204" pitchFamily="34" charset="0"/>
                <a:sym typeface="Arial"/>
              </a:rPr>
              <a:t>l’équipe</a:t>
            </a:r>
            <a:endParaRPr lang="fr-FR" sz="2800" dirty="0">
              <a:latin typeface="Calibri" panose="020F0502020204030204" pitchFamily="34" charset="0"/>
              <a:sym typeface="Arial"/>
            </a:endParaRPr>
          </a:p>
          <a:p>
            <a:pPr lvl="6" algn="just">
              <a:spcBef>
                <a:spcPts val="300"/>
              </a:spcBef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profils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variés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avec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une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pratique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concrète </a:t>
            </a:r>
            <a:endParaRPr lang="fr-FR" sz="1556" dirty="0" smtClean="0">
              <a:solidFill>
                <a:srgbClr val="009900"/>
              </a:solidFill>
              <a:sym typeface="Arial"/>
            </a:endParaRPr>
          </a:p>
          <a:p>
            <a:pPr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009900"/>
                </a:solidFill>
                <a:latin typeface="Calibri" panose="020F0502020204030204" pitchFamily="34" charset="0"/>
                <a:sym typeface="Arial"/>
              </a:rPr>
              <a:t>… «</a:t>
            </a:r>
            <a:r>
              <a:rPr lang="fr-FR" sz="2400" dirty="0">
                <a:solidFill>
                  <a:srgbClr val="009900"/>
                </a:solidFill>
                <a:latin typeface="Calibri" panose="020F0502020204030204" pitchFamily="34" charset="0"/>
                <a:sym typeface="Arial"/>
              </a:rPr>
              <a:t>acteurs de </a:t>
            </a:r>
            <a:r>
              <a:rPr lang="fr-FR" sz="2400" dirty="0" smtClean="0">
                <a:solidFill>
                  <a:srgbClr val="009900"/>
                </a:solidFill>
                <a:latin typeface="Calibri" panose="020F0502020204030204" pitchFamily="34" charset="0"/>
                <a:sym typeface="Arial"/>
              </a:rPr>
              <a:t>terrain»</a:t>
            </a:r>
            <a:endParaRPr lang="fr-FR" sz="2400" dirty="0">
              <a:solidFill>
                <a:srgbClr val="009900"/>
              </a:solidFill>
              <a:latin typeface="Calibri" panose="020F0502020204030204" pitchFamily="34" charset="0"/>
              <a:sym typeface="Arial"/>
            </a:endParaRPr>
          </a:p>
          <a:p>
            <a:pPr marL="357188" lvl="2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775" y="81865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</a:rPr>
              <a:t>Qui ?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69" y="3292358"/>
            <a:ext cx="1600157" cy="1918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4619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2002970"/>
            <a:ext cx="6073775" cy="3581400"/>
          </a:xfrm>
        </p:spPr>
        <p:txBody>
          <a:bodyPr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b="1" dirty="0" smtClean="0">
              <a:solidFill>
                <a:srgbClr val="009900"/>
              </a:solidFill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Calibri" panose="020F0502020204030204" pitchFamily="34" charset="0"/>
                <a:sym typeface="Arial"/>
              </a:rPr>
              <a:t>Inclure dans l’équipe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b="1" dirty="0">
              <a:solidFill>
                <a:srgbClr val="009900"/>
              </a:solidFill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Pour ne pas abandonner </a:t>
            </a: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en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route et aller jusqu’au </a:t>
            </a: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bout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de l’enquête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… des 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personnalités tenaces </a:t>
            </a:r>
            <a:endParaRPr lang="fr-FR" sz="2400" dirty="0" smtClean="0">
              <a:solidFill>
                <a:srgbClr val="00B050"/>
              </a:solidFill>
              <a:latin typeface="Calibri" panose="020F0502020204030204" pitchFamily="34" charset="0"/>
              <a:sym typeface="Arial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(</a:t>
            </a:r>
            <a:r>
              <a:rPr lang="fr-FR" sz="2400" dirty="0">
                <a:solidFill>
                  <a:srgbClr val="00B050"/>
                </a:solidFill>
                <a:latin typeface="Calibri" panose="020F0502020204030204" pitchFamily="34" charset="0"/>
                <a:sym typeface="Arial"/>
              </a:rPr>
              <a:t>qui ne « lâchent pas le morceau »).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775" y="81865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</a:rPr>
              <a:t>Qui ?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9" b="100000" l="0" r="100000">
                        <a14:foregroundMark x1="31263" y1="54375" x2="31884" y2="83125"/>
                        <a14:foregroundMark x1="81573" y1="64688" x2="61698" y2="80469"/>
                        <a14:foregroundMark x1="83644" y1="53438" x2="85300" y2="83438"/>
                        <a14:foregroundMark x1="83644" y1="50469" x2="89648" y2="53125"/>
                        <a14:backgroundMark x1="1863" y1="86563" x2="13043" y2="80000"/>
                        <a14:backgroundMark x1="92340" y1="44531" x2="99793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0561">
            <a:off x="6583027" y="1796873"/>
            <a:ext cx="1988890" cy="24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2755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5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569" y="3177357"/>
            <a:ext cx="2920584" cy="19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0787" y="555186"/>
            <a:ext cx="2449601" cy="554400"/>
          </a:xfrm>
          <a:prstGeom prst="rect">
            <a:avLst/>
          </a:prstGeom>
          <a:gradFill flip="none" rotWithShape="1">
            <a:gsLst>
              <a:gs pos="53000">
                <a:srgbClr val="FFDF79"/>
              </a:gs>
              <a:gs pos="99000">
                <a:schemeClr val="bg1"/>
              </a:gs>
              <a:gs pos="16000">
                <a:srgbClr val="FF5050"/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Les outils</a:t>
            </a:r>
          </a:p>
        </p:txBody>
      </p:sp>
      <p:pic>
        <p:nvPicPr>
          <p:cNvPr id="3" name="Image 2" descr="https://lh3.googleusercontent.com/UTpu21QZuDgw9x78s5hF3Wm_p6MNb-czLctSwQGOKAdmbI1IFENTnSkOasRgAQFUT_GVdksq4gi1cyMAMq-lU9TPZkObJTukUaroi8DKCSXBYRr587Ap8AveYv0LCw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393">
            <a:off x="3135251" y="483131"/>
            <a:ext cx="815583" cy="875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67930" y="2597931"/>
            <a:ext cx="2449601" cy="554400"/>
          </a:xfrm>
          <a:prstGeom prst="rect">
            <a:avLst/>
          </a:prstGeom>
          <a:gradFill flip="none" rotWithShape="1">
            <a:gsLst>
              <a:gs pos="53000">
                <a:srgbClr val="FFDF79"/>
              </a:gs>
              <a:gs pos="99000">
                <a:schemeClr val="bg1"/>
              </a:gs>
              <a:gs pos="16000">
                <a:srgbClr val="FF5050"/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 livrable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3859" y="4351058"/>
            <a:ext cx="3225458" cy="554447"/>
          </a:xfrm>
          <a:prstGeom prst="rect">
            <a:avLst/>
          </a:prstGeom>
          <a:gradFill flip="none" rotWithShape="1">
            <a:gsLst>
              <a:gs pos="53000">
                <a:srgbClr val="FFDF79"/>
              </a:gs>
              <a:gs pos="99000">
                <a:schemeClr val="bg1"/>
              </a:gs>
              <a:gs pos="16000">
                <a:srgbClr val="FF5050"/>
              </a:gs>
            </a:gsLst>
            <a:lin ang="81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Conseils pratiques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8433">
            <a:off x="3920203" y="4415521"/>
            <a:ext cx="789271" cy="7297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033">
            <a:off x="2701212" y="2583942"/>
            <a:ext cx="789333" cy="64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853023" y="424883"/>
            <a:ext cx="2449601" cy="514917"/>
          </a:xfrm>
          <a:prstGeom prst="rect">
            <a:avLst/>
          </a:prstGeom>
          <a:gradFill flip="none" rotWithShape="1">
            <a:gsLst>
              <a:gs pos="53000">
                <a:srgbClr val="FFDF79"/>
              </a:gs>
              <a:gs pos="99000">
                <a:schemeClr val="bg1"/>
              </a:gs>
              <a:gs pos="16000">
                <a:srgbClr val="FF5050"/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Objectifs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058" y="226074"/>
            <a:ext cx="1155738" cy="893891"/>
          </a:xfrm>
          <a:prstGeom prst="rect">
            <a:avLst/>
          </a:prstGeom>
        </p:spPr>
      </p:pic>
      <p:graphicFrame>
        <p:nvGraphicFramePr>
          <p:cNvPr id="17" name="Diagramm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59583"/>
              </p:ext>
            </p:extLst>
          </p:nvPr>
        </p:nvGraphicFramePr>
        <p:xfrm>
          <a:off x="3398811" y="1866951"/>
          <a:ext cx="3374207" cy="248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61" y="3229175"/>
            <a:ext cx="640051" cy="9022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9" y="3388589"/>
            <a:ext cx="818699" cy="80462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706569" y="1128274"/>
            <a:ext cx="329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Rechercher les causes</a:t>
            </a:r>
            <a:endParaRPr lang="fr-FR" sz="2400" dirty="0">
              <a:latin typeface="+mj-lt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4" y="1186430"/>
            <a:ext cx="697962" cy="1061035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1262864" y="1288015"/>
            <a:ext cx="830869" cy="944544"/>
          </a:xfrm>
          <a:prstGeom prst="roundRect">
            <a:avLst>
              <a:gd name="adj" fmla="val 10000"/>
            </a:avLst>
          </a:prstGeom>
          <a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à coins arrondis 24"/>
          <p:cNvSpPr/>
          <p:nvPr/>
        </p:nvSpPr>
        <p:spPr>
          <a:xfrm>
            <a:off x="2317277" y="1288015"/>
            <a:ext cx="887477" cy="944544"/>
          </a:xfrm>
          <a:prstGeom prst="roundRect">
            <a:avLst>
              <a:gd name="adj" fmla="val 10000"/>
            </a:avLst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5485"/>
              <a:satOff val="-866"/>
              <a:lumOff val="441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6434">
            <a:off x="1496420" y="3209632"/>
            <a:ext cx="892122" cy="89072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1547" y="4914747"/>
            <a:ext cx="418150" cy="79352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19" b="100000" l="0" r="100000">
                        <a14:foregroundMark x1="31263" y1="54375" x2="31884" y2="83125"/>
                        <a14:foregroundMark x1="81573" y1="64688" x2="61698" y2="80469"/>
                        <a14:foregroundMark x1="83644" y1="53438" x2="85300" y2="83438"/>
                        <a14:foregroundMark x1="83644" y1="50469" x2="89648" y2="53125"/>
                        <a14:backgroundMark x1="1863" y1="86563" x2="13043" y2="80000"/>
                        <a14:backgroundMark x1="92340" y1="44531" x2="99793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5148">
            <a:off x="3098767" y="4918842"/>
            <a:ext cx="487854" cy="608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41" y="4961105"/>
            <a:ext cx="561859" cy="67378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785" y="3279239"/>
            <a:ext cx="944910" cy="94491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7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Réflexion sur le chapitre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801" y="1483852"/>
            <a:ext cx="6173194" cy="3937000"/>
          </a:xfrm>
        </p:spPr>
        <p:txBody>
          <a:bodyPr/>
          <a:lstStyle/>
          <a:p>
            <a:endParaRPr lang="fr-FR" sz="2800" dirty="0" smtClean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Vous est-il arrivé de tenter de résoudre un problème sans y arriver .. Et de ne trouver sa véritable cause que longtemps après ?</a:t>
            </a:r>
            <a:endParaRPr lang="fr-FR" sz="2000" dirty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2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429" y="3839228"/>
            <a:ext cx="773365" cy="73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714794" y="402340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5660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1320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6980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26407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83009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39610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96212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852814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8D42C6"/>
                </a:solidFill>
                <a:latin typeface="Calibri" panose="020F0502020204030204" pitchFamily="34" charset="0"/>
              </a:rPr>
              <a:t>Quiz sous cette vidéo</a:t>
            </a:r>
            <a:r>
              <a:rPr lang="fr-FR" sz="1800" dirty="0" smtClean="0">
                <a:solidFill>
                  <a:srgbClr val="8D42C6"/>
                </a:solidFill>
                <a:latin typeface="Calibri" panose="020F0502020204030204" pitchFamily="34" charset="0"/>
              </a:rPr>
              <a:t>…</a:t>
            </a:r>
            <a:endParaRPr lang="fr-FR" sz="1800" dirty="0">
              <a:solidFill>
                <a:srgbClr val="8D42C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0459" y="3410640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2331" y="3769962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855" y="412852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31" y="44845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5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8075" y="466"/>
            <a:ext cx="6665926" cy="904875"/>
          </a:xfrm>
          <a:prstGeom prst="rect">
            <a:avLst/>
          </a:prstGeom>
          <a:solidFill>
            <a:srgbClr val="F3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33" y="828496"/>
            <a:ext cx="6657975" cy="4884738"/>
          </a:xfrm>
          <a:prstGeom prst="rect">
            <a:avLst/>
          </a:prstGeom>
          <a:solidFill>
            <a:schemeClr val="bg1"/>
          </a:solidFill>
          <a:ln>
            <a:solidFill>
              <a:srgbClr val="F3F4F9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2486025" y="86519"/>
            <a:ext cx="624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kern="0" dirty="0" smtClean="0"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4516" y="422451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7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Recherche des solutions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56" y="1008306"/>
            <a:ext cx="4068060" cy="4275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4619" y="5435225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Recherche des solutions</a:t>
            </a:r>
          </a:p>
        </p:txBody>
      </p:sp>
      <p:sp>
        <p:nvSpPr>
          <p:cNvPr id="430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5" y="1270000"/>
            <a:ext cx="6245225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Rechercher des solutions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Sélectionner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</a:pPr>
            <a:r>
              <a:rPr lang="fr-FR" sz="23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Une (ou une série) de solutions à mettre en place</a:t>
            </a:r>
          </a:p>
        </p:txBody>
      </p:sp>
      <p:graphicFrame>
        <p:nvGraphicFramePr>
          <p:cNvPr id="7" name="Diagramm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5665"/>
              </p:ext>
            </p:extLst>
          </p:nvPr>
        </p:nvGraphicFramePr>
        <p:xfrm>
          <a:off x="3015882" y="2665393"/>
          <a:ext cx="5649653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75262" y="3413150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Chercher des solutions : les outils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340" y="3787785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672618804"/>
              </p:ext>
            </p:extLst>
          </p:nvPr>
        </p:nvGraphicFramePr>
        <p:xfrm>
          <a:off x="2678653" y="1382230"/>
          <a:ext cx="6335171" cy="375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91982" y="5329524"/>
            <a:ext cx="612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Dernier chapitre du </a:t>
            </a:r>
            <a:r>
              <a:rPr lang="fr-FR" sz="1200" dirty="0" smtClean="0">
                <a:hlinkClick r:id="rId8"/>
              </a:rPr>
              <a:t>cours « brainstorming »</a:t>
            </a:r>
            <a:r>
              <a:rPr lang="fr-FR" sz="1200" dirty="0"/>
              <a:t> Phase de sélection des meilleures idées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E9B4E-0DF4-43B8-983B-9CD15DCAD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909AC3-D442-456B-AF65-A74CDCD02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ABF39-FF67-4572-9A7C-62B5BD9BF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236206-7D97-4ACE-BCA7-C4A0E208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01C6BF-0E3E-493A-9AAA-57B77FF29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92133-5054-4CA8-B6FB-3B5E6309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FF4241-870E-4117-B9F3-B21CEA43A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08A775-D1E5-4E90-B0F0-766B8B2F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(1/2)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060450"/>
            <a:ext cx="6045200" cy="4445000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fr-FR" sz="2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Plan d’action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Vérification </a:t>
            </a:r>
            <a:r>
              <a:rPr lang="fr-FR" sz="2800" dirty="0">
                <a:latin typeface="Calibri" panose="020F0502020204030204" pitchFamily="34" charset="0"/>
                <a:cs typeface="Arial" panose="020B0604020202020204" pitchFamily="34" charset="0"/>
              </a:rPr>
              <a:t>de la faisabilité du projet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FR" sz="23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Définir les moyens nécessaires (temps, argent, personnes </a:t>
            </a:r>
            <a:r>
              <a:rPr lang="fr-FR" sz="23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endParaRPr lang="fr-FR" sz="23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fr-FR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40" y="4121271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875">
            <a:off x="5425308" y="1310532"/>
            <a:ext cx="1127491" cy="12209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263" y="3668367"/>
            <a:ext cx="1296598" cy="1294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68687" y="5463361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Livrables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(2/2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060450"/>
            <a:ext cx="6045200" cy="4445000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Indicateurs </a:t>
            </a:r>
            <a:r>
              <a:rPr lang="fr-FR" sz="2800" dirty="0">
                <a:latin typeface="Calibri" panose="020F0502020204030204" pitchFamily="34" charset="0"/>
                <a:cs typeface="Arial" panose="020B0604020202020204" pitchFamily="34" charset="0"/>
              </a:rPr>
              <a:t>calibrés et mesurables permettant de valider le </a:t>
            </a: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succès … et de le pérenniser</a:t>
            </a:r>
            <a:endParaRPr lang="fr-F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40" y="4121271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931" y="5463361"/>
            <a:ext cx="2310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 err="1" smtClean="0">
                <a:solidFill>
                  <a:schemeClr val="tx1"/>
                </a:solidFill>
                <a:latin typeface="Times New Roman" pitchFamily="18" charset="0"/>
              </a:rPr>
              <a:t>Wikimedia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 Commons CC-by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3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341" y="2720652"/>
            <a:ext cx="2857500" cy="24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114316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FR" dirty="0" smtClean="0"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5" y="1287780"/>
            <a:ext cx="6114316" cy="424674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+mj-lt"/>
              <a:buAutoNum type="arabicPeriod" startAt="2"/>
            </a:pPr>
            <a:r>
              <a:rPr lang="fr-CH" sz="2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Travailler </a:t>
            </a:r>
            <a:r>
              <a:rPr lang="fr-CH" sz="28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méthodiquement </a:t>
            </a:r>
            <a:endParaRPr lang="fr-CH" sz="28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fr-CH" sz="2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et </a:t>
            </a:r>
            <a:r>
              <a:rPr lang="fr-CH" sz="28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avec </a:t>
            </a:r>
            <a:r>
              <a:rPr lang="fr-CH" sz="2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rigueur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fr-CH" sz="2000" dirty="0" smtClean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Notamment</a:t>
            </a:r>
            <a:r>
              <a:rPr lang="fr-CH" sz="2000" dirty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savoir «verrouiller» chaque </a:t>
            </a:r>
            <a:r>
              <a:rPr lang="fr-CH" sz="2000" dirty="0" smtClean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étape</a:t>
            </a:r>
            <a:endParaRPr lang="fr-CH" sz="1400" dirty="0" smtClean="0">
              <a:solidFill>
                <a:srgbClr val="2D2DB9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357188" lvl="1" eaLnBrk="1" hangingPunct="1">
              <a:spcBef>
                <a:spcPts val="300"/>
              </a:spcBef>
              <a:spcAft>
                <a:spcPts val="300"/>
              </a:spcAft>
            </a:pPr>
            <a:endParaRPr lang="fr-CH" sz="2800" dirty="0">
              <a:solidFill>
                <a:srgbClr val="2D2DB9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514350" indent="-51435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fr-CH" sz="2800" dirty="0" smtClean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Animer un groupe de résolution de problème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CH" sz="2000" dirty="0" smtClean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Conseils </a:t>
            </a:r>
            <a:r>
              <a:rPr lang="fr-CH" sz="2000" dirty="0">
                <a:solidFill>
                  <a:srgbClr val="2D2DB9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pratiques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fr-CH" sz="1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An open </a:t>
            </a:r>
            <a:r>
              <a:rPr lang="fr-CH" sz="1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license</a:t>
            </a: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fr-CH" sz="1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problem</a:t>
            </a: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 </a:t>
            </a:r>
            <a:r>
              <a:rPr lang="fr-CH" sz="1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solving</a:t>
            </a: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 case </a:t>
            </a:r>
            <a:r>
              <a:rPr lang="fr-CH" sz="1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study</a:t>
            </a: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  <a:hlinkClick r:id="rId3"/>
              </a:rPr>
              <a:t> </a:t>
            </a:r>
            <a:r>
              <a:rPr lang="fr-CH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to practice the </a:t>
            </a:r>
            <a:r>
              <a:rPr lang="fr-CH" sz="18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methodology</a:t>
            </a:r>
            <a:endParaRPr lang="fr-CH" sz="1800" i="1" dirty="0" smtClean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fr-CH" sz="20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516" y="3902823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21" y="3601853"/>
            <a:ext cx="1134979" cy="1134979"/>
          </a:xfrm>
          <a:prstGeom prst="rect">
            <a:avLst/>
          </a:prstGeom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11" y="1094873"/>
            <a:ext cx="830179" cy="83017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3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741984"/>
            <a:ext cx="6143625" cy="39370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300" dirty="0" smtClean="0"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300" dirty="0">
              <a:latin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Inclure 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dans </a:t>
            </a:r>
            <a:r>
              <a:rPr lang="fr-FR" sz="2800" dirty="0" smtClean="0">
                <a:latin typeface="Calibri" panose="020F0502020204030204" pitchFamily="34" charset="0"/>
                <a:sym typeface="Arial"/>
              </a:rPr>
              <a:t>l’équipe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Ceux qui vont coordonner et réaliser le projet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Ceux qui vont bénéficier de son succès ou l’utiliser au quotidien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952" y="871240"/>
            <a:ext cx="2489200" cy="17414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71775" y="81865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</a:rPr>
              <a:t>Qui ?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341" y="4490726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09211" y="5471482"/>
            <a:ext cx="2582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Jo </a:t>
            </a:r>
            <a:r>
              <a:rPr lang="fr-FR" sz="1100" dirty="0" err="1">
                <a:solidFill>
                  <a:schemeClr val="tx1"/>
                </a:solidFill>
                <a:latin typeface="Times New Roman" pitchFamily="18" charset="0"/>
              </a:rPr>
              <a:t>Caird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fr-FR" sz="1100" dirty="0" err="1">
                <a:solidFill>
                  <a:schemeClr val="tx1"/>
                </a:solidFill>
                <a:latin typeface="Times New Roman" pitchFamily="18" charset="0"/>
              </a:rPr>
              <a:t>RugbyImages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 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998" y="2420283"/>
            <a:ext cx="2926042" cy="30749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2942" y="662600"/>
            <a:ext cx="2449601" cy="554400"/>
          </a:xfrm>
          <a:prstGeom prst="rect">
            <a:avLst/>
          </a:prstGeom>
          <a:gradFill flip="none" rotWithShape="1">
            <a:gsLst>
              <a:gs pos="53000">
                <a:srgbClr val="D4FA90"/>
              </a:gs>
              <a:gs pos="99000">
                <a:schemeClr val="bg1"/>
              </a:gs>
              <a:gs pos="0">
                <a:srgbClr val="00B050"/>
              </a:gs>
            </a:gsLst>
            <a:lin ang="13500000" scaled="1"/>
            <a:tileRect/>
          </a:gra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Les outils</a:t>
            </a:r>
          </a:p>
        </p:txBody>
      </p:sp>
      <p:pic>
        <p:nvPicPr>
          <p:cNvPr id="3" name="Image 2" descr="https://lh3.googleusercontent.com/UTpu21QZuDgw9x78s5hF3Wm_p6MNb-czLctSwQGOKAdmbI1IFENTnSkOasRgAQFUT_GVdksq4gi1cyMAMq-lU9TPZkObJTukUaroi8DKCSXBYRr587Ap8AveYv0LCw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4393">
            <a:off x="2571725" y="503493"/>
            <a:ext cx="815583" cy="875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4525" y="2630722"/>
            <a:ext cx="2449601" cy="554400"/>
          </a:xfrm>
          <a:prstGeom prst="rect">
            <a:avLst/>
          </a:prstGeom>
          <a:gradFill flip="none" rotWithShape="1">
            <a:gsLst>
              <a:gs pos="53000">
                <a:srgbClr val="D4FA90"/>
              </a:gs>
              <a:gs pos="99000">
                <a:schemeClr val="bg1"/>
              </a:gs>
              <a:gs pos="0">
                <a:srgbClr val="00B050"/>
              </a:gs>
            </a:gsLst>
            <a:lin ang="13500000" scaled="1"/>
            <a:tileRect/>
          </a:gra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Le livrable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2202" y="4225925"/>
            <a:ext cx="3225458" cy="554447"/>
          </a:xfrm>
          <a:prstGeom prst="rect">
            <a:avLst/>
          </a:prstGeom>
          <a:gradFill flip="none" rotWithShape="1">
            <a:gsLst>
              <a:gs pos="53000">
                <a:srgbClr val="D4FA90"/>
              </a:gs>
              <a:gs pos="99000">
                <a:schemeClr val="bg1"/>
              </a:gs>
              <a:gs pos="0">
                <a:srgbClr val="00B050"/>
              </a:gs>
            </a:gsLst>
            <a:lin ang="13500000" scaled="1"/>
            <a:tileRect/>
          </a:gra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Conseils pratiques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8433">
            <a:off x="4217913" y="4300589"/>
            <a:ext cx="789271" cy="7297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033">
            <a:off x="2290604" y="2525527"/>
            <a:ext cx="867044" cy="7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853023" y="424883"/>
            <a:ext cx="2449601" cy="514917"/>
          </a:xfrm>
          <a:prstGeom prst="rect">
            <a:avLst/>
          </a:prstGeom>
          <a:gradFill flip="none" rotWithShape="1">
            <a:gsLst>
              <a:gs pos="53000">
                <a:srgbClr val="D4FA90"/>
              </a:gs>
              <a:gs pos="99000">
                <a:schemeClr val="bg1"/>
              </a:gs>
              <a:gs pos="0">
                <a:srgbClr val="00B050"/>
              </a:gs>
            </a:gsLst>
            <a:lin ang="13500000" scaled="1"/>
            <a:tileRect/>
          </a:gra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Objectifs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058" y="226074"/>
            <a:ext cx="1155738" cy="893891"/>
          </a:xfrm>
          <a:prstGeom prst="rect">
            <a:avLst/>
          </a:prstGeom>
        </p:spPr>
      </p:pic>
      <p:graphicFrame>
        <p:nvGraphicFramePr>
          <p:cNvPr id="16" name="Diagramme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38673"/>
              </p:ext>
            </p:extLst>
          </p:nvPr>
        </p:nvGraphicFramePr>
        <p:xfrm>
          <a:off x="2454399" y="1134624"/>
          <a:ext cx="4441677" cy="28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5853023" y="1134624"/>
            <a:ext cx="329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Rechercher des solutions</a:t>
            </a:r>
            <a:endParaRPr lang="fr-FR" sz="2400" dirty="0">
              <a:latin typeface="+mj-lt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46" y="4864835"/>
            <a:ext cx="1082930" cy="7576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239" y="3352338"/>
            <a:ext cx="606386" cy="60543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875">
            <a:off x="249358" y="3274511"/>
            <a:ext cx="802469" cy="869002"/>
          </a:xfrm>
          <a:prstGeom prst="rect">
            <a:avLst/>
          </a:prstGeom>
        </p:spPr>
      </p:pic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3639742935"/>
              </p:ext>
            </p:extLst>
          </p:nvPr>
        </p:nvGraphicFramePr>
        <p:xfrm>
          <a:off x="274526" y="1382231"/>
          <a:ext cx="3078274" cy="98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2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Réflexion sur le chapitre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34504" y="1226455"/>
            <a:ext cx="6173787" cy="2686906"/>
          </a:xfrm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En ce moment dans l’organisation où vous travaillez y-a-t-il des des problèmes que vous n’arrivez pas à résoudre … parce que vous n’êtes pas d’accord entre vous sur les solutions ?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2000" i="1" dirty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i="1" dirty="0">
                <a:sym typeface="Arial"/>
              </a:rPr>
              <a:t>Connaissez-vous </a:t>
            </a:r>
            <a:r>
              <a:rPr lang="fr-FR" sz="2000" i="1" dirty="0" smtClean="0">
                <a:sym typeface="Arial"/>
                <a:hlinkClick r:id="rId3"/>
              </a:rPr>
              <a:t>TRIZ</a:t>
            </a:r>
            <a:r>
              <a:rPr lang="fr-FR" sz="2000" i="1" dirty="0" smtClean="0">
                <a:sym typeface="Arial"/>
              </a:rPr>
              <a:t>, </a:t>
            </a:r>
            <a:r>
              <a:rPr lang="fr-FR" sz="2000" dirty="0" smtClean="0">
                <a:sym typeface="Arial"/>
              </a:rPr>
              <a:t>la</a:t>
            </a:r>
            <a:r>
              <a:rPr lang="fr-FR" sz="2000" i="1" dirty="0" smtClean="0">
                <a:sym typeface="Arial"/>
              </a:rPr>
              <a:t> </a:t>
            </a:r>
            <a:r>
              <a:rPr lang="fr-FR" sz="2000" i="1" dirty="0">
                <a:sym typeface="Arial"/>
              </a:rPr>
              <a:t>théorie de résolution des problèmes </a:t>
            </a:r>
            <a:r>
              <a:rPr lang="fr-FR" sz="2000" i="1" dirty="0" smtClean="0">
                <a:sym typeface="Arial"/>
              </a:rPr>
              <a:t>inventifs ?</a:t>
            </a:r>
            <a:endParaRPr lang="fr-FR" sz="2800" dirty="0"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82" y="4167206"/>
            <a:ext cx="773365" cy="73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862847" y="43513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5660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1320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6980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26407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83009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39610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96212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852814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8D42C6"/>
                </a:solidFill>
                <a:latin typeface="Calibri" panose="020F0502020204030204" pitchFamily="34" charset="0"/>
              </a:rPr>
              <a:t>Quiz sous cette vidéo</a:t>
            </a:r>
            <a:r>
              <a:rPr lang="fr-FR" sz="1800" dirty="0" smtClean="0">
                <a:solidFill>
                  <a:srgbClr val="8D42C6"/>
                </a:solidFill>
                <a:latin typeface="Calibri" panose="020F0502020204030204" pitchFamily="34" charset="0"/>
              </a:rPr>
              <a:t>…</a:t>
            </a:r>
            <a:endParaRPr lang="fr-FR" sz="1800" dirty="0">
              <a:solidFill>
                <a:srgbClr val="8D42C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8341" y="4490726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33" y="828496"/>
            <a:ext cx="6657975" cy="4886504"/>
          </a:xfrm>
          <a:prstGeom prst="rect">
            <a:avLst/>
          </a:prstGeom>
          <a:solidFill>
            <a:schemeClr val="bg1"/>
          </a:solidFill>
          <a:ln>
            <a:solidFill>
              <a:srgbClr val="F3F4F9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78075" y="466"/>
            <a:ext cx="6665926" cy="904875"/>
          </a:xfrm>
          <a:prstGeom prst="rect">
            <a:avLst/>
          </a:prstGeom>
          <a:solidFill>
            <a:srgbClr val="F3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486025" y="86519"/>
            <a:ext cx="624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kern="0" dirty="0" smtClean="0"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4516" y="422451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3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des solutions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70920"/>
            <a:ext cx="6096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34039" y="5471482"/>
            <a:ext cx="185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813375" y="5030787"/>
            <a:ext cx="412066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.. et conclusions</a:t>
            </a:r>
            <a:r>
              <a:rPr lang="fr-FR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Mise en place des solutions</a:t>
            </a:r>
            <a:b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4" y="1350963"/>
            <a:ext cx="6208713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1200"/>
              </a:spcBef>
              <a:buFontTx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Mettre en œuvre le plan d’actions</a:t>
            </a:r>
          </a:p>
          <a:p>
            <a:pPr marL="342900" indent="-342900" eaLnBrk="1" hangingPunct="1">
              <a:spcBef>
                <a:spcPts val="1200"/>
              </a:spcBef>
              <a:buFontTx/>
              <a:buAutoNum type="arabicPeriod"/>
            </a:pPr>
            <a:r>
              <a:rPr lang="fr-FR" sz="2800" dirty="0">
                <a:latin typeface="Calibri" panose="020F0502020204030204" pitchFamily="34" charset="0"/>
                <a:cs typeface="Arial" panose="020B0604020202020204" pitchFamily="34" charset="0"/>
              </a:rPr>
              <a:t>Obtenir, valider, pérenniser les résultats</a:t>
            </a:r>
          </a:p>
        </p:txBody>
      </p:sp>
      <p:graphicFrame>
        <p:nvGraphicFramePr>
          <p:cNvPr id="9" name="Diagramm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60010"/>
              </p:ext>
            </p:extLst>
          </p:nvPr>
        </p:nvGraphicFramePr>
        <p:xfrm>
          <a:off x="4693846" y="2506311"/>
          <a:ext cx="4895779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44473" y="33669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51316193"/>
              </p:ext>
            </p:extLst>
          </p:nvPr>
        </p:nvGraphicFramePr>
        <p:xfrm>
          <a:off x="140676" y="2110154"/>
          <a:ext cx="8887215" cy="338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 bwMode="auto">
          <a:xfrm>
            <a:off x="2574827" y="416291"/>
            <a:ext cx="6242050" cy="9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Mettre en place la solution : </a:t>
            </a:r>
            <a:br>
              <a:rPr lang="fr-FR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les outils</a:t>
            </a:r>
            <a:br>
              <a:rPr lang="fr-FR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5471917"/>
            <a:ext cx="185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8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538" y="5496935"/>
            <a:ext cx="13837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cc-by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9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2F0411-B72F-4E01-AFB6-654F4D28A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6AA6F-8977-43C1-8C09-CACFA7C57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C1582-C125-492B-970D-11FF76C86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0D934-33EF-4795-85FA-42AC3F78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2AE77-289A-4137-9B8D-DE010AE4F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9C5A6-2409-45C1-B8E2-85F8D6F05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2AC86D-F368-4B13-82C5-8E278678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54DD7F-CF09-4EE4-9D3C-21CC1D191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A110-3040-48D6-BE4F-816193D0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Livrables de cette phase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586522"/>
            <a:ext cx="6021351" cy="3931775"/>
          </a:xfrm>
        </p:spPr>
        <p:txBody>
          <a:bodyPr/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 Problème résolu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Totalement ou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partiellement : obtenir rapidement des </a:t>
            </a:r>
            <a:r>
              <a:rPr lang="fr-FR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premiers succès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pour instaurer une dynamique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514350" indent="-5143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2800" dirty="0">
                <a:latin typeface="Calibri" panose="020F0502020204030204" pitchFamily="34" charset="0"/>
                <a:cs typeface="Arial" panose="020B0604020202020204" pitchFamily="34" charset="0"/>
              </a:rPr>
              <a:t>Vérifier que les résultats sont atteints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Evaluation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d’impact d’un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projet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fr-FR" sz="2400" dirty="0" smtClean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74" y="4035065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6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Livrables de cette phase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308100"/>
            <a:ext cx="6021351" cy="2726965"/>
          </a:xfrm>
        </p:spPr>
        <p:txBody>
          <a:bodyPr/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 Communiquer</a:t>
            </a:r>
            <a:endParaRPr lang="fr-FR" sz="2800" dirty="0">
              <a:latin typeface="Calibri" panose="020F0502020204030204" pitchFamily="34" charset="0"/>
              <a:sym typeface="Arial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« Rendre des comptes » au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financeur : écart prévu/réalisé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Justification </a:t>
            </a: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des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dépenses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Management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visuel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74" y="4035065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pic>
        <p:nvPicPr>
          <p:cNvPr id="6" name="Picture 2" descr="http://farm4.staticflickr.com/3576/3285224704_8e98e70a53_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047" y="3247209"/>
            <a:ext cx="3197398" cy="21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934039" y="5471482"/>
            <a:ext cx="1858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5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dotsi-isere.com/images/1703-4-roue-de-de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168" y="1024530"/>
            <a:ext cx="1817536" cy="11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320729"/>
            <a:ext cx="6242050" cy="4196056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« Verrouiller » les résultats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Surveillance / Monitoring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 est très facile de retomber dans les mauvaises habitudes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Capitaliser avant de clore le projet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Post mortem </a:t>
            </a: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réunion de bilan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Documentation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Archivée et accessible (données,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indicateurs, compte-rendu)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473" y="438282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41" y="3738887"/>
            <a:ext cx="1615857" cy="15956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944" y="5435225"/>
            <a:ext cx="2408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Licence CC0 universelle : pixabay.com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32511" y="323269"/>
            <a:ext cx="3815408" cy="2405314"/>
            <a:chOff x="732511" y="323269"/>
            <a:chExt cx="3815408" cy="2405314"/>
          </a:xfrm>
        </p:grpSpPr>
        <p:sp>
          <p:nvSpPr>
            <p:cNvPr id="7" name="Forme libre 6"/>
            <p:cNvSpPr/>
            <p:nvPr/>
          </p:nvSpPr>
          <p:spPr>
            <a:xfrm>
              <a:off x="732511" y="323269"/>
              <a:ext cx="3265531" cy="1613038"/>
            </a:xfrm>
            <a:custGeom>
              <a:avLst/>
              <a:gdLst>
                <a:gd name="connsiteX0" fmla="*/ 0 w 2490127"/>
                <a:gd name="connsiteY0" fmla="*/ 161304 h 1613038"/>
                <a:gd name="connsiteX1" fmla="*/ 161304 w 2490127"/>
                <a:gd name="connsiteY1" fmla="*/ 0 h 1613038"/>
                <a:gd name="connsiteX2" fmla="*/ 2328823 w 2490127"/>
                <a:gd name="connsiteY2" fmla="*/ 0 h 1613038"/>
                <a:gd name="connsiteX3" fmla="*/ 2490127 w 2490127"/>
                <a:gd name="connsiteY3" fmla="*/ 161304 h 1613038"/>
                <a:gd name="connsiteX4" fmla="*/ 2490127 w 2490127"/>
                <a:gd name="connsiteY4" fmla="*/ 1451734 h 1613038"/>
                <a:gd name="connsiteX5" fmla="*/ 2328823 w 2490127"/>
                <a:gd name="connsiteY5" fmla="*/ 1613038 h 1613038"/>
                <a:gd name="connsiteX6" fmla="*/ 161304 w 2490127"/>
                <a:gd name="connsiteY6" fmla="*/ 1613038 h 1613038"/>
                <a:gd name="connsiteX7" fmla="*/ 0 w 2490127"/>
                <a:gd name="connsiteY7" fmla="*/ 1451734 h 1613038"/>
                <a:gd name="connsiteX8" fmla="*/ 0 w 2490127"/>
                <a:gd name="connsiteY8" fmla="*/ 161304 h 1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127" h="1613038">
                  <a:moveTo>
                    <a:pt x="0" y="161304"/>
                  </a:moveTo>
                  <a:cubicBezTo>
                    <a:pt x="0" y="72218"/>
                    <a:pt x="72218" y="0"/>
                    <a:pt x="161304" y="0"/>
                  </a:cubicBezTo>
                  <a:lnTo>
                    <a:pt x="2328823" y="0"/>
                  </a:lnTo>
                  <a:cubicBezTo>
                    <a:pt x="2417909" y="0"/>
                    <a:pt x="2490127" y="72218"/>
                    <a:pt x="2490127" y="161304"/>
                  </a:cubicBezTo>
                  <a:lnTo>
                    <a:pt x="2490127" y="1451734"/>
                  </a:lnTo>
                  <a:cubicBezTo>
                    <a:pt x="2490127" y="1540820"/>
                    <a:pt x="2417909" y="1613038"/>
                    <a:pt x="2328823" y="1613038"/>
                  </a:cubicBezTo>
                  <a:lnTo>
                    <a:pt x="161304" y="1613038"/>
                  </a:lnTo>
                  <a:cubicBezTo>
                    <a:pt x="72218" y="1613038"/>
                    <a:pt x="0" y="1540820"/>
                    <a:pt x="0" y="1451734"/>
                  </a:cubicBezTo>
                  <a:lnTo>
                    <a:pt x="0" y="16130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3" tIns="104013" rIns="851051" bIns="507273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800" b="1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Définir le problème</a:t>
              </a:r>
              <a:endParaRPr lang="fr-FR" sz="1800" b="1" kern="1200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365277" y="545941"/>
              <a:ext cx="2182642" cy="2182642"/>
            </a:xfrm>
            <a:custGeom>
              <a:avLst/>
              <a:gdLst>
                <a:gd name="connsiteX0" fmla="*/ 0 w 2182642"/>
                <a:gd name="connsiteY0" fmla="*/ 2182642 h 2182642"/>
                <a:gd name="connsiteX1" fmla="*/ 2182642 w 2182642"/>
                <a:gd name="connsiteY1" fmla="*/ 0 h 2182642"/>
                <a:gd name="connsiteX2" fmla="*/ 2182642 w 2182642"/>
                <a:gd name="connsiteY2" fmla="*/ 2182642 h 2182642"/>
                <a:gd name="connsiteX3" fmla="*/ 0 w 2182642"/>
                <a:gd name="connsiteY3" fmla="*/ 2182642 h 2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642" h="2182642">
                  <a:moveTo>
                    <a:pt x="0" y="2182642"/>
                  </a:moveTo>
                  <a:cubicBezTo>
                    <a:pt x="0" y="977202"/>
                    <a:pt x="977202" y="0"/>
                    <a:pt x="2182642" y="0"/>
                  </a:cubicBezTo>
                  <a:lnTo>
                    <a:pt x="2182642" y="2182642"/>
                  </a:lnTo>
                  <a:lnTo>
                    <a:pt x="0" y="21826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81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193" tIns="824193" rIns="184912" bIns="184912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2600" b="1" dirty="0">
                  <a:solidFill>
                    <a:schemeClr val="tx1"/>
                  </a:solidFill>
                </a:rPr>
                <a:t>1/ </a:t>
              </a:r>
              <a:r>
                <a:rPr lang="fr-FR" sz="2300" b="1" dirty="0">
                  <a:solidFill>
                    <a:schemeClr val="tx1"/>
                  </a:solidFill>
                </a:rPr>
                <a:t>Cadrage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648734" y="323269"/>
            <a:ext cx="3916712" cy="2405314"/>
            <a:chOff x="4648734" y="323269"/>
            <a:chExt cx="3943122" cy="2405314"/>
          </a:xfrm>
        </p:grpSpPr>
        <p:sp>
          <p:nvSpPr>
            <p:cNvPr id="6" name="Forme libre 5"/>
            <p:cNvSpPr/>
            <p:nvPr/>
          </p:nvSpPr>
          <p:spPr>
            <a:xfrm>
              <a:off x="5005312" y="323269"/>
              <a:ext cx="3586544" cy="1613038"/>
            </a:xfrm>
            <a:custGeom>
              <a:avLst/>
              <a:gdLst>
                <a:gd name="connsiteX0" fmla="*/ 0 w 3180465"/>
                <a:gd name="connsiteY0" fmla="*/ 161304 h 1613038"/>
                <a:gd name="connsiteX1" fmla="*/ 161304 w 3180465"/>
                <a:gd name="connsiteY1" fmla="*/ 0 h 1613038"/>
                <a:gd name="connsiteX2" fmla="*/ 3019161 w 3180465"/>
                <a:gd name="connsiteY2" fmla="*/ 0 h 1613038"/>
                <a:gd name="connsiteX3" fmla="*/ 3180465 w 3180465"/>
                <a:gd name="connsiteY3" fmla="*/ 161304 h 1613038"/>
                <a:gd name="connsiteX4" fmla="*/ 3180465 w 3180465"/>
                <a:gd name="connsiteY4" fmla="*/ 1451734 h 1613038"/>
                <a:gd name="connsiteX5" fmla="*/ 3019161 w 3180465"/>
                <a:gd name="connsiteY5" fmla="*/ 1613038 h 1613038"/>
                <a:gd name="connsiteX6" fmla="*/ 161304 w 3180465"/>
                <a:gd name="connsiteY6" fmla="*/ 1613038 h 1613038"/>
                <a:gd name="connsiteX7" fmla="*/ 0 w 3180465"/>
                <a:gd name="connsiteY7" fmla="*/ 1451734 h 1613038"/>
                <a:gd name="connsiteX8" fmla="*/ 0 w 3180465"/>
                <a:gd name="connsiteY8" fmla="*/ 161304 h 1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0465" h="1613038">
                  <a:moveTo>
                    <a:pt x="0" y="161304"/>
                  </a:moveTo>
                  <a:cubicBezTo>
                    <a:pt x="0" y="72218"/>
                    <a:pt x="72218" y="0"/>
                    <a:pt x="161304" y="0"/>
                  </a:cubicBezTo>
                  <a:lnTo>
                    <a:pt x="3019161" y="0"/>
                  </a:lnTo>
                  <a:cubicBezTo>
                    <a:pt x="3108247" y="0"/>
                    <a:pt x="3180465" y="72218"/>
                    <a:pt x="3180465" y="161304"/>
                  </a:cubicBezTo>
                  <a:lnTo>
                    <a:pt x="3180465" y="1451734"/>
                  </a:lnTo>
                  <a:cubicBezTo>
                    <a:pt x="3180465" y="1540820"/>
                    <a:pt x="3108247" y="1613038"/>
                    <a:pt x="3019161" y="1613038"/>
                  </a:cubicBezTo>
                  <a:lnTo>
                    <a:pt x="161304" y="1613038"/>
                  </a:lnTo>
                  <a:cubicBezTo>
                    <a:pt x="72218" y="1613038"/>
                    <a:pt x="0" y="1540820"/>
                    <a:pt x="0" y="1451734"/>
                  </a:cubicBezTo>
                  <a:lnTo>
                    <a:pt x="0" y="16130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2451115"/>
                <a:satOff val="-3409"/>
                <a:lumOff val="-130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8152" tIns="104013" rIns="104014" bIns="507273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800" b="1" kern="1200" dirty="0" smtClean="0"/>
            </a:p>
            <a:p>
              <a:pPr marL="628650" lvl="2" indent="-171450" defTabSz="8001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Remonter aux causes</a:t>
              </a:r>
              <a:endParaRPr lang="fr-FR" sz="1800" b="1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4648734" y="545941"/>
              <a:ext cx="2182642" cy="2182642"/>
            </a:xfrm>
            <a:custGeom>
              <a:avLst/>
              <a:gdLst>
                <a:gd name="connsiteX0" fmla="*/ 0 w 2182642"/>
                <a:gd name="connsiteY0" fmla="*/ 2182642 h 2182642"/>
                <a:gd name="connsiteX1" fmla="*/ 2182642 w 2182642"/>
                <a:gd name="connsiteY1" fmla="*/ 0 h 2182642"/>
                <a:gd name="connsiteX2" fmla="*/ 2182642 w 2182642"/>
                <a:gd name="connsiteY2" fmla="*/ 2182642 h 2182642"/>
                <a:gd name="connsiteX3" fmla="*/ 0 w 2182642"/>
                <a:gd name="connsiteY3" fmla="*/ 2182642 h 2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642" h="2182642">
                  <a:moveTo>
                    <a:pt x="0" y="0"/>
                  </a:moveTo>
                  <a:cubicBezTo>
                    <a:pt x="1205440" y="0"/>
                    <a:pt x="2182642" y="977202"/>
                    <a:pt x="2182642" y="2182642"/>
                  </a:cubicBezTo>
                  <a:lnTo>
                    <a:pt x="0" y="21826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75000">
                  <a:srgbClr val="FF6868"/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824193" rIns="824193" bIns="184912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2600" b="1" dirty="0">
                  <a:solidFill>
                    <a:schemeClr val="tx1"/>
                  </a:solidFill>
                </a:rPr>
                <a:t>2/ </a:t>
              </a:r>
              <a:r>
                <a:rPr lang="fr-FR" sz="2300" b="1" dirty="0">
                  <a:solidFill>
                    <a:schemeClr val="tx1"/>
                  </a:solidFill>
                </a:rPr>
                <a:t>Analyse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648734" y="2829397"/>
            <a:ext cx="3916712" cy="2509884"/>
            <a:chOff x="4648734" y="2829397"/>
            <a:chExt cx="3916712" cy="2509884"/>
          </a:xfrm>
        </p:grpSpPr>
        <p:sp>
          <p:nvSpPr>
            <p:cNvPr id="4" name="Forme libre 3"/>
            <p:cNvSpPr/>
            <p:nvPr/>
          </p:nvSpPr>
          <p:spPr>
            <a:xfrm>
              <a:off x="5298936" y="3726243"/>
              <a:ext cx="3266510" cy="1613038"/>
            </a:xfrm>
            <a:custGeom>
              <a:avLst/>
              <a:gdLst>
                <a:gd name="connsiteX0" fmla="*/ 0 w 2997615"/>
                <a:gd name="connsiteY0" fmla="*/ 161304 h 1613038"/>
                <a:gd name="connsiteX1" fmla="*/ 161304 w 2997615"/>
                <a:gd name="connsiteY1" fmla="*/ 0 h 1613038"/>
                <a:gd name="connsiteX2" fmla="*/ 2836311 w 2997615"/>
                <a:gd name="connsiteY2" fmla="*/ 0 h 1613038"/>
                <a:gd name="connsiteX3" fmla="*/ 2997615 w 2997615"/>
                <a:gd name="connsiteY3" fmla="*/ 161304 h 1613038"/>
                <a:gd name="connsiteX4" fmla="*/ 2997615 w 2997615"/>
                <a:gd name="connsiteY4" fmla="*/ 1451734 h 1613038"/>
                <a:gd name="connsiteX5" fmla="*/ 2836311 w 2997615"/>
                <a:gd name="connsiteY5" fmla="*/ 1613038 h 1613038"/>
                <a:gd name="connsiteX6" fmla="*/ 161304 w 2997615"/>
                <a:gd name="connsiteY6" fmla="*/ 1613038 h 1613038"/>
                <a:gd name="connsiteX7" fmla="*/ 0 w 2997615"/>
                <a:gd name="connsiteY7" fmla="*/ 1451734 h 1613038"/>
                <a:gd name="connsiteX8" fmla="*/ 0 w 2997615"/>
                <a:gd name="connsiteY8" fmla="*/ 161304 h 1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615" h="1613038">
                  <a:moveTo>
                    <a:pt x="0" y="161304"/>
                  </a:moveTo>
                  <a:cubicBezTo>
                    <a:pt x="0" y="72218"/>
                    <a:pt x="72218" y="0"/>
                    <a:pt x="161304" y="0"/>
                  </a:cubicBezTo>
                  <a:lnTo>
                    <a:pt x="2836311" y="0"/>
                  </a:lnTo>
                  <a:cubicBezTo>
                    <a:pt x="2925397" y="0"/>
                    <a:pt x="2997615" y="72218"/>
                    <a:pt x="2997615" y="161304"/>
                  </a:cubicBezTo>
                  <a:lnTo>
                    <a:pt x="2997615" y="1451734"/>
                  </a:lnTo>
                  <a:cubicBezTo>
                    <a:pt x="2997615" y="1540820"/>
                    <a:pt x="2925397" y="1613038"/>
                    <a:pt x="2836311" y="1613038"/>
                  </a:cubicBezTo>
                  <a:lnTo>
                    <a:pt x="161304" y="1613038"/>
                  </a:lnTo>
                  <a:cubicBezTo>
                    <a:pt x="72218" y="1613038"/>
                    <a:pt x="0" y="1540820"/>
                    <a:pt x="0" y="1451734"/>
                  </a:cubicBezTo>
                  <a:lnTo>
                    <a:pt x="0" y="16130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4902230"/>
                <a:satOff val="-6819"/>
                <a:lumOff val="-2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3298" tIns="507273" rIns="104013" bIns="104013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5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Trouver et choisir les solutions</a:t>
              </a:r>
              <a:endParaRPr lang="fr-FR" sz="1800" b="1" kern="1200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4648734" y="2829397"/>
              <a:ext cx="2182642" cy="2182643"/>
            </a:xfrm>
            <a:custGeom>
              <a:avLst/>
              <a:gdLst>
                <a:gd name="connsiteX0" fmla="*/ 0 w 2182642"/>
                <a:gd name="connsiteY0" fmla="*/ 2182642 h 2182642"/>
                <a:gd name="connsiteX1" fmla="*/ 2182642 w 2182642"/>
                <a:gd name="connsiteY1" fmla="*/ 0 h 2182642"/>
                <a:gd name="connsiteX2" fmla="*/ 2182642 w 2182642"/>
                <a:gd name="connsiteY2" fmla="*/ 2182642 h 2182642"/>
                <a:gd name="connsiteX3" fmla="*/ 0 w 2182642"/>
                <a:gd name="connsiteY3" fmla="*/ 2182642 h 2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642" h="2182642">
                  <a:moveTo>
                    <a:pt x="2182642" y="0"/>
                  </a:moveTo>
                  <a:cubicBezTo>
                    <a:pt x="2182642" y="1205440"/>
                    <a:pt x="1205440" y="2182642"/>
                    <a:pt x="0" y="2182642"/>
                  </a:cubicBezTo>
                  <a:lnTo>
                    <a:pt x="0" y="0"/>
                  </a:lnTo>
                  <a:lnTo>
                    <a:pt x="218264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84000">
                  <a:srgbClr val="92D050"/>
                </a:gs>
                <a:gs pos="100000">
                  <a:schemeClr val="bg1"/>
                </a:gs>
              </a:gsLst>
              <a:lin ang="2700000" scaled="1"/>
              <a:tileRect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184912" rIns="824193" bIns="82419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600" b="1" kern="1200" dirty="0" smtClean="0">
                  <a:solidFill>
                    <a:schemeClr val="tx1"/>
                  </a:solidFill>
                </a:rPr>
                <a:t>3/ </a:t>
              </a:r>
              <a:r>
                <a:rPr lang="fr-FR" sz="2300" b="1" kern="1200" dirty="0" smtClean="0">
                  <a:solidFill>
                    <a:schemeClr val="tx1"/>
                  </a:solidFill>
                </a:rPr>
                <a:t>Solution</a:t>
              </a:r>
              <a:endParaRPr lang="fr-FR" sz="2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32511" y="2829398"/>
            <a:ext cx="3815408" cy="2509883"/>
            <a:chOff x="732511" y="2829398"/>
            <a:chExt cx="3815408" cy="2509883"/>
          </a:xfrm>
          <a:gradFill>
            <a:gsLst>
              <a:gs pos="15000">
                <a:srgbClr val="E478FF"/>
              </a:gs>
              <a:gs pos="0">
                <a:srgbClr val="CC00FF"/>
              </a:gs>
              <a:gs pos="100000">
                <a:schemeClr val="bg1"/>
              </a:gs>
            </a:gsLst>
            <a:lin ang="2700000" scaled="1"/>
          </a:gradFill>
        </p:grpSpPr>
        <p:sp>
          <p:nvSpPr>
            <p:cNvPr id="5" name="Forme libre 4"/>
            <p:cNvSpPr/>
            <p:nvPr/>
          </p:nvSpPr>
          <p:spPr>
            <a:xfrm>
              <a:off x="732511" y="3535556"/>
              <a:ext cx="3265531" cy="1803725"/>
            </a:xfrm>
            <a:custGeom>
              <a:avLst/>
              <a:gdLst>
                <a:gd name="connsiteX0" fmla="*/ 0 w 2490127"/>
                <a:gd name="connsiteY0" fmla="*/ 161304 h 1613038"/>
                <a:gd name="connsiteX1" fmla="*/ 161304 w 2490127"/>
                <a:gd name="connsiteY1" fmla="*/ 0 h 1613038"/>
                <a:gd name="connsiteX2" fmla="*/ 2328823 w 2490127"/>
                <a:gd name="connsiteY2" fmla="*/ 0 h 1613038"/>
                <a:gd name="connsiteX3" fmla="*/ 2490127 w 2490127"/>
                <a:gd name="connsiteY3" fmla="*/ 161304 h 1613038"/>
                <a:gd name="connsiteX4" fmla="*/ 2490127 w 2490127"/>
                <a:gd name="connsiteY4" fmla="*/ 1451734 h 1613038"/>
                <a:gd name="connsiteX5" fmla="*/ 2328823 w 2490127"/>
                <a:gd name="connsiteY5" fmla="*/ 1613038 h 1613038"/>
                <a:gd name="connsiteX6" fmla="*/ 161304 w 2490127"/>
                <a:gd name="connsiteY6" fmla="*/ 1613038 h 1613038"/>
                <a:gd name="connsiteX7" fmla="*/ 0 w 2490127"/>
                <a:gd name="connsiteY7" fmla="*/ 1451734 h 1613038"/>
                <a:gd name="connsiteX8" fmla="*/ 0 w 2490127"/>
                <a:gd name="connsiteY8" fmla="*/ 161304 h 1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127" h="1613038">
                  <a:moveTo>
                    <a:pt x="0" y="161304"/>
                  </a:moveTo>
                  <a:cubicBezTo>
                    <a:pt x="0" y="72218"/>
                    <a:pt x="72218" y="0"/>
                    <a:pt x="161304" y="0"/>
                  </a:cubicBezTo>
                  <a:lnTo>
                    <a:pt x="2328823" y="0"/>
                  </a:lnTo>
                  <a:cubicBezTo>
                    <a:pt x="2417909" y="0"/>
                    <a:pt x="2490127" y="72218"/>
                    <a:pt x="2490127" y="161304"/>
                  </a:cubicBezTo>
                  <a:lnTo>
                    <a:pt x="2490127" y="1451734"/>
                  </a:lnTo>
                  <a:cubicBezTo>
                    <a:pt x="2490127" y="1540820"/>
                    <a:pt x="2417909" y="1613038"/>
                    <a:pt x="2328823" y="1613038"/>
                  </a:cubicBezTo>
                  <a:lnTo>
                    <a:pt x="161304" y="1613038"/>
                  </a:lnTo>
                  <a:cubicBezTo>
                    <a:pt x="72218" y="1613038"/>
                    <a:pt x="0" y="1540820"/>
                    <a:pt x="0" y="1451734"/>
                  </a:cubicBezTo>
                  <a:lnTo>
                    <a:pt x="0" y="161304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3" tIns="507273" rIns="851051" bIns="104013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Implantation</a:t>
              </a:r>
              <a:endParaRPr lang="fr-FR" sz="18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Suivi</a:t>
              </a:r>
              <a:endParaRPr lang="fr-FR" sz="18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Evaluation</a:t>
              </a:r>
              <a:endParaRPr lang="fr-FR" sz="18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Capitalisation</a:t>
              </a:r>
              <a:endParaRPr lang="fr-FR" sz="1800" b="1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2365277" y="2829398"/>
              <a:ext cx="2182642" cy="2182642"/>
            </a:xfrm>
            <a:custGeom>
              <a:avLst/>
              <a:gdLst>
                <a:gd name="connsiteX0" fmla="*/ 0 w 2182642"/>
                <a:gd name="connsiteY0" fmla="*/ 2182642 h 2182642"/>
                <a:gd name="connsiteX1" fmla="*/ 2182642 w 2182642"/>
                <a:gd name="connsiteY1" fmla="*/ 0 h 2182642"/>
                <a:gd name="connsiteX2" fmla="*/ 2182642 w 2182642"/>
                <a:gd name="connsiteY2" fmla="*/ 2182642 h 2182642"/>
                <a:gd name="connsiteX3" fmla="*/ 0 w 2182642"/>
                <a:gd name="connsiteY3" fmla="*/ 2182642 h 21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642" h="2182642">
                  <a:moveTo>
                    <a:pt x="2182642" y="2182642"/>
                  </a:moveTo>
                  <a:cubicBezTo>
                    <a:pt x="977202" y="2182642"/>
                    <a:pt x="0" y="1205440"/>
                    <a:pt x="0" y="0"/>
                  </a:cubicBezTo>
                  <a:lnTo>
                    <a:pt x="2182642" y="0"/>
                  </a:lnTo>
                  <a:lnTo>
                    <a:pt x="2182642" y="2182642"/>
                  </a:lnTo>
                  <a:close/>
                </a:path>
              </a:pathLst>
            </a:custGeom>
            <a:gradFill flip="none" rotWithShape="1">
              <a:gsLst>
                <a:gs pos="83000">
                  <a:srgbClr val="E478FF"/>
                </a:gs>
                <a:gs pos="0">
                  <a:srgbClr val="CC00FF"/>
                </a:gs>
                <a:gs pos="100000">
                  <a:schemeClr val="bg1"/>
                </a:gs>
              </a:gsLst>
              <a:lin ang="8100000" scaled="1"/>
              <a:tileRect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193" tIns="184912" rIns="184912" bIns="82419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600" b="1" kern="1200" dirty="0" smtClean="0">
                  <a:solidFill>
                    <a:schemeClr val="tx1"/>
                  </a:solidFill>
                </a:rPr>
                <a:t>4/ Action</a:t>
              </a:r>
              <a:endParaRPr lang="fr-FR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221531" y="2325324"/>
            <a:ext cx="753591" cy="907333"/>
            <a:chOff x="4221531" y="2325324"/>
            <a:chExt cx="753591" cy="907333"/>
          </a:xfrm>
        </p:grpSpPr>
        <p:sp>
          <p:nvSpPr>
            <p:cNvPr id="12" name="Flèche en arc 11"/>
            <p:cNvSpPr/>
            <p:nvPr/>
          </p:nvSpPr>
          <p:spPr>
            <a:xfrm>
              <a:off x="4221531" y="2325324"/>
              <a:ext cx="753591" cy="655296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èche en arc 12"/>
            <p:cNvSpPr/>
            <p:nvPr/>
          </p:nvSpPr>
          <p:spPr>
            <a:xfrm rot="10800000">
              <a:off x="4221531" y="2577361"/>
              <a:ext cx="753591" cy="655296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2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1775" y="1142409"/>
            <a:ext cx="6245225" cy="3937000"/>
          </a:xfrm>
        </p:spPr>
        <p:txBody>
          <a:bodyPr/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800" dirty="0" smtClean="0">
                <a:latin typeface="Calibri" panose="020F0502020204030204" pitchFamily="34" charset="0"/>
                <a:sym typeface="Arial"/>
              </a:rPr>
              <a:t> Valoriser </a:t>
            </a:r>
            <a:r>
              <a:rPr lang="fr-FR" sz="2800" dirty="0">
                <a:latin typeface="Calibri" panose="020F0502020204030204" pitchFamily="34" charset="0"/>
                <a:sym typeface="Arial"/>
              </a:rPr>
              <a:t>le travail </a:t>
            </a:r>
            <a:r>
              <a:rPr lang="fr-FR" sz="2800" dirty="0" smtClean="0">
                <a:latin typeface="Calibri" panose="020F0502020204030204" pitchFamily="34" charset="0"/>
                <a:sym typeface="Arial"/>
              </a:rPr>
              <a:t>accompli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Féliciter et remercier toutes les personnes ayant contribué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Journal d’entreprise,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  <a:latin typeface="Calibri" panose="020F0502020204030204" pitchFamily="34" charset="0"/>
                <a:sym typeface="Arial"/>
              </a:rPr>
              <a:t>petite fête..</a:t>
            </a:r>
            <a:endParaRPr lang="fr-FR" sz="2400" dirty="0">
              <a:solidFill>
                <a:srgbClr val="0070C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56322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Conseils pratiques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74" y="437373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pic>
        <p:nvPicPr>
          <p:cNvPr id="1026" name="Picture 2" descr="http://farm8.staticflickr.com/7196/6863825664_e7a9330d81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2285127"/>
            <a:ext cx="1882140" cy="30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065521" y="5471482"/>
            <a:ext cx="272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: Ron </a:t>
            </a:r>
            <a:r>
              <a:rPr lang="fr-FR" sz="1100" dirty="0" err="1" smtClean="0">
                <a:solidFill>
                  <a:schemeClr val="tx1"/>
                </a:solidFill>
                <a:latin typeface="Times New Roman" pitchFamily="18" charset="0"/>
              </a:rPr>
              <a:t>Cogswell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 cc-by 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b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0178" y="834103"/>
            <a:ext cx="6173194" cy="3937000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fr-F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Autres méthodes de résolution de problème, par exemple </a:t>
            </a:r>
            <a:r>
              <a:rPr lang="fr-FR" sz="23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3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méthode CRIMES</a:t>
            </a: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aractériser </a:t>
            </a: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situation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égler provisoirement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dentifier la cause racine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 les actions correctives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valuer le résultat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uivre dans le temps !</a:t>
            </a:r>
          </a:p>
          <a:p>
            <a:pPr marL="355600" lvl="1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endParaRPr lang="fr-FR" sz="10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Utile sur une chaine de fabrication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priorité n’est pas la durabilité, mais de relancer la production.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Une fois que l’étape 2 est réalisée la procédure MRP est « classique 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000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.. Mais la plus connue est la démarche </a:t>
            </a:r>
            <a:r>
              <a:rPr lang="fr-FR" sz="23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8D</a:t>
            </a:r>
            <a:r>
              <a:rPr lang="fr-FR" sz="23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anglais pour 8 DO (8 </a:t>
            </a:r>
            <a:r>
              <a:rPr lang="fr-FR" sz="2000" i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actions), regardons-la rapidement.</a:t>
            </a:r>
            <a:endParaRPr lang="fr-FR" sz="2000" i="1" u="sng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4474" y="469415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Formulaire 8D </a:t>
            </a:r>
            <a:r>
              <a:rPr lang="fr-FR" sz="3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(1/2)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pic>
        <p:nvPicPr>
          <p:cNvPr id="62466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153" y="737519"/>
            <a:ext cx="59848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474" y="469415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re 1"/>
          <p:cNvSpPr txBox="1">
            <a:spLocks/>
          </p:cNvSpPr>
          <p:nvPr/>
        </p:nvSpPr>
        <p:spPr bwMode="auto">
          <a:xfrm>
            <a:off x="3831962" y="0"/>
            <a:ext cx="46571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014413">
              <a:lnSpc>
                <a:spcPct val="90000"/>
              </a:lnSpc>
              <a:spcBef>
                <a:spcPts val="1113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0413" indent="-252413" defTabSz="1014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8413" indent="-252413" defTabSz="1014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76413" indent="-252413" defTabSz="1014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4413" indent="-252413" defTabSz="1014413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1613" indent="-252413" defTabSz="1014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98813" indent="-252413" defTabSz="1014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6013" indent="-252413" defTabSz="1014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3213" indent="-252413" defTabSz="101441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Formulaire 8D 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(2/2)</a:t>
            </a:r>
          </a:p>
        </p:txBody>
      </p:sp>
      <p:pic>
        <p:nvPicPr>
          <p:cNvPr id="63490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925458"/>
            <a:ext cx="5838190" cy="478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4474" y="469415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3048787" y="236537"/>
            <a:ext cx="4465320" cy="822325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Formulaire MRP utilisé en production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481647" y="5195058"/>
            <a:ext cx="381000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42F97B-8AFF-438F-9542-EF71A10C97FC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64515" name="Picture 2" descr="http://i74.servimg.com/u/f74/12/44/89/13/formul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896" y="1476266"/>
            <a:ext cx="7725103" cy="42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82493" y="1228724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100" dirty="0">
                <a:solidFill>
                  <a:schemeClr val="tx1"/>
                </a:solidFill>
                <a:latin typeface="Times New Roman" pitchFamily="18" charset="0"/>
              </a:rPr>
              <a:t>Image </a:t>
            </a:r>
            <a:r>
              <a:rPr lang="fr-FR" sz="1100" dirty="0" err="1" smtClean="0">
                <a:solidFill>
                  <a:schemeClr val="tx1"/>
                </a:solidFill>
                <a:latin typeface="Times New Roman" pitchFamily="18" charset="0"/>
              </a:rPr>
              <a:t>IstiA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</a:rPr>
              <a:t> : </a:t>
            </a:r>
            <a:r>
              <a:rPr lang="fr-FR" sz="1100" dirty="0">
                <a:solidFill>
                  <a:schemeClr val="tx1"/>
                </a:solidFill>
                <a:latin typeface="Times New Roman" pitchFamily="18" charset="0"/>
                <a:hlinkClick r:id="rId4"/>
              </a:rPr>
              <a:t>Source</a:t>
            </a:r>
            <a:endParaRPr lang="fr-FR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A problem solving case study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663300"/>
                </a:solidFill>
              </a:rPr>
              <a:t>Learn and practice the methodology </a:t>
            </a:r>
            <a:r>
              <a:rPr lang="en-US" sz="1600" b="1" i="1" dirty="0" smtClean="0">
                <a:solidFill>
                  <a:srgbClr val="663300"/>
                </a:solidFill>
              </a:rPr>
              <a:t>- </a:t>
            </a:r>
            <a:r>
              <a:rPr lang="en-US" sz="1600" i="1" dirty="0">
                <a:solidFill>
                  <a:srgbClr val="663300"/>
                </a:solidFill>
                <a:hlinkClick r:id="rId3"/>
              </a:rPr>
              <a:t>http://gestiondeprojet.pm/resolution-de-problemes</a:t>
            </a:r>
            <a:r>
              <a:rPr lang="en-US" sz="1600" i="1" dirty="0" smtClean="0">
                <a:solidFill>
                  <a:srgbClr val="663300"/>
                </a:solidFill>
                <a:hlinkClick r:id="rId3"/>
              </a:rPr>
              <a:t>/</a:t>
            </a:r>
            <a:r>
              <a:rPr lang="en-US" sz="1600" i="1" dirty="0" smtClean="0">
                <a:solidFill>
                  <a:srgbClr val="663300"/>
                </a:solidFill>
              </a:rPr>
              <a:t> </a:t>
            </a:r>
            <a:endParaRPr lang="fr-FR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556" dirty="0">
              <a:sym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65540" name="Image 3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019" y="1826667"/>
            <a:ext cx="6580187" cy="32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84" y="4597333"/>
            <a:ext cx="5761219" cy="1013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4474" y="469415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909"/>
            <a:ext cx="9144000" cy="4487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144000" cy="1297578"/>
          </a:xfrm>
          <a:prstGeom prst="rect">
            <a:avLst/>
          </a:prstGeom>
          <a:solidFill>
            <a:srgbClr val="F3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89759" y="321567"/>
            <a:ext cx="68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Synthèse de la MRP</a:t>
            </a:r>
            <a:endParaRPr lang="fr-FR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734425" y="5497512"/>
            <a:ext cx="381000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A24523-8AC5-4130-BE37-060206B7EBDB}" type="slidenum">
              <a:rPr lang="fr-FR" smtClean="0"/>
              <a:pPr>
                <a:defRPr/>
              </a:pPr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7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3213" y="1145628"/>
            <a:ext cx="6173787" cy="3422434"/>
          </a:xfrm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ym typeface="Arial"/>
              </a:rPr>
              <a:t>Vos propres </a:t>
            </a:r>
            <a:r>
              <a:rPr lang="fr-FR" sz="2000" dirty="0" smtClean="0">
                <a:sym typeface="Arial"/>
              </a:rPr>
              <a:t>processus de MRP ?</a:t>
            </a:r>
            <a:endParaRPr lang="fr-FR" sz="2000" dirty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2000" dirty="0" smtClean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Dans votre organisation est-ce que l’on progresse durablement ou est-ce que les mauvaises habitudes reviennent ? Comment faire ?</a:t>
            </a:r>
            <a:endParaRPr lang="fr-FR" sz="2000" dirty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sz="2000" dirty="0"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 smtClean="0">
                <a:sym typeface="Arial"/>
              </a:rPr>
              <a:t>Vous est-il arrivé d’être frustré(e) parce que vous avez bien travaillé, mais on ne vous en a pas félicité ? </a:t>
            </a:r>
            <a:r>
              <a:rPr lang="fr-FR" sz="1800" i="1" dirty="0" smtClean="0">
                <a:sym typeface="Arial"/>
              </a:rPr>
              <a:t>Et vous, prenez-vous le temps de remercier les personnes et l’équipe à la fin d’un projet ? Sans oublier personne ?</a:t>
            </a:r>
            <a:endParaRPr lang="fr-FR" sz="1800" i="1" dirty="0"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429" y="4752235"/>
            <a:ext cx="773365" cy="73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5"/>
          <p:cNvSpPr txBox="1"/>
          <p:nvPr/>
        </p:nvSpPr>
        <p:spPr>
          <a:xfrm>
            <a:off x="4714794" y="49364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5660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13203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69805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26407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783009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39610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496212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852814" algn="l" defTabSz="713203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8D42C6"/>
                </a:solidFill>
                <a:latin typeface="Calibri" panose="020F0502020204030204" pitchFamily="34" charset="0"/>
              </a:rPr>
              <a:t>Quiz sous cette vidéo</a:t>
            </a:r>
            <a:r>
              <a:rPr lang="fr-FR" sz="1800" dirty="0" smtClean="0">
                <a:solidFill>
                  <a:srgbClr val="8D42C6"/>
                </a:solidFill>
                <a:latin typeface="Calibri" panose="020F0502020204030204" pitchFamily="34" charset="0"/>
              </a:rPr>
              <a:t>…</a:t>
            </a:r>
            <a:endParaRPr lang="fr-FR" sz="1800" dirty="0">
              <a:solidFill>
                <a:srgbClr val="8D42C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4474" y="4694159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474" y="437373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474" y="4035065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473" y="3366968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564" y="3691302"/>
            <a:ext cx="35939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3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5432" y="2088784"/>
            <a:ext cx="6241571" cy="571500"/>
          </a:xfrm>
        </p:spPr>
        <p:txBody>
          <a:bodyPr/>
          <a:lstStyle/>
          <a:p>
            <a:r>
              <a:rPr lang="fr-FR" dirty="0" smtClean="0"/>
              <a:t>Merci de votre attention !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1800" b="0" dirty="0" err="1" smtClean="0"/>
              <a:t>Reconception</a:t>
            </a:r>
            <a:r>
              <a:rPr lang="fr-FR" sz="1800" b="0" dirty="0" smtClean="0"/>
              <a:t> </a:t>
            </a:r>
            <a:r>
              <a:rPr lang="fr-FR" sz="1800" b="0" dirty="0"/>
              <a:t>graphique du cours </a:t>
            </a:r>
            <a:r>
              <a:rPr lang="fr-FR" sz="1800" b="0" dirty="0" smtClean="0"/>
              <a:t>: </a:t>
            </a:r>
            <a:r>
              <a:rPr lang="fr-FR" sz="1800" b="0" dirty="0" err="1" smtClean="0">
                <a:hlinkClick r:id="rId2"/>
              </a:rPr>
              <a:t>Nandrianina</a:t>
            </a:r>
            <a:r>
              <a:rPr lang="fr-FR" sz="1800" b="0" dirty="0" smtClean="0">
                <a:hlinkClick r:id="rId2"/>
              </a:rPr>
              <a:t> </a:t>
            </a:r>
            <a:r>
              <a:rPr lang="fr-FR" sz="1800" b="0" dirty="0">
                <a:hlinkClick r:id="rId2"/>
              </a:rPr>
              <a:t>ANDRIANARISON - AMADOU</a:t>
            </a:r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8075" y="466"/>
            <a:ext cx="6665926" cy="904875"/>
          </a:xfrm>
          <a:prstGeom prst="rect">
            <a:avLst/>
          </a:prstGeom>
          <a:solidFill>
            <a:srgbClr val="F3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33" y="828496"/>
            <a:ext cx="6657975" cy="4884738"/>
          </a:xfrm>
          <a:prstGeom prst="rect">
            <a:avLst/>
          </a:prstGeom>
          <a:solidFill>
            <a:schemeClr val="bg1"/>
          </a:solidFill>
          <a:ln>
            <a:solidFill>
              <a:srgbClr val="F3F4F9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2486025" y="86519"/>
            <a:ext cx="624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kern="0" dirty="0" smtClean="0"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4516" y="4224517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2771775" y="134938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Définir le problème</a:t>
            </a:r>
          </a:p>
        </p:txBody>
      </p:sp>
      <p:pic>
        <p:nvPicPr>
          <p:cNvPr id="21508" name="Picture 2" descr="https://lh5.googleusercontent.com/04MCzV3IA-a0Df7AKUoZHJCrAYcbtzQjQYGpw2wJOMka13NGGP_5G1XttiuK-7yf-mOxnDqVyY73b8GeaUPHx4h_d9dpHzePLgfzT8xrOTNq18R9OnAcTsJLhEiw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372" y="989973"/>
            <a:ext cx="3817753" cy="42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6170179" y="5453390"/>
            <a:ext cx="2705100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100" dirty="0" smtClean="0"/>
              <a:t>Image cc-by-SA </a:t>
            </a:r>
            <a:r>
              <a:rPr lang="fr-FR" sz="1100" dirty="0"/>
              <a:t>: </a:t>
            </a:r>
            <a:r>
              <a:rPr lang="fr-FR" sz="1100" dirty="0">
                <a:hlinkClick r:id="rId4"/>
              </a:rPr>
              <a:t>Source</a:t>
            </a:r>
            <a:endParaRPr lang="fr-FR" sz="11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 bwMode="auto">
          <a:xfrm>
            <a:off x="2771774" y="303380"/>
            <a:ext cx="62420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Etape 1 : Définir le problème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771774" y="1270000"/>
            <a:ext cx="6245225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Comprendre la situation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Sélectionner </a:t>
            </a: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problème pertinent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Définir des objectifs</a:t>
            </a:r>
          </a:p>
        </p:txBody>
      </p:sp>
      <p:graphicFrame>
        <p:nvGraphicFramePr>
          <p:cNvPr id="7" name="Diagramm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19434"/>
              </p:ext>
            </p:extLst>
          </p:nvPr>
        </p:nvGraphicFramePr>
        <p:xfrm>
          <a:off x="4623241" y="2687500"/>
          <a:ext cx="4390584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4142" y="3288844"/>
            <a:ext cx="378042" cy="13357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>
              <a:buSzPct val="400000"/>
              <a:buFont typeface="Wingdings" pitchFamily="2" charset="2"/>
              <a:buChar char="ü"/>
            </a:pPr>
            <a:r>
              <a:rPr lang="fr-FR" sz="4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668491797"/>
              </p:ext>
            </p:extLst>
          </p:nvPr>
        </p:nvGraphicFramePr>
        <p:xfrm>
          <a:off x="2964419" y="724563"/>
          <a:ext cx="6305551" cy="29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 bwMode="auto">
          <a:xfrm>
            <a:off x="1810648" y="149779"/>
            <a:ext cx="700728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Phases et outils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067319590"/>
              </p:ext>
            </p:extLst>
          </p:nvPr>
        </p:nvGraphicFramePr>
        <p:xfrm>
          <a:off x="475738" y="3868482"/>
          <a:ext cx="8349285" cy="1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7B8DE-9430-46E8-A38B-5DA0DE50144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9B2B28-111A-4D23-B631-0707509AC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1D3FF5-9BF2-4B5F-BD9D-2F79B0228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EDEAD5-DE44-4773-ABEC-6E2CCEBF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0DD844-AD99-4F3A-AA28-7A49F9C09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94D351-01D2-491A-86DF-5C5EAB258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C734D5-1866-4B2D-B818-9C95CC565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CF0D2A-9084-4CDC-B81C-A0039535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CC6BD5-C2F1-4AA1-B91F-4B3A04C85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881FBE-5E36-4BF3-AE32-1492D58D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0F635F-94E5-4F32-A918-2118D7DE2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F60F635F-94E5-4F32-A918-2118D7DE2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609EB4-364F-4A84-8A2C-29A87AB41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80609EB4-364F-4A84-8A2C-29A87AB41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2E3A97-9049-4B9F-917C-A7BC3DB37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402E3A97-9049-4B9F-917C-A7BC3DB37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85DF40-C073-428B-8A90-477AEBF5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8985DF40-C073-428B-8A90-477AEBF5E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4862CC-EE43-4E9B-B490-07573003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DD4862CC-EE43-4E9B-B490-07573003B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14DDB3-4144-454B-8BC6-8AF58CE4F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FA14DDB3-4144-454B-8BC6-8AF58CE4F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026678-843C-47FF-8933-FAAD00A15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E0026678-843C-47FF-8933-FAAD00A15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F6F98-B406-477E-860F-615DA9BE4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BF3F6F98-B406-477E-860F-615DA9BE4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038F4B-C8CD-4D60-8FB0-B4FE0CD6A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57038F4B-C8CD-4D60-8FB0-B4FE0CD6A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E0D490-E5BE-4286-A0C2-028F7FA70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F4E0D490-E5BE-4286-A0C2-028F7FA70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4E5257-AB8B-440A-B4CF-3EDEC78E5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E44E5257-AB8B-440A-B4CF-3EDEC78E5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BFF64D-0EAB-4A23-8AE0-13D2466DA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FABFF64D-0EAB-4A23-8AE0-13D2466DA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865583-976A-4576-AF19-15B4BC51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F2865583-976A-4576-AF19-15B4BC511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5A0238-638E-47AD-A31D-0D30D9A73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1B5A0238-638E-47AD-A31D-0D30D9A73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440A01-5DDE-41D8-A4CC-0D492681B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54440A01-5DDE-41D8-A4CC-0D492681B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F9BB0B-8F49-409C-B17E-76113CFBE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31F9BB0B-8F49-409C-B17E-76113CFBE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A669D8-B12E-4458-BB8D-D15FC237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29A669D8-B12E-4458-BB8D-D15FC2370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FDA06C-F3D4-4E25-BD2A-7797937CA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F8FDA06C-F3D4-4E25-BD2A-7797937CA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3B4A3B-4562-4718-B5C1-530546F5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CA3B4A3B-4562-4718-B5C1-530546F5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AF616C-588D-4F3A-93F5-F9BD3A806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>
                                            <p:graphicEl>
                                              <a:dgm id="{F1AF616C-588D-4F3A-93F5-F9BD3A806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BEDA1D-90BD-408C-98D1-F65A85455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D8BEDA1D-90BD-408C-98D1-F65A85455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EC59E9-BE7E-44BA-8EDF-52C91A4C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>
                                            <p:graphicEl>
                                              <a:dgm id="{F9EC59E9-BE7E-44BA-8EDF-52C91A4C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2" uiExpand="1">
        <p:bldSub>
          <a:bldDgm bld="one"/>
        </p:bldSub>
      </p:bldGraphic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odèle cours ECLille 2004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1799</Words>
  <Application>Microsoft Office PowerPoint</Application>
  <PresentationFormat>Affichage à l'écran (16:10)</PresentationFormat>
  <Paragraphs>549</Paragraphs>
  <Slides>58</Slides>
  <Notes>54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Arial</vt:lpstr>
      <vt:lpstr>Calibri</vt:lpstr>
      <vt:lpstr>Lucida Sans Unicode</vt:lpstr>
      <vt:lpstr>Times New Roman</vt:lpstr>
      <vt:lpstr>Wingdings</vt:lpstr>
      <vt:lpstr>Modèle cours ECLille 2004</vt:lpstr>
      <vt:lpstr>Méthodologie de résolution de problèmes</vt:lpstr>
      <vt:lpstr>Avant de commencer</vt:lpstr>
      <vt:lpstr>Objectifs</vt:lpstr>
      <vt:lpstr>Objectifs</vt:lpstr>
      <vt:lpstr>Présentation PowerPoint</vt:lpstr>
      <vt:lpstr>Présentation PowerPoint</vt:lpstr>
      <vt:lpstr>Définir le problème</vt:lpstr>
      <vt:lpstr>Etape 1 : Définir le problème</vt:lpstr>
      <vt:lpstr>Présentation PowerPoint</vt:lpstr>
      <vt:lpstr>Livrables (1/2)</vt:lpstr>
      <vt:lpstr>Livrables (2/2)</vt:lpstr>
      <vt:lpstr>Conseils pratiques</vt:lpstr>
      <vt:lpstr>Conseils pratiques</vt:lpstr>
      <vt:lpstr>Conseils pratiques</vt:lpstr>
      <vt:lpstr>Présentation PowerPoint</vt:lpstr>
      <vt:lpstr>Réflexion sur le chapitre</vt:lpstr>
      <vt:lpstr>Présentation PowerPoint</vt:lpstr>
      <vt:lpstr>Recherche des causes</vt:lpstr>
      <vt:lpstr>Recherche des causes</vt:lpstr>
      <vt:lpstr>Les outils </vt:lpstr>
      <vt:lpstr>Livrables (1/3)</vt:lpstr>
      <vt:lpstr>Livrables  (2/3)</vt:lpstr>
      <vt:lpstr>Livrables  (3/3)</vt:lpstr>
      <vt:lpstr>Conseils pratiques (1/5)</vt:lpstr>
      <vt:lpstr>Conseils pratiques (2/5)</vt:lpstr>
      <vt:lpstr>Conseils pratiques (3/5)</vt:lpstr>
      <vt:lpstr>Conseils pratiques (4/5)</vt:lpstr>
      <vt:lpstr>Conseils pratiques (5/5)</vt:lpstr>
      <vt:lpstr> </vt:lpstr>
      <vt:lpstr>Présentation PowerPoint</vt:lpstr>
      <vt:lpstr>Présentation PowerPoint</vt:lpstr>
      <vt:lpstr>Présentation PowerPoint</vt:lpstr>
      <vt:lpstr>Réflexion sur le chapitre</vt:lpstr>
      <vt:lpstr>Présentation PowerPoint</vt:lpstr>
      <vt:lpstr>Recherche des solutions</vt:lpstr>
      <vt:lpstr>Recherche des solutions</vt:lpstr>
      <vt:lpstr>Chercher des solutions : les outils</vt:lpstr>
      <vt:lpstr>Livrables (1/2)</vt:lpstr>
      <vt:lpstr>Livrables  (2/2)</vt:lpstr>
      <vt:lpstr>Présentation PowerPoint</vt:lpstr>
      <vt:lpstr>Présentation PowerPoint</vt:lpstr>
      <vt:lpstr>Réflexion sur le chapitre</vt:lpstr>
      <vt:lpstr>Présentation PowerPoint</vt:lpstr>
      <vt:lpstr>Mise en place des solutions </vt:lpstr>
      <vt:lpstr>Mise en place des solutions </vt:lpstr>
      <vt:lpstr>Présentation PowerPoint</vt:lpstr>
      <vt:lpstr>Livrables de cette phase </vt:lpstr>
      <vt:lpstr>Livrables de cette phase </vt:lpstr>
      <vt:lpstr>Conseils pratiques </vt:lpstr>
      <vt:lpstr>Conseils pratiques </vt:lpstr>
      <vt:lpstr>Conclusion </vt:lpstr>
      <vt:lpstr>Formulaire 8D (1/2)</vt:lpstr>
      <vt:lpstr>Présentation PowerPoint</vt:lpstr>
      <vt:lpstr>Formulaire MRP utilisé en production</vt:lpstr>
      <vt:lpstr>A problem solving case study</vt:lpstr>
      <vt:lpstr>Présentation PowerPoint</vt:lpstr>
      <vt:lpstr>Réflexion </vt:lpstr>
      <vt:lpstr>Merci de votre attention !   Reconception graphique du cours : Nandrianina ANDRIANARISON - AMADOU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méthode 1/6</dc:title>
  <dc:creator>Nandrianina AMADOU</dc:creator>
  <cp:lastModifiedBy>remi bachelet</cp:lastModifiedBy>
  <cp:revision>388</cp:revision>
  <dcterms:modified xsi:type="dcterms:W3CDTF">2014-03-24T00:41:12Z</dcterms:modified>
</cp:coreProperties>
</file>